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16" r:id="rId3"/>
    <p:sldId id="265" r:id="rId4"/>
    <p:sldId id="268" r:id="rId5"/>
    <p:sldId id="273" r:id="rId6"/>
    <p:sldId id="269" r:id="rId7"/>
    <p:sldId id="280" r:id="rId8"/>
    <p:sldId id="270" r:id="rId9"/>
    <p:sldId id="289" r:id="rId10"/>
    <p:sldId id="318" r:id="rId11"/>
    <p:sldId id="322" r:id="rId12"/>
    <p:sldId id="323" r:id="rId13"/>
    <p:sldId id="321" r:id="rId14"/>
    <p:sldId id="319" r:id="rId15"/>
    <p:sldId id="271" r:id="rId16"/>
    <p:sldId id="298" r:id="rId17"/>
    <p:sldId id="317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0000"/>
    <a:srgbClr val="66ACDB"/>
    <a:srgbClr val="AD4946"/>
    <a:srgbClr val="25406B"/>
    <a:srgbClr val="2190FD"/>
    <a:srgbClr val="3D72C1"/>
    <a:srgbClr val="D62627"/>
    <a:srgbClr val="F9BC5A"/>
    <a:srgbClr val="21262A"/>
    <a:srgbClr val="73E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724" autoAdjust="0"/>
    <p:restoredTop sz="94737" autoAdjust="0"/>
  </p:normalViewPr>
  <p:slideViewPr>
    <p:cSldViewPr snapToGrid="0">
      <p:cViewPr varScale="1">
        <p:scale>
          <a:sx n="98" d="100"/>
          <a:sy n="98" d="100"/>
        </p:scale>
        <p:origin x="20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42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5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D4BB7-ADC9-E64E-AAAA-DB1E10F7C24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D9CB6-B921-3743-B681-02986F8A8226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30C6B-F34A-4F02-BACE-D18C28E3B7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DD2B1-1A58-4FDB-AD54-64407EF7A1E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山上的风景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66" r="14893" b="30770"/>
          <a:stretch>
            <a:fillRect/>
          </a:stretch>
        </p:blipFill>
        <p:spPr>
          <a:xfrm flipH="1">
            <a:off x="2313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山上的风景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山上的风景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90" r="46" b="3303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0" t="1418" r="6978" b="4675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17" name="组合 116"/>
          <p:cNvGrpSpPr/>
          <p:nvPr userDrawn="1"/>
        </p:nvGrpSpPr>
        <p:grpSpPr>
          <a:xfrm flipH="1">
            <a:off x="2831651" y="723581"/>
            <a:ext cx="1628505" cy="324011"/>
            <a:chOff x="8988164" y="2998449"/>
            <a:chExt cx="2050177" cy="407908"/>
          </a:xfrm>
        </p:grpSpPr>
        <p:cxnSp>
          <p:nvCxnSpPr>
            <p:cNvPr id="118" name="直线连接符 117"/>
            <p:cNvCxnSpPr>
              <a:stCxn id="123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连接符 118"/>
            <p:cNvCxnSpPr/>
            <p:nvPr/>
          </p:nvCxnSpPr>
          <p:spPr>
            <a:xfrm>
              <a:off x="8988164" y="2998449"/>
              <a:ext cx="126586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119"/>
            <p:cNvCxnSpPr>
              <a:stCxn id="123" idx="0"/>
              <a:endCxn id="122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任意形状 120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22" name="任意形状 121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23" name="弧 122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24" name="弧 123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 rot="10800000">
            <a:off x="4690055" y="413839"/>
            <a:ext cx="2811889" cy="775062"/>
            <a:chOff x="1768536" y="2312557"/>
            <a:chExt cx="3718560" cy="1116443"/>
          </a:xfrm>
        </p:grpSpPr>
        <p:sp>
          <p:nvSpPr>
            <p:cNvPr id="130" name="缺角矩形 129"/>
            <p:cNvSpPr/>
            <p:nvPr/>
          </p:nvSpPr>
          <p:spPr>
            <a:xfrm>
              <a:off x="1768536" y="2312557"/>
              <a:ext cx="3718560" cy="1116443"/>
            </a:xfrm>
            <a:prstGeom prst="plaqu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缺角矩形 130"/>
            <p:cNvSpPr/>
            <p:nvPr/>
          </p:nvSpPr>
          <p:spPr>
            <a:xfrm>
              <a:off x="1813560" y="2357942"/>
              <a:ext cx="3627120" cy="1025672"/>
            </a:xfrm>
            <a:prstGeom prst="plaque">
              <a:avLst/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缺角矩形 128"/>
          <p:cNvSpPr/>
          <p:nvPr/>
        </p:nvSpPr>
        <p:spPr>
          <a:xfrm rot="10800000">
            <a:off x="4690054" y="413839"/>
            <a:ext cx="2811889" cy="775062"/>
          </a:xfrm>
          <a:prstGeom prst="plaque">
            <a:avLst/>
          </a:prstGeom>
          <a:blipFill>
            <a:blip r:embed="rId4">
              <a:alphaModFix amt="5000"/>
            </a:blip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标题 115"/>
          <p:cNvSpPr>
            <a:spLocks noGrp="1"/>
          </p:cNvSpPr>
          <p:nvPr>
            <p:ph type="title" hasCustomPrompt="1"/>
          </p:nvPr>
        </p:nvSpPr>
        <p:spPr>
          <a:xfrm>
            <a:off x="4172027" y="567727"/>
            <a:ext cx="3794612" cy="589205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grpSp>
        <p:nvGrpSpPr>
          <p:cNvPr id="140" name="组合 139"/>
          <p:cNvGrpSpPr/>
          <p:nvPr userDrawn="1"/>
        </p:nvGrpSpPr>
        <p:grpSpPr>
          <a:xfrm>
            <a:off x="7786035" y="723581"/>
            <a:ext cx="1628505" cy="324011"/>
            <a:chOff x="8988164" y="2998449"/>
            <a:chExt cx="2050177" cy="407908"/>
          </a:xfrm>
        </p:grpSpPr>
        <p:cxnSp>
          <p:nvCxnSpPr>
            <p:cNvPr id="141" name="直线连接符 140"/>
            <p:cNvCxnSpPr>
              <a:stCxn id="146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/>
            <p:cNvCxnSpPr/>
            <p:nvPr/>
          </p:nvCxnSpPr>
          <p:spPr>
            <a:xfrm>
              <a:off x="8988164" y="2998449"/>
              <a:ext cx="126586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142"/>
            <p:cNvCxnSpPr>
              <a:stCxn id="146" idx="0"/>
              <a:endCxn id="145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任意形状 143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45" name="任意形状 144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46" name="弧 145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47" name="弧 146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742950" rtl="0" eaLnBrk="1" latinLnBrk="0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055" indent="-186055" algn="l" defTabSz="742950" rtl="0" eaLnBrk="1" latinLnBrk="0" hangingPunct="1">
        <a:lnSpc>
          <a:spcPct val="90000"/>
        </a:lnSpc>
        <a:spcBef>
          <a:spcPts val="815"/>
        </a:spcBef>
        <a:buFont typeface="Arial" panose="020B060402020209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90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6719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204343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41490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786380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3157855" indent="-186055" algn="l" defTabSz="742950" rtl="0" eaLnBrk="1" latinLnBrk="0" hangingPunct="1">
        <a:lnSpc>
          <a:spcPct val="90000"/>
        </a:lnSpc>
        <a:spcBef>
          <a:spcPts val="405"/>
        </a:spcBef>
        <a:buFont typeface="Arial" panose="020B0604020202090204" pitchFamily="34" charset="0"/>
        <a:buChar char="•"/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0" hangingPunct="1">
        <a:defRPr sz="14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media" Target="../media/media1.mov"/><Relationship Id="rId3" Type="http://schemas.openxmlformats.org/officeDocument/2006/relationships/video" Target="../media/media1.mov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/>
          <p:cNvSpPr/>
          <p:nvPr/>
        </p:nvSpPr>
        <p:spPr>
          <a:xfrm>
            <a:off x="4030256" y="549275"/>
            <a:ext cx="4167508" cy="4167508"/>
          </a:xfrm>
          <a:prstGeom prst="ellips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903628" y="1361414"/>
            <a:ext cx="2359620" cy="43088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啊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 </a:t>
            </a:r>
            <a:r>
              <a:rPr lang="en-US" altLang="zh-CN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| 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对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 </a:t>
            </a:r>
            <a:r>
              <a:rPr lang="en-US" altLang="zh-CN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| 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对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 </a:t>
            </a:r>
            <a:r>
              <a:rPr lang="en-US" altLang="zh-CN" sz="2800" dirty="0">
                <a:solidFill>
                  <a:schemeClr val="accent1">
                    <a:lumMod val="100000"/>
                  </a:schemeClr>
                </a:solidFill>
                <a:effectLst/>
                <a:latin typeface="+mn-ea"/>
              </a:rPr>
              <a:t>| </a:t>
            </a:r>
            <a:r>
              <a:rPr lang="zh-CN" altLang="en-US" sz="2800" dirty="0">
                <a:solidFill>
                  <a:schemeClr val="accent1">
                    <a:lumMod val="100000"/>
                  </a:schemeClr>
                </a:solidFill>
                <a:latin typeface="+mn-ea"/>
              </a:rPr>
              <a:t>队</a:t>
            </a:r>
            <a:endParaRPr lang="zh-CN" altLang="en-US" sz="2800" dirty="0">
              <a:solidFill>
                <a:schemeClr val="accent1">
                  <a:lumMod val="100000"/>
                </a:schemeClr>
              </a:solidFill>
              <a:effectLst/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33644" y="1822741"/>
            <a:ext cx="1128514" cy="135421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8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肩</a:t>
            </a:r>
            <a:endParaRPr lang="zh-CN" altLang="en-US" sz="88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65454" y="1715968"/>
            <a:ext cx="2462213" cy="147732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96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载史</a:t>
            </a:r>
            <a:endParaRPr lang="zh-CN" altLang="en-US" sz="96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92424" y="1883036"/>
            <a:ext cx="1025922" cy="12311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之</a:t>
            </a:r>
            <a:endParaRPr lang="zh-CN" altLang="en-US" sz="80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39629" y="2019612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责</a:t>
            </a:r>
            <a:endParaRPr lang="zh-CN" altLang="en-US" sz="72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67679" y="1992879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纪</a:t>
            </a:r>
            <a:endParaRPr lang="zh-CN" altLang="en-US" sz="72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055526" y="1770525"/>
            <a:ext cx="2257028" cy="135421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8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之任</a:t>
            </a:r>
            <a:endParaRPr lang="zh-CN" altLang="en-US" sz="88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78830" y="3431896"/>
            <a:ext cx="4655051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“追寻红色记忆，赋能‘视’不可挡”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75935" y="3470180"/>
            <a:ext cx="909489" cy="179648"/>
            <a:chOff x="2731283" y="5385651"/>
            <a:chExt cx="909489" cy="179648"/>
          </a:xfrm>
        </p:grpSpPr>
        <p:cxnSp>
          <p:nvCxnSpPr>
            <p:cNvPr id="65" name="直线连接符 64"/>
            <p:cNvCxnSpPr/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/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71" name="菱形 70"/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菱形 71"/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任意形状 75"/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12" name="任意形状 111"/>
          <p:cNvSpPr/>
          <p:nvPr/>
        </p:nvSpPr>
        <p:spPr>
          <a:xfrm flipH="1">
            <a:off x="3575248" y="3175741"/>
            <a:ext cx="5041501" cy="748012"/>
          </a:xfrm>
          <a:custGeom>
            <a:avLst/>
            <a:gdLst>
              <a:gd name="connsiteX0" fmla="*/ 2519550 w 5041501"/>
              <a:gd name="connsiteY0" fmla="*/ 0 h 748012"/>
              <a:gd name="connsiteX1" fmla="*/ 2343499 w 5041501"/>
              <a:gd name="connsiteY1" fmla="*/ 152268 h 748012"/>
              <a:gd name="connsiteX2" fmla="*/ 2311026 w 5041501"/>
              <a:gd name="connsiteY2" fmla="*/ 156027 h 748012"/>
              <a:gd name="connsiteX3" fmla="*/ 239534 w 5041501"/>
              <a:gd name="connsiteY3" fmla="*/ 156027 h 748012"/>
              <a:gd name="connsiteX4" fmla="*/ 196019 w 5041501"/>
              <a:gd name="connsiteY4" fmla="*/ 199542 h 748012"/>
              <a:gd name="connsiteX5" fmla="*/ 196019 w 5041501"/>
              <a:gd name="connsiteY5" fmla="*/ 211022 h 748012"/>
              <a:gd name="connsiteX6" fmla="*/ 187667 w 5041501"/>
              <a:gd name="connsiteY6" fmla="*/ 207562 h 748012"/>
              <a:gd name="connsiteX7" fmla="*/ 112929 w 5041501"/>
              <a:gd name="connsiteY7" fmla="*/ 207562 h 748012"/>
              <a:gd name="connsiteX8" fmla="*/ 83886 w 5041501"/>
              <a:gd name="connsiteY8" fmla="*/ 236605 h 748012"/>
              <a:gd name="connsiteX9" fmla="*/ 83886 w 5041501"/>
              <a:gd name="connsiteY9" fmla="*/ 232976 h 748012"/>
              <a:gd name="connsiteX10" fmla="*/ 0 w 5041501"/>
              <a:gd name="connsiteY10" fmla="*/ 379297 h 748012"/>
              <a:gd name="connsiteX11" fmla="*/ 83886 w 5041501"/>
              <a:gd name="connsiteY11" fmla="*/ 525619 h 748012"/>
              <a:gd name="connsiteX12" fmla="*/ 83886 w 5041501"/>
              <a:gd name="connsiteY12" fmla="*/ 521989 h 748012"/>
              <a:gd name="connsiteX13" fmla="*/ 112929 w 5041501"/>
              <a:gd name="connsiteY13" fmla="*/ 551032 h 748012"/>
              <a:gd name="connsiteX14" fmla="*/ 187667 w 5041501"/>
              <a:gd name="connsiteY14" fmla="*/ 551032 h 748012"/>
              <a:gd name="connsiteX15" fmla="*/ 196019 w 5041501"/>
              <a:gd name="connsiteY15" fmla="*/ 547573 h 748012"/>
              <a:gd name="connsiteX16" fmla="*/ 196019 w 5041501"/>
              <a:gd name="connsiteY16" fmla="*/ 559053 h 748012"/>
              <a:gd name="connsiteX17" fmla="*/ 239534 w 5041501"/>
              <a:gd name="connsiteY17" fmla="*/ 602568 h 748012"/>
              <a:gd name="connsiteX18" fmla="*/ 2361155 w 5041501"/>
              <a:gd name="connsiteY18" fmla="*/ 602568 h 748012"/>
              <a:gd name="connsiteX19" fmla="*/ 2435123 w 5041501"/>
              <a:gd name="connsiteY19" fmla="*/ 631159 h 748012"/>
              <a:gd name="connsiteX20" fmla="*/ 2519550 w 5041501"/>
              <a:gd name="connsiteY20" fmla="*/ 748012 h 748012"/>
              <a:gd name="connsiteX21" fmla="*/ 2603977 w 5041501"/>
              <a:gd name="connsiteY21" fmla="*/ 631159 h 748012"/>
              <a:gd name="connsiteX22" fmla="*/ 2677946 w 5041501"/>
              <a:gd name="connsiteY22" fmla="*/ 602568 h 748012"/>
              <a:gd name="connsiteX23" fmla="*/ 4799569 w 5041501"/>
              <a:gd name="connsiteY23" fmla="*/ 602568 h 748012"/>
              <a:gd name="connsiteX24" fmla="*/ 4843084 w 5041501"/>
              <a:gd name="connsiteY24" fmla="*/ 559053 h 748012"/>
              <a:gd name="connsiteX25" fmla="*/ 4843084 w 5041501"/>
              <a:gd name="connsiteY25" fmla="*/ 545949 h 748012"/>
              <a:gd name="connsiteX26" fmla="*/ 4855357 w 5041501"/>
              <a:gd name="connsiteY26" fmla="*/ 551032 h 748012"/>
              <a:gd name="connsiteX27" fmla="*/ 4930095 w 5041501"/>
              <a:gd name="connsiteY27" fmla="*/ 551032 h 748012"/>
              <a:gd name="connsiteX28" fmla="*/ 4959138 w 5041501"/>
              <a:gd name="connsiteY28" fmla="*/ 521989 h 748012"/>
              <a:gd name="connsiteX29" fmla="*/ 4959138 w 5041501"/>
              <a:gd name="connsiteY29" fmla="*/ 512456 h 748012"/>
              <a:gd name="connsiteX30" fmla="*/ 4964207 w 5041501"/>
              <a:gd name="connsiteY30" fmla="*/ 468664 h 748012"/>
              <a:gd name="connsiteX31" fmla="*/ 5041501 w 5041501"/>
              <a:gd name="connsiteY31" fmla="*/ 379297 h 748012"/>
              <a:gd name="connsiteX32" fmla="*/ 4964207 w 5041501"/>
              <a:gd name="connsiteY32" fmla="*/ 289931 h 748012"/>
              <a:gd name="connsiteX33" fmla="*/ 4959138 w 5041501"/>
              <a:gd name="connsiteY33" fmla="*/ 246138 h 748012"/>
              <a:gd name="connsiteX34" fmla="*/ 4959138 w 5041501"/>
              <a:gd name="connsiteY34" fmla="*/ 236605 h 748012"/>
              <a:gd name="connsiteX35" fmla="*/ 4930095 w 5041501"/>
              <a:gd name="connsiteY35" fmla="*/ 207562 h 748012"/>
              <a:gd name="connsiteX36" fmla="*/ 4855357 w 5041501"/>
              <a:gd name="connsiteY36" fmla="*/ 207562 h 748012"/>
              <a:gd name="connsiteX37" fmla="*/ 4843084 w 5041501"/>
              <a:gd name="connsiteY37" fmla="*/ 212646 h 748012"/>
              <a:gd name="connsiteX38" fmla="*/ 4843084 w 5041501"/>
              <a:gd name="connsiteY38" fmla="*/ 199542 h 748012"/>
              <a:gd name="connsiteX39" fmla="*/ 4799569 w 5041501"/>
              <a:gd name="connsiteY39" fmla="*/ 156027 h 748012"/>
              <a:gd name="connsiteX40" fmla="*/ 2728074 w 5041501"/>
              <a:gd name="connsiteY40" fmla="*/ 156027 h 748012"/>
              <a:gd name="connsiteX41" fmla="*/ 2695601 w 5041501"/>
              <a:gd name="connsiteY41" fmla="*/ 152268 h 748012"/>
              <a:gd name="connsiteX42" fmla="*/ 2519550 w 5041501"/>
              <a:gd name="connsiteY42" fmla="*/ 0 h 74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041501" h="748012">
                <a:moveTo>
                  <a:pt x="2519550" y="0"/>
                </a:moveTo>
                <a:cubicBezTo>
                  <a:pt x="2519550" y="68450"/>
                  <a:pt x="2446957" y="127181"/>
                  <a:pt x="2343499" y="152268"/>
                </a:cubicBezTo>
                <a:lnTo>
                  <a:pt x="2311026" y="156027"/>
                </a:lnTo>
                <a:lnTo>
                  <a:pt x="239534" y="156027"/>
                </a:lnTo>
                <a:cubicBezTo>
                  <a:pt x="215501" y="156027"/>
                  <a:pt x="196019" y="175509"/>
                  <a:pt x="196019" y="199542"/>
                </a:cubicBezTo>
                <a:lnTo>
                  <a:pt x="196019" y="211022"/>
                </a:lnTo>
                <a:lnTo>
                  <a:pt x="187667" y="207562"/>
                </a:lnTo>
                <a:lnTo>
                  <a:pt x="112929" y="207562"/>
                </a:lnTo>
                <a:cubicBezTo>
                  <a:pt x="96889" y="207562"/>
                  <a:pt x="83886" y="220565"/>
                  <a:pt x="83886" y="236605"/>
                </a:cubicBezTo>
                <a:lnTo>
                  <a:pt x="83886" y="232976"/>
                </a:lnTo>
                <a:cubicBezTo>
                  <a:pt x="83886" y="313787"/>
                  <a:pt x="46328" y="379297"/>
                  <a:pt x="0" y="379297"/>
                </a:cubicBezTo>
                <a:cubicBezTo>
                  <a:pt x="46328" y="379297"/>
                  <a:pt x="83886" y="444808"/>
                  <a:pt x="83886" y="525619"/>
                </a:cubicBezTo>
                <a:lnTo>
                  <a:pt x="83886" y="521989"/>
                </a:lnTo>
                <a:cubicBezTo>
                  <a:pt x="83886" y="538029"/>
                  <a:pt x="96889" y="551032"/>
                  <a:pt x="112929" y="551032"/>
                </a:cubicBezTo>
                <a:lnTo>
                  <a:pt x="187667" y="551032"/>
                </a:lnTo>
                <a:lnTo>
                  <a:pt x="196019" y="547573"/>
                </a:lnTo>
                <a:lnTo>
                  <a:pt x="196019" y="559053"/>
                </a:lnTo>
                <a:cubicBezTo>
                  <a:pt x="196019" y="583086"/>
                  <a:pt x="215501" y="602568"/>
                  <a:pt x="239534" y="602568"/>
                </a:cubicBezTo>
                <a:lnTo>
                  <a:pt x="2361155" y="602568"/>
                </a:lnTo>
                <a:lnTo>
                  <a:pt x="2435123" y="631159"/>
                </a:lnTo>
                <a:cubicBezTo>
                  <a:pt x="2487287" y="661065"/>
                  <a:pt x="2519550" y="702378"/>
                  <a:pt x="2519550" y="748012"/>
                </a:cubicBezTo>
                <a:cubicBezTo>
                  <a:pt x="2519550" y="702378"/>
                  <a:pt x="2551814" y="661065"/>
                  <a:pt x="2603977" y="631159"/>
                </a:cubicBezTo>
                <a:lnTo>
                  <a:pt x="2677946" y="602568"/>
                </a:lnTo>
                <a:lnTo>
                  <a:pt x="4799569" y="602568"/>
                </a:lnTo>
                <a:cubicBezTo>
                  <a:pt x="4823602" y="602568"/>
                  <a:pt x="4843084" y="583086"/>
                  <a:pt x="4843084" y="559053"/>
                </a:cubicBezTo>
                <a:lnTo>
                  <a:pt x="4843084" y="545949"/>
                </a:lnTo>
                <a:lnTo>
                  <a:pt x="4855357" y="551032"/>
                </a:lnTo>
                <a:lnTo>
                  <a:pt x="4930095" y="551032"/>
                </a:lnTo>
                <a:cubicBezTo>
                  <a:pt x="4946135" y="551032"/>
                  <a:pt x="4959138" y="538029"/>
                  <a:pt x="4959138" y="521989"/>
                </a:cubicBezTo>
                <a:lnTo>
                  <a:pt x="4959138" y="512456"/>
                </a:lnTo>
                <a:lnTo>
                  <a:pt x="4964207" y="468664"/>
                </a:lnTo>
                <a:cubicBezTo>
                  <a:pt x="4976941" y="416147"/>
                  <a:pt x="5006754" y="379297"/>
                  <a:pt x="5041501" y="379297"/>
                </a:cubicBezTo>
                <a:cubicBezTo>
                  <a:pt x="5006754" y="379297"/>
                  <a:pt x="4976941" y="342448"/>
                  <a:pt x="4964207" y="289931"/>
                </a:cubicBezTo>
                <a:lnTo>
                  <a:pt x="4959138" y="246138"/>
                </a:lnTo>
                <a:lnTo>
                  <a:pt x="4959138" y="236605"/>
                </a:lnTo>
                <a:cubicBezTo>
                  <a:pt x="4959138" y="220565"/>
                  <a:pt x="4946135" y="207562"/>
                  <a:pt x="4930095" y="207562"/>
                </a:cubicBezTo>
                <a:lnTo>
                  <a:pt x="4855357" y="207562"/>
                </a:lnTo>
                <a:lnTo>
                  <a:pt x="4843084" y="212646"/>
                </a:lnTo>
                <a:lnTo>
                  <a:pt x="4843084" y="199542"/>
                </a:lnTo>
                <a:cubicBezTo>
                  <a:pt x="4843084" y="175509"/>
                  <a:pt x="4823602" y="156027"/>
                  <a:pt x="4799569" y="156027"/>
                </a:cubicBezTo>
                <a:lnTo>
                  <a:pt x="2728074" y="156027"/>
                </a:lnTo>
                <a:lnTo>
                  <a:pt x="2695601" y="152268"/>
                </a:lnTo>
                <a:cubicBezTo>
                  <a:pt x="2592144" y="127181"/>
                  <a:pt x="2519550" y="68450"/>
                  <a:pt x="2519550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14" name="任意形状 113"/>
          <p:cNvSpPr/>
          <p:nvPr/>
        </p:nvSpPr>
        <p:spPr>
          <a:xfrm flipH="1">
            <a:off x="6047834" y="4606929"/>
            <a:ext cx="274619" cy="116571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5" name="任意形状 114"/>
          <p:cNvSpPr/>
          <p:nvPr/>
        </p:nvSpPr>
        <p:spPr>
          <a:xfrm flipH="1">
            <a:off x="6368251" y="4315158"/>
            <a:ext cx="274619" cy="117321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6" name="任意形状 115"/>
          <p:cNvSpPr/>
          <p:nvPr/>
        </p:nvSpPr>
        <p:spPr>
          <a:xfrm flipH="1">
            <a:off x="5421118" y="4551908"/>
            <a:ext cx="275661" cy="117809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7" name="任意形状 116"/>
          <p:cNvSpPr/>
          <p:nvPr/>
        </p:nvSpPr>
        <p:spPr>
          <a:xfrm flipH="1">
            <a:off x="6854394" y="4496764"/>
            <a:ext cx="519790" cy="247577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8" name="任意形状 117"/>
          <p:cNvSpPr/>
          <p:nvPr/>
        </p:nvSpPr>
        <p:spPr>
          <a:xfrm flipH="1">
            <a:off x="6642870" y="4878083"/>
            <a:ext cx="142046" cy="97575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9" name="任意形状 118"/>
          <p:cNvSpPr/>
          <p:nvPr/>
        </p:nvSpPr>
        <p:spPr>
          <a:xfrm flipH="1">
            <a:off x="4183860" y="4761687"/>
            <a:ext cx="192947" cy="83810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0" name="任意形状 119"/>
          <p:cNvSpPr/>
          <p:nvPr/>
        </p:nvSpPr>
        <p:spPr>
          <a:xfrm flipH="1">
            <a:off x="7641650" y="4598159"/>
            <a:ext cx="366491" cy="161920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1" name="任意形状 120"/>
          <p:cNvSpPr/>
          <p:nvPr/>
        </p:nvSpPr>
        <p:spPr>
          <a:xfrm flipH="1">
            <a:off x="4969467" y="4712861"/>
            <a:ext cx="275663" cy="116737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任意形状 121"/>
          <p:cNvSpPr/>
          <p:nvPr/>
        </p:nvSpPr>
        <p:spPr>
          <a:xfrm flipH="1">
            <a:off x="4578595" y="4895833"/>
            <a:ext cx="142046" cy="99458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flipH="1">
            <a:off x="8693358" y="3470180"/>
            <a:ext cx="909489" cy="179648"/>
            <a:chOff x="2731283" y="5385651"/>
            <a:chExt cx="909489" cy="179648"/>
          </a:xfrm>
        </p:grpSpPr>
        <p:cxnSp>
          <p:nvCxnSpPr>
            <p:cNvPr id="40" name="直线连接符 39"/>
            <p:cNvCxnSpPr/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43" name="菱形 42"/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菱形 43"/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/>
          <p:cNvSpPr>
            <a:spLocks noGrp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r>
              <a:rPr lang="zh-CN" altLang="en-US" dirty="0"/>
              <a:t>页面展示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696153" y="1884086"/>
            <a:ext cx="2749686" cy="567076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n w="25400">
                <a:solidFill>
                  <a:schemeClr val="accent1"/>
                </a:solidFill>
              </a:ln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07543" y="1957707"/>
            <a:ext cx="2218667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党建要闻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 rot="5400000">
            <a:off x="10556689" y="1904417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 rot="16200000">
            <a:off x="8675168" y="1904418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477"/>
            <a:ext cx="7975339" cy="8335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0 L 0.00013 -0.42222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" y="102392"/>
            <a:ext cx="12191365" cy="66532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9239492" y="280573"/>
            <a:ext cx="2749686" cy="567076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n w="25400">
                <a:solidFill>
                  <a:schemeClr val="accent1"/>
                </a:solidFill>
              </a:ln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50882" y="354194"/>
            <a:ext cx="2218667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党建要闻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 rot="5400000">
            <a:off x="11100028" y="300904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 rot="16200000">
            <a:off x="9218507" y="300905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50882" y="2875001"/>
            <a:ext cx="2540760" cy="55399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dirty="0"/>
              <a:t>网站后台由</a:t>
            </a:r>
            <a:r>
              <a:rPr kumimoji="1" lang="en-US" altLang="zh-CN" dirty="0" err="1"/>
              <a:t>php+sql</a:t>
            </a:r>
            <a:r>
              <a:rPr kumimoji="1" lang="zh-CN" altLang="en-US" dirty="0"/>
              <a:t>驱动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同时支持点赞和评论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/>
          <p:cNvSpPr>
            <a:spLocks noGrp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r>
              <a:rPr lang="zh-CN" altLang="en-US" dirty="0"/>
              <a:t>页面展示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4768413" y="1380508"/>
            <a:ext cx="2749686" cy="567076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n w="25400">
                <a:solidFill>
                  <a:schemeClr val="accent1"/>
                </a:solidFill>
              </a:ln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9803" y="1454129"/>
            <a:ext cx="2218667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党史问答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 rot="5400000">
            <a:off x="6628949" y="1400839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 rot="16200000">
            <a:off x="4747428" y="1400840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6" y="2130364"/>
            <a:ext cx="11313606" cy="5250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89" y="2920824"/>
            <a:ext cx="11038205" cy="3715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44139" y="4108174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kumimoji="1" lang="zh-CN" altLang="en-US" dirty="0"/>
              <a:t>获取积分在个人中心展示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/>
          <p:cNvSpPr>
            <a:spLocks noGrp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r>
              <a:rPr lang="zh-CN" altLang="en-US" dirty="0"/>
              <a:t>页面展示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4768413" y="1738312"/>
            <a:ext cx="2749686" cy="567076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n w="25400">
                <a:solidFill>
                  <a:schemeClr val="accent1"/>
                </a:solidFill>
              </a:ln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9803" y="1811933"/>
            <a:ext cx="2218667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个人中心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 rot="5400000">
            <a:off x="6628949" y="1758643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 rot="16200000">
            <a:off x="4747428" y="1758644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" y="2488056"/>
            <a:ext cx="12192000" cy="4250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5400000">
            <a:off x="4038728" y="-991867"/>
            <a:ext cx="4114543" cy="1235331"/>
            <a:chOff x="1768536" y="2312557"/>
            <a:chExt cx="3718560" cy="1116443"/>
          </a:xfrm>
        </p:grpSpPr>
        <p:sp>
          <p:nvSpPr>
            <p:cNvPr id="6" name="缺角矩形 5"/>
            <p:cNvSpPr/>
            <p:nvPr/>
          </p:nvSpPr>
          <p:spPr>
            <a:xfrm>
              <a:off x="1768536" y="2312557"/>
              <a:ext cx="3718560" cy="1116443"/>
            </a:xfrm>
            <a:prstGeom prst="plaqu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缺角矩形 6"/>
            <p:cNvSpPr/>
            <p:nvPr/>
          </p:nvSpPr>
          <p:spPr>
            <a:xfrm>
              <a:off x="1813560" y="2357942"/>
              <a:ext cx="3627120" cy="1025672"/>
            </a:xfrm>
            <a:prstGeom prst="plaque">
              <a:avLst/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808605" y="2519680"/>
            <a:ext cx="6652260" cy="12306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000">
                <a:solidFill>
                  <a:schemeClr val="accent1"/>
                </a:solidFill>
                <a:latin typeface="+mj-ea"/>
                <a:ea typeface="+mj-ea"/>
              </a:rPr>
              <a:t>总结分析展望</a:t>
            </a:r>
            <a:endParaRPr lang="zh-CN" altLang="en-US" sz="8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24920" y="1118909"/>
            <a:ext cx="2374129" cy="407908"/>
            <a:chOff x="8664212" y="2998449"/>
            <a:chExt cx="2374129" cy="407908"/>
          </a:xfrm>
        </p:grpSpPr>
        <p:cxnSp>
          <p:nvCxnSpPr>
            <p:cNvPr id="12" name="直线连接符 11"/>
            <p:cNvCxnSpPr>
              <a:stCxn id="17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>
              <a:stCxn id="17" idx="0"/>
              <a:endCxn id="16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形状 14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任意形状 15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 16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8" name="弧 17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29260" y="1107736"/>
            <a:ext cx="2486206" cy="839708"/>
            <a:chOff x="2162311" y="2604590"/>
            <a:chExt cx="2486206" cy="839708"/>
          </a:xfrm>
        </p:grpSpPr>
        <p:cxnSp>
          <p:nvCxnSpPr>
            <p:cNvPr id="20" name="直线连接符 19"/>
            <p:cNvCxnSpPr/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形状 21"/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3" name="直线连接符 22"/>
            <p:cNvCxnSpPr/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>
              <a:endCxn id="28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形状 25"/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形状 26"/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任意形状 27"/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 28"/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 29"/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弧 30"/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形状 31"/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形状 32"/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4" name="任意形状 33"/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9767754" y="1631711"/>
            <a:ext cx="2374129" cy="407908"/>
            <a:chOff x="8664212" y="2998449"/>
            <a:chExt cx="2374129" cy="407908"/>
          </a:xfrm>
        </p:grpSpPr>
        <p:cxnSp>
          <p:nvCxnSpPr>
            <p:cNvPr id="36" name="直线连接符 35"/>
            <p:cNvCxnSpPr>
              <a:stCxn id="41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41" idx="0"/>
              <a:endCxn id="40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形状 38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0" name="任意形状 39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1" name="弧 40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2" name="弧 41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 flipH="1">
            <a:off x="6021508" y="5279990"/>
            <a:ext cx="226920" cy="96323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任意形状 44"/>
          <p:cNvSpPr/>
          <p:nvPr/>
        </p:nvSpPr>
        <p:spPr>
          <a:xfrm flipH="1">
            <a:off x="6653122" y="4482855"/>
            <a:ext cx="226920" cy="96943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任意形状 45"/>
          <p:cNvSpPr/>
          <p:nvPr/>
        </p:nvSpPr>
        <p:spPr>
          <a:xfrm flipH="1">
            <a:off x="5389032" y="4827519"/>
            <a:ext cx="227781" cy="97346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任意形状 46"/>
          <p:cNvSpPr/>
          <p:nvPr/>
        </p:nvSpPr>
        <p:spPr>
          <a:xfrm flipH="1">
            <a:off x="7907455" y="5344175"/>
            <a:ext cx="345478" cy="164552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任意形状 47"/>
          <p:cNvSpPr/>
          <p:nvPr/>
        </p:nvSpPr>
        <p:spPr>
          <a:xfrm flipH="1">
            <a:off x="7284736" y="5335999"/>
            <a:ext cx="117374" cy="80627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任意形状 48"/>
          <p:cNvSpPr/>
          <p:nvPr/>
        </p:nvSpPr>
        <p:spPr>
          <a:xfrm flipH="1">
            <a:off x="3670359" y="5245364"/>
            <a:ext cx="159433" cy="69253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任意形状 49"/>
          <p:cNvSpPr/>
          <p:nvPr/>
        </p:nvSpPr>
        <p:spPr>
          <a:xfrm flipH="1">
            <a:off x="7738212" y="4253713"/>
            <a:ext cx="302834" cy="13379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任意形状 50"/>
          <p:cNvSpPr/>
          <p:nvPr/>
        </p:nvSpPr>
        <p:spPr>
          <a:xfrm flipH="1">
            <a:off x="4757418" y="5236941"/>
            <a:ext cx="227782" cy="96461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任意形状 51"/>
          <p:cNvSpPr/>
          <p:nvPr/>
        </p:nvSpPr>
        <p:spPr>
          <a:xfrm flipH="1">
            <a:off x="4199937" y="5177702"/>
            <a:ext cx="117374" cy="82183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2" name="组合 151"/>
          <p:cNvGrpSpPr/>
          <p:nvPr/>
        </p:nvGrpSpPr>
        <p:grpSpPr>
          <a:xfrm rot="11700000">
            <a:off x="8040457" y="2986470"/>
            <a:ext cx="1420331" cy="622114"/>
            <a:chOff x="3341997" y="3357382"/>
            <a:chExt cx="3820003" cy="1673183"/>
          </a:xfrm>
          <a:solidFill>
            <a:srgbClr val="A60000"/>
          </a:solidFill>
        </p:grpSpPr>
        <p:sp>
          <p:nvSpPr>
            <p:cNvPr id="153" name="任意形状 152"/>
            <p:cNvSpPr/>
            <p:nvPr/>
          </p:nvSpPr>
          <p:spPr>
            <a:xfrm>
              <a:off x="6651889" y="3945267"/>
              <a:ext cx="9377" cy="7999"/>
            </a:xfrm>
            <a:custGeom>
              <a:avLst/>
              <a:gdLst>
                <a:gd name="connsiteX0" fmla="*/ 510 w 9377"/>
                <a:gd name="connsiteY0" fmla="*/ 1650 h 7999"/>
                <a:gd name="connsiteX1" fmla="*/ 8921 w 9377"/>
                <a:gd name="connsiteY1" fmla="*/ 6308 h 7999"/>
                <a:gd name="connsiteX2" fmla="*/ 510 w 9377"/>
                <a:gd name="connsiteY2" fmla="*/ 1650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7" h="7999">
                  <a:moveTo>
                    <a:pt x="510" y="1650"/>
                  </a:moveTo>
                  <a:cubicBezTo>
                    <a:pt x="3325" y="-2371"/>
                    <a:pt x="11367" y="1650"/>
                    <a:pt x="8921" y="6308"/>
                  </a:cubicBezTo>
                  <a:cubicBezTo>
                    <a:pt x="6039" y="10396"/>
                    <a:pt x="-2104" y="6375"/>
                    <a:pt x="510" y="165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任意形状 153"/>
            <p:cNvSpPr/>
            <p:nvPr/>
          </p:nvSpPr>
          <p:spPr>
            <a:xfrm>
              <a:off x="3341997" y="3357382"/>
              <a:ext cx="948234" cy="1085187"/>
            </a:xfrm>
            <a:custGeom>
              <a:avLst/>
              <a:gdLst>
                <a:gd name="connsiteX0" fmla="*/ 497392 w 948234"/>
                <a:gd name="connsiteY0" fmla="*/ 0 h 1085187"/>
                <a:gd name="connsiteX1" fmla="*/ 502485 w 948234"/>
                <a:gd name="connsiteY1" fmla="*/ 2212 h 1085187"/>
                <a:gd name="connsiteX2" fmla="*/ 518101 w 948234"/>
                <a:gd name="connsiteY2" fmla="*/ 15348 h 1085187"/>
                <a:gd name="connsiteX3" fmla="*/ 644299 w 948234"/>
                <a:gd name="connsiteY3" fmla="*/ 20374 h 1085187"/>
                <a:gd name="connsiteX4" fmla="*/ 671107 w 948234"/>
                <a:gd name="connsiteY4" fmla="*/ 13471 h 1085187"/>
                <a:gd name="connsiteX5" fmla="*/ 681428 w 948234"/>
                <a:gd name="connsiteY5" fmla="*/ 25166 h 1085187"/>
                <a:gd name="connsiteX6" fmla="*/ 744494 w 948234"/>
                <a:gd name="connsiteY6" fmla="*/ 39542 h 1085187"/>
                <a:gd name="connsiteX7" fmla="*/ 831218 w 948234"/>
                <a:gd name="connsiteY7" fmla="*/ 64071 h 1085187"/>
                <a:gd name="connsiteX8" fmla="*/ 842075 w 948234"/>
                <a:gd name="connsiteY8" fmla="*/ 49226 h 1085187"/>
                <a:gd name="connsiteX9" fmla="*/ 871899 w 948234"/>
                <a:gd name="connsiteY9" fmla="*/ 83306 h 1085187"/>
                <a:gd name="connsiteX10" fmla="*/ 907956 w 948234"/>
                <a:gd name="connsiteY10" fmla="*/ 83440 h 1085187"/>
                <a:gd name="connsiteX11" fmla="*/ 929168 w 948234"/>
                <a:gd name="connsiteY11" fmla="*/ 124355 h 1085187"/>
                <a:gd name="connsiteX12" fmla="*/ 948235 w 948234"/>
                <a:gd name="connsiteY12" fmla="*/ 175257 h 1085187"/>
                <a:gd name="connsiteX13" fmla="*/ 933356 w 948234"/>
                <a:gd name="connsiteY13" fmla="*/ 198413 h 1085187"/>
                <a:gd name="connsiteX14" fmla="*/ 941365 w 948234"/>
                <a:gd name="connsiteY14" fmla="*/ 230314 h 1085187"/>
                <a:gd name="connsiteX15" fmla="*/ 913518 w 948234"/>
                <a:gd name="connsiteY15" fmla="*/ 317440 h 1085187"/>
                <a:gd name="connsiteX16" fmla="*/ 901857 w 948234"/>
                <a:gd name="connsiteY16" fmla="*/ 282322 h 1085187"/>
                <a:gd name="connsiteX17" fmla="*/ 876691 w 948234"/>
                <a:gd name="connsiteY17" fmla="*/ 297535 h 1085187"/>
                <a:gd name="connsiteX18" fmla="*/ 818853 w 948234"/>
                <a:gd name="connsiteY18" fmla="*/ 234335 h 1085187"/>
                <a:gd name="connsiteX19" fmla="*/ 736552 w 948234"/>
                <a:gd name="connsiteY19" fmla="*/ 174218 h 1085187"/>
                <a:gd name="connsiteX20" fmla="*/ 682434 w 948234"/>
                <a:gd name="connsiteY20" fmla="*/ 159441 h 1085187"/>
                <a:gd name="connsiteX21" fmla="*/ 625098 w 948234"/>
                <a:gd name="connsiteY21" fmla="*/ 149924 h 1085187"/>
                <a:gd name="connsiteX22" fmla="*/ 590214 w 948234"/>
                <a:gd name="connsiteY22" fmla="*/ 134878 h 1085187"/>
                <a:gd name="connsiteX23" fmla="*/ 567562 w 948234"/>
                <a:gd name="connsiteY23" fmla="*/ 145299 h 1085187"/>
                <a:gd name="connsiteX24" fmla="*/ 573627 w 948234"/>
                <a:gd name="connsiteY24" fmla="*/ 135481 h 1085187"/>
                <a:gd name="connsiteX25" fmla="*/ 517397 w 948234"/>
                <a:gd name="connsiteY25" fmla="*/ 149388 h 1085187"/>
                <a:gd name="connsiteX26" fmla="*/ 523999 w 948234"/>
                <a:gd name="connsiteY26" fmla="*/ 135380 h 1085187"/>
                <a:gd name="connsiteX27" fmla="*/ 435867 w 948234"/>
                <a:gd name="connsiteY27" fmla="*/ 167416 h 1085187"/>
                <a:gd name="connsiteX28" fmla="*/ 455605 w 948234"/>
                <a:gd name="connsiteY28" fmla="*/ 143456 h 1085187"/>
                <a:gd name="connsiteX29" fmla="*/ 391467 w 948234"/>
                <a:gd name="connsiteY29" fmla="*/ 180954 h 1085187"/>
                <a:gd name="connsiteX30" fmla="*/ 380810 w 948234"/>
                <a:gd name="connsiteY30" fmla="*/ 194626 h 1085187"/>
                <a:gd name="connsiteX31" fmla="*/ 371897 w 948234"/>
                <a:gd name="connsiteY31" fmla="*/ 177536 h 1085187"/>
                <a:gd name="connsiteX32" fmla="*/ 369082 w 948234"/>
                <a:gd name="connsiteY32" fmla="*/ 197943 h 1085187"/>
                <a:gd name="connsiteX33" fmla="*/ 364659 w 948234"/>
                <a:gd name="connsiteY33" fmla="*/ 189097 h 1085187"/>
                <a:gd name="connsiteX34" fmla="*/ 294087 w 948234"/>
                <a:gd name="connsiteY34" fmla="*/ 230180 h 1085187"/>
                <a:gd name="connsiteX35" fmla="*/ 283162 w 948234"/>
                <a:gd name="connsiteY35" fmla="*/ 266036 h 1085187"/>
                <a:gd name="connsiteX36" fmla="*/ 268317 w 948234"/>
                <a:gd name="connsiteY36" fmla="*/ 246835 h 1085187"/>
                <a:gd name="connsiteX37" fmla="*/ 210613 w 948234"/>
                <a:gd name="connsiteY37" fmla="*/ 316535 h 1085187"/>
                <a:gd name="connsiteX38" fmla="*/ 199723 w 948234"/>
                <a:gd name="connsiteY38" fmla="*/ 357551 h 1085187"/>
                <a:gd name="connsiteX39" fmla="*/ 207999 w 948234"/>
                <a:gd name="connsiteY39" fmla="*/ 327191 h 1085187"/>
                <a:gd name="connsiteX40" fmla="*/ 178042 w 948234"/>
                <a:gd name="connsiteY40" fmla="*/ 368543 h 1085187"/>
                <a:gd name="connsiteX41" fmla="*/ 189770 w 948234"/>
                <a:gd name="connsiteY41" fmla="*/ 408219 h 1085187"/>
                <a:gd name="connsiteX42" fmla="*/ 180823 w 948234"/>
                <a:gd name="connsiteY42" fmla="*/ 405906 h 1085187"/>
                <a:gd name="connsiteX43" fmla="*/ 150329 w 948234"/>
                <a:gd name="connsiteY43" fmla="*/ 426482 h 1085187"/>
                <a:gd name="connsiteX44" fmla="*/ 166548 w 948234"/>
                <a:gd name="connsiteY44" fmla="*/ 425309 h 1085187"/>
                <a:gd name="connsiteX45" fmla="*/ 159477 w 948234"/>
                <a:gd name="connsiteY45" fmla="*/ 466425 h 1085187"/>
                <a:gd name="connsiteX46" fmla="*/ 151736 w 948234"/>
                <a:gd name="connsiteY46" fmla="*/ 550234 h 1085187"/>
                <a:gd name="connsiteX47" fmla="*/ 131965 w 948234"/>
                <a:gd name="connsiteY47" fmla="*/ 572384 h 1085187"/>
                <a:gd name="connsiteX48" fmla="*/ 154115 w 948234"/>
                <a:gd name="connsiteY48" fmla="*/ 602777 h 1085187"/>
                <a:gd name="connsiteX49" fmla="*/ 132837 w 948234"/>
                <a:gd name="connsiteY49" fmla="*/ 585888 h 1085187"/>
                <a:gd name="connsiteX50" fmla="*/ 145101 w 948234"/>
                <a:gd name="connsiteY50" fmla="*/ 604922 h 1085187"/>
                <a:gd name="connsiteX51" fmla="*/ 153043 w 948234"/>
                <a:gd name="connsiteY51" fmla="*/ 627106 h 1085187"/>
                <a:gd name="connsiteX52" fmla="*/ 137427 w 948234"/>
                <a:gd name="connsiteY52" fmla="*/ 619398 h 1085187"/>
                <a:gd name="connsiteX53" fmla="*/ 162191 w 948234"/>
                <a:gd name="connsiteY53" fmla="*/ 738191 h 1085187"/>
                <a:gd name="connsiteX54" fmla="*/ 232160 w 948234"/>
                <a:gd name="connsiteY54" fmla="*/ 847802 h 1085187"/>
                <a:gd name="connsiteX55" fmla="*/ 347334 w 948234"/>
                <a:gd name="connsiteY55" fmla="*/ 940357 h 1085187"/>
                <a:gd name="connsiteX56" fmla="*/ 440458 w 948234"/>
                <a:gd name="connsiteY56" fmla="*/ 978726 h 1085187"/>
                <a:gd name="connsiteX57" fmla="*/ 426183 w 948234"/>
                <a:gd name="connsiteY57" fmla="*/ 984154 h 1085187"/>
                <a:gd name="connsiteX58" fmla="*/ 489818 w 948234"/>
                <a:gd name="connsiteY58" fmla="*/ 997893 h 1085187"/>
                <a:gd name="connsiteX59" fmla="*/ 522893 w 948234"/>
                <a:gd name="connsiteY59" fmla="*/ 981105 h 1085187"/>
                <a:gd name="connsiteX60" fmla="*/ 515923 w 948234"/>
                <a:gd name="connsiteY60" fmla="*/ 1000072 h 1085187"/>
                <a:gd name="connsiteX61" fmla="*/ 655559 w 948234"/>
                <a:gd name="connsiteY61" fmla="*/ 1000340 h 1085187"/>
                <a:gd name="connsiteX62" fmla="*/ 752771 w 948234"/>
                <a:gd name="connsiteY62" fmla="*/ 973532 h 1085187"/>
                <a:gd name="connsiteX63" fmla="*/ 645271 w 948234"/>
                <a:gd name="connsiteY63" fmla="*/ 1016827 h 1085187"/>
                <a:gd name="connsiteX64" fmla="*/ 524233 w 948234"/>
                <a:gd name="connsiteY64" fmla="*/ 1024701 h 1085187"/>
                <a:gd name="connsiteX65" fmla="*/ 399811 w 948234"/>
                <a:gd name="connsiteY65" fmla="*/ 1001613 h 1085187"/>
                <a:gd name="connsiteX66" fmla="*/ 367138 w 948234"/>
                <a:gd name="connsiteY66" fmla="*/ 1000541 h 1085187"/>
                <a:gd name="connsiteX67" fmla="*/ 372064 w 948234"/>
                <a:gd name="connsiteY67" fmla="*/ 988578 h 1085187"/>
                <a:gd name="connsiteX68" fmla="*/ 312014 w 948234"/>
                <a:gd name="connsiteY68" fmla="*/ 961234 h 1085187"/>
                <a:gd name="connsiteX69" fmla="*/ 354338 w 948234"/>
                <a:gd name="connsiteY69" fmla="*/ 991895 h 1085187"/>
                <a:gd name="connsiteX70" fmla="*/ 290400 w 948234"/>
                <a:gd name="connsiteY70" fmla="*/ 957480 h 1085187"/>
                <a:gd name="connsiteX71" fmla="*/ 310305 w 948234"/>
                <a:gd name="connsiteY71" fmla="*/ 953191 h 1085187"/>
                <a:gd name="connsiteX72" fmla="*/ 265804 w 948234"/>
                <a:gd name="connsiteY72" fmla="*/ 929902 h 1085187"/>
                <a:gd name="connsiteX73" fmla="*/ 274517 w 948234"/>
                <a:gd name="connsiteY73" fmla="*/ 943875 h 1085187"/>
                <a:gd name="connsiteX74" fmla="*/ 234573 w 948234"/>
                <a:gd name="connsiteY74" fmla="*/ 918039 h 1085187"/>
                <a:gd name="connsiteX75" fmla="*/ 244894 w 948234"/>
                <a:gd name="connsiteY75" fmla="*/ 934359 h 1085187"/>
                <a:gd name="connsiteX76" fmla="*/ 216343 w 948234"/>
                <a:gd name="connsiteY76" fmla="*/ 930438 h 1085187"/>
                <a:gd name="connsiteX77" fmla="*/ 274316 w 948234"/>
                <a:gd name="connsiteY77" fmla="*/ 956174 h 1085187"/>
                <a:gd name="connsiteX78" fmla="*/ 327898 w 948234"/>
                <a:gd name="connsiteY78" fmla="*/ 995749 h 1085187"/>
                <a:gd name="connsiteX79" fmla="*/ 267044 w 948234"/>
                <a:gd name="connsiteY79" fmla="*/ 978994 h 1085187"/>
                <a:gd name="connsiteX80" fmla="*/ 280448 w 948234"/>
                <a:gd name="connsiteY80" fmla="*/ 976213 h 1085187"/>
                <a:gd name="connsiteX81" fmla="*/ 244190 w 948234"/>
                <a:gd name="connsiteY81" fmla="*/ 970114 h 1085187"/>
                <a:gd name="connsiteX82" fmla="*/ 280012 w 948234"/>
                <a:gd name="connsiteY82" fmla="*/ 990153 h 1085187"/>
                <a:gd name="connsiteX83" fmla="*/ 389825 w 948234"/>
                <a:gd name="connsiteY83" fmla="*/ 1041155 h 1085187"/>
                <a:gd name="connsiteX84" fmla="*/ 379872 w 948234"/>
                <a:gd name="connsiteY84" fmla="*/ 1048728 h 1085187"/>
                <a:gd name="connsiteX85" fmla="*/ 477855 w 948234"/>
                <a:gd name="connsiteY85" fmla="*/ 1078753 h 1085187"/>
                <a:gd name="connsiteX86" fmla="*/ 404502 w 948234"/>
                <a:gd name="connsiteY86" fmla="*/ 1066991 h 1085187"/>
                <a:gd name="connsiteX87" fmla="*/ 294623 w 948234"/>
                <a:gd name="connsiteY87" fmla="*/ 1025439 h 1085187"/>
                <a:gd name="connsiteX88" fmla="*/ 250959 w 948234"/>
                <a:gd name="connsiteY88" fmla="*/ 1005333 h 1085187"/>
                <a:gd name="connsiteX89" fmla="*/ 417705 w 948234"/>
                <a:gd name="connsiteY89" fmla="*/ 1085187 h 1085187"/>
                <a:gd name="connsiteX90" fmla="*/ 325988 w 948234"/>
                <a:gd name="connsiteY90" fmla="*/ 1065550 h 1085187"/>
                <a:gd name="connsiteX91" fmla="*/ 263056 w 948234"/>
                <a:gd name="connsiteY91" fmla="*/ 1036765 h 1085187"/>
                <a:gd name="connsiteX92" fmla="*/ 202135 w 948234"/>
                <a:gd name="connsiteY92" fmla="*/ 996017 h 1085187"/>
                <a:gd name="connsiteX93" fmla="*/ 177774 w 948234"/>
                <a:gd name="connsiteY93" fmla="*/ 982881 h 1085187"/>
                <a:gd name="connsiteX94" fmla="*/ 124794 w 948234"/>
                <a:gd name="connsiteY94" fmla="*/ 924942 h 1085187"/>
                <a:gd name="connsiteX95" fmla="*/ 114004 w 948234"/>
                <a:gd name="connsiteY95" fmla="*/ 899274 h 1085187"/>
                <a:gd name="connsiteX96" fmla="*/ 116819 w 948234"/>
                <a:gd name="connsiteY96" fmla="*/ 919782 h 1085187"/>
                <a:gd name="connsiteX97" fmla="*/ 55764 w 948234"/>
                <a:gd name="connsiteY97" fmla="*/ 819486 h 1085187"/>
                <a:gd name="connsiteX98" fmla="*/ 1444 w 948234"/>
                <a:gd name="connsiteY98" fmla="*/ 644263 h 1085187"/>
                <a:gd name="connsiteX99" fmla="*/ 9218 w 948234"/>
                <a:gd name="connsiteY99" fmla="*/ 474099 h 1085187"/>
                <a:gd name="connsiteX100" fmla="*/ 40148 w 948234"/>
                <a:gd name="connsiteY100" fmla="*/ 366164 h 1085187"/>
                <a:gd name="connsiteX101" fmla="*/ 28520 w 948234"/>
                <a:gd name="connsiteY101" fmla="*/ 366532 h 1085187"/>
                <a:gd name="connsiteX102" fmla="*/ 51675 w 948234"/>
                <a:gd name="connsiteY102" fmla="*/ 335669 h 1085187"/>
                <a:gd name="connsiteX103" fmla="*/ 55998 w 948234"/>
                <a:gd name="connsiteY103" fmla="*/ 289861 h 1085187"/>
                <a:gd name="connsiteX104" fmla="*/ 88536 w 948234"/>
                <a:gd name="connsiteY104" fmla="*/ 265701 h 1085187"/>
                <a:gd name="connsiteX105" fmla="*/ 118494 w 948234"/>
                <a:gd name="connsiteY105" fmla="*/ 222808 h 1085187"/>
                <a:gd name="connsiteX106" fmla="*/ 105224 w 948234"/>
                <a:gd name="connsiteY106" fmla="*/ 212487 h 1085187"/>
                <a:gd name="connsiteX107" fmla="*/ 161387 w 948234"/>
                <a:gd name="connsiteY107" fmla="*/ 162892 h 1085187"/>
                <a:gd name="connsiteX108" fmla="*/ 194495 w 948234"/>
                <a:gd name="connsiteY108" fmla="*/ 135916 h 1085187"/>
                <a:gd name="connsiteX109" fmla="*/ 202370 w 948234"/>
                <a:gd name="connsiteY109" fmla="*/ 114939 h 1085187"/>
                <a:gd name="connsiteX110" fmla="*/ 243721 w 948234"/>
                <a:gd name="connsiteY110" fmla="*/ 100731 h 1085187"/>
                <a:gd name="connsiteX111" fmla="*/ 240739 w 948234"/>
                <a:gd name="connsiteY111" fmla="*/ 115743 h 1085187"/>
                <a:gd name="connsiteX112" fmla="*/ 251663 w 948234"/>
                <a:gd name="connsiteY112" fmla="*/ 91482 h 1085187"/>
                <a:gd name="connsiteX113" fmla="*/ 272607 w 948234"/>
                <a:gd name="connsiteY113" fmla="*/ 74861 h 1085187"/>
                <a:gd name="connsiteX114" fmla="*/ 257360 w 948234"/>
                <a:gd name="connsiteY114" fmla="*/ 75666 h 1085187"/>
                <a:gd name="connsiteX115" fmla="*/ 275891 w 948234"/>
                <a:gd name="connsiteY115" fmla="*/ 65378 h 1085187"/>
                <a:gd name="connsiteX116" fmla="*/ 314494 w 948234"/>
                <a:gd name="connsiteY116" fmla="*/ 71745 h 1085187"/>
                <a:gd name="connsiteX117" fmla="*/ 370892 w 948234"/>
                <a:gd name="connsiteY117" fmla="*/ 45540 h 1085187"/>
                <a:gd name="connsiteX118" fmla="*/ 333494 w 948234"/>
                <a:gd name="connsiteY118" fmla="*/ 48657 h 1085187"/>
                <a:gd name="connsiteX119" fmla="*/ 384664 w 948234"/>
                <a:gd name="connsiteY119" fmla="*/ 37531 h 1085187"/>
                <a:gd name="connsiteX120" fmla="*/ 464719 w 948234"/>
                <a:gd name="connsiteY120" fmla="*/ 22050 h 1085187"/>
                <a:gd name="connsiteX121" fmla="*/ 445619 w 948234"/>
                <a:gd name="connsiteY121" fmla="*/ 13873 h 1085187"/>
                <a:gd name="connsiteX122" fmla="*/ 475945 w 948234"/>
                <a:gd name="connsiteY122" fmla="*/ 9617 h 1085187"/>
                <a:gd name="connsiteX123" fmla="*/ 470684 w 948234"/>
                <a:gd name="connsiteY123" fmla="*/ 24965 h 1085187"/>
                <a:gd name="connsiteX124" fmla="*/ 499670 w 948234"/>
                <a:gd name="connsiteY124" fmla="*/ 20676 h 1085187"/>
                <a:gd name="connsiteX125" fmla="*/ 497392 w 948234"/>
                <a:gd name="connsiteY125" fmla="*/ 0 h 1085187"/>
                <a:gd name="connsiteX126" fmla="*/ 270362 w 948234"/>
                <a:gd name="connsiteY126" fmla="*/ 81597 h 1085187"/>
                <a:gd name="connsiteX127" fmla="*/ 270630 w 948234"/>
                <a:gd name="connsiteY127" fmla="*/ 91449 h 1085187"/>
                <a:gd name="connsiteX128" fmla="*/ 296969 w 948234"/>
                <a:gd name="connsiteY128" fmla="*/ 82032 h 1085187"/>
                <a:gd name="connsiteX129" fmla="*/ 270362 w 948234"/>
                <a:gd name="connsiteY129" fmla="*/ 81597 h 1085187"/>
                <a:gd name="connsiteX130" fmla="*/ 210312 w 948234"/>
                <a:gd name="connsiteY130" fmla="*/ 114571 h 1085187"/>
                <a:gd name="connsiteX131" fmla="*/ 212222 w 948234"/>
                <a:gd name="connsiteY131" fmla="*/ 118893 h 1085187"/>
                <a:gd name="connsiteX132" fmla="*/ 210312 w 948234"/>
                <a:gd name="connsiteY132" fmla="*/ 114571 h 1085187"/>
                <a:gd name="connsiteX133" fmla="*/ 226396 w 948234"/>
                <a:gd name="connsiteY133" fmla="*/ 115241 h 1085187"/>
                <a:gd name="connsiteX134" fmla="*/ 233601 w 948234"/>
                <a:gd name="connsiteY134" fmla="*/ 120468 h 1085187"/>
                <a:gd name="connsiteX135" fmla="*/ 226396 w 948234"/>
                <a:gd name="connsiteY135" fmla="*/ 115241 h 1085187"/>
                <a:gd name="connsiteX136" fmla="*/ 530667 w 948234"/>
                <a:gd name="connsiteY136" fmla="*/ 134107 h 1085187"/>
                <a:gd name="connsiteX137" fmla="*/ 527919 w 948234"/>
                <a:gd name="connsiteY137" fmla="*/ 137894 h 1085187"/>
                <a:gd name="connsiteX138" fmla="*/ 530667 w 948234"/>
                <a:gd name="connsiteY138" fmla="*/ 134107 h 1085187"/>
                <a:gd name="connsiteX139" fmla="*/ 470416 w 948234"/>
                <a:gd name="connsiteY139" fmla="*/ 142317 h 1085187"/>
                <a:gd name="connsiteX140" fmla="*/ 470416 w 948234"/>
                <a:gd name="connsiteY140" fmla="*/ 142317 h 1085187"/>
                <a:gd name="connsiteX141" fmla="*/ 238091 w 948234"/>
                <a:gd name="connsiteY141" fmla="*/ 195397 h 1085187"/>
                <a:gd name="connsiteX142" fmla="*/ 262721 w 948234"/>
                <a:gd name="connsiteY142" fmla="*/ 169426 h 1085187"/>
                <a:gd name="connsiteX143" fmla="*/ 238091 w 948234"/>
                <a:gd name="connsiteY143" fmla="*/ 195397 h 1085187"/>
                <a:gd name="connsiteX144" fmla="*/ 202370 w 948234"/>
                <a:gd name="connsiteY144" fmla="*/ 188427 h 1085187"/>
                <a:gd name="connsiteX145" fmla="*/ 202370 w 948234"/>
                <a:gd name="connsiteY145" fmla="*/ 188427 h 1085187"/>
                <a:gd name="connsiteX146" fmla="*/ 121946 w 948234"/>
                <a:gd name="connsiteY146" fmla="*/ 198480 h 1085187"/>
                <a:gd name="connsiteX147" fmla="*/ 121946 w 948234"/>
                <a:gd name="connsiteY147" fmla="*/ 198480 h 1085187"/>
                <a:gd name="connsiteX148" fmla="*/ 135350 w 948234"/>
                <a:gd name="connsiteY148" fmla="*/ 198480 h 1085187"/>
                <a:gd name="connsiteX149" fmla="*/ 135350 w 948234"/>
                <a:gd name="connsiteY149" fmla="*/ 198480 h 1085187"/>
                <a:gd name="connsiteX150" fmla="*/ 191244 w 948234"/>
                <a:gd name="connsiteY150" fmla="*/ 197776 h 1085187"/>
                <a:gd name="connsiteX151" fmla="*/ 180722 w 948234"/>
                <a:gd name="connsiteY151" fmla="*/ 225154 h 1085187"/>
                <a:gd name="connsiteX152" fmla="*/ 198751 w 948234"/>
                <a:gd name="connsiteY152" fmla="*/ 201495 h 1085187"/>
                <a:gd name="connsiteX153" fmla="*/ 191244 w 948234"/>
                <a:gd name="connsiteY153" fmla="*/ 197776 h 1085187"/>
                <a:gd name="connsiteX154" fmla="*/ 214534 w 948234"/>
                <a:gd name="connsiteY154" fmla="*/ 210744 h 1085187"/>
                <a:gd name="connsiteX155" fmla="*/ 209440 w 948234"/>
                <a:gd name="connsiteY155" fmla="*/ 238691 h 1085187"/>
                <a:gd name="connsiteX156" fmla="*/ 180186 w 948234"/>
                <a:gd name="connsiteY156" fmla="*/ 246399 h 1085187"/>
                <a:gd name="connsiteX157" fmla="*/ 146844 w 948234"/>
                <a:gd name="connsiteY157" fmla="*/ 296932 h 1085187"/>
                <a:gd name="connsiteX158" fmla="*/ 137830 w 948234"/>
                <a:gd name="connsiteY158" fmla="*/ 329303 h 1085187"/>
                <a:gd name="connsiteX159" fmla="*/ 140376 w 948234"/>
                <a:gd name="connsiteY159" fmla="*/ 373234 h 1085187"/>
                <a:gd name="connsiteX160" fmla="*/ 171038 w 948234"/>
                <a:gd name="connsiteY160" fmla="*/ 330107 h 1085187"/>
                <a:gd name="connsiteX161" fmla="*/ 151535 w 948234"/>
                <a:gd name="connsiteY161" fmla="*/ 332955 h 1085187"/>
                <a:gd name="connsiteX162" fmla="*/ 174121 w 948234"/>
                <a:gd name="connsiteY162" fmla="*/ 312246 h 1085187"/>
                <a:gd name="connsiteX163" fmla="*/ 214735 w 948234"/>
                <a:gd name="connsiteY163" fmla="*/ 247873 h 1085187"/>
                <a:gd name="connsiteX164" fmla="*/ 214266 w 948234"/>
                <a:gd name="connsiteY164" fmla="*/ 263757 h 1085187"/>
                <a:gd name="connsiteX165" fmla="*/ 245464 w 948234"/>
                <a:gd name="connsiteY165" fmla="*/ 200423 h 1085187"/>
                <a:gd name="connsiteX166" fmla="*/ 214534 w 948234"/>
                <a:gd name="connsiteY166" fmla="*/ 210744 h 1085187"/>
                <a:gd name="connsiteX167" fmla="*/ 155389 w 948234"/>
                <a:gd name="connsiteY167" fmla="*/ 245226 h 1085187"/>
                <a:gd name="connsiteX168" fmla="*/ 155288 w 948234"/>
                <a:gd name="connsiteY168" fmla="*/ 252029 h 1085187"/>
                <a:gd name="connsiteX169" fmla="*/ 155389 w 948234"/>
                <a:gd name="connsiteY169" fmla="*/ 245226 h 1085187"/>
                <a:gd name="connsiteX170" fmla="*/ 62432 w 948234"/>
                <a:gd name="connsiteY170" fmla="*/ 295625 h 1085187"/>
                <a:gd name="connsiteX171" fmla="*/ 67291 w 948234"/>
                <a:gd name="connsiteY171" fmla="*/ 300484 h 1085187"/>
                <a:gd name="connsiteX172" fmla="*/ 62432 w 948234"/>
                <a:gd name="connsiteY172" fmla="*/ 295625 h 1085187"/>
                <a:gd name="connsiteX173" fmla="*/ 108408 w 948234"/>
                <a:gd name="connsiteY173" fmla="*/ 333759 h 1085187"/>
                <a:gd name="connsiteX174" fmla="*/ 108408 w 948234"/>
                <a:gd name="connsiteY174" fmla="*/ 333759 h 1085187"/>
                <a:gd name="connsiteX175" fmla="*/ 138433 w 948234"/>
                <a:gd name="connsiteY175" fmla="*/ 379936 h 1085187"/>
                <a:gd name="connsiteX176" fmla="*/ 137897 w 948234"/>
                <a:gd name="connsiteY176" fmla="*/ 387911 h 1085187"/>
                <a:gd name="connsiteX177" fmla="*/ 138433 w 948234"/>
                <a:gd name="connsiteY177" fmla="*/ 379936 h 1085187"/>
                <a:gd name="connsiteX178" fmla="*/ 165174 w 948234"/>
                <a:gd name="connsiteY178" fmla="*/ 402689 h 1085187"/>
                <a:gd name="connsiteX179" fmla="*/ 175595 w 948234"/>
                <a:gd name="connsiteY179" fmla="*/ 401986 h 1085187"/>
                <a:gd name="connsiteX180" fmla="*/ 170870 w 948234"/>
                <a:gd name="connsiteY180" fmla="*/ 384694 h 1085187"/>
                <a:gd name="connsiteX181" fmla="*/ 165174 w 948234"/>
                <a:gd name="connsiteY181" fmla="*/ 402689 h 1085187"/>
                <a:gd name="connsiteX182" fmla="*/ 116350 w 948234"/>
                <a:gd name="connsiteY182" fmla="*/ 437339 h 1085187"/>
                <a:gd name="connsiteX183" fmla="*/ 125833 w 948234"/>
                <a:gd name="connsiteY183" fmla="*/ 412307 h 1085187"/>
                <a:gd name="connsiteX184" fmla="*/ 114239 w 948234"/>
                <a:gd name="connsiteY184" fmla="*/ 425845 h 1085187"/>
                <a:gd name="connsiteX185" fmla="*/ 123219 w 948234"/>
                <a:gd name="connsiteY185" fmla="*/ 393441 h 1085187"/>
                <a:gd name="connsiteX186" fmla="*/ 116350 w 948234"/>
                <a:gd name="connsiteY186" fmla="*/ 437339 h 1085187"/>
                <a:gd name="connsiteX187" fmla="*/ 103348 w 948234"/>
                <a:gd name="connsiteY187" fmla="*/ 427219 h 1085187"/>
                <a:gd name="connsiteX188" fmla="*/ 94032 w 948234"/>
                <a:gd name="connsiteY188" fmla="*/ 455769 h 1085187"/>
                <a:gd name="connsiteX189" fmla="*/ 110016 w 948234"/>
                <a:gd name="connsiteY189" fmla="*/ 464314 h 1085187"/>
                <a:gd name="connsiteX190" fmla="*/ 103348 w 948234"/>
                <a:gd name="connsiteY190" fmla="*/ 427219 h 1085187"/>
                <a:gd name="connsiteX191" fmla="*/ 152540 w 948234"/>
                <a:gd name="connsiteY191" fmla="*/ 437640 h 1085187"/>
                <a:gd name="connsiteX192" fmla="*/ 159377 w 948234"/>
                <a:gd name="connsiteY192" fmla="*/ 442064 h 1085187"/>
                <a:gd name="connsiteX193" fmla="*/ 152540 w 948234"/>
                <a:gd name="connsiteY193" fmla="*/ 437640 h 1085187"/>
                <a:gd name="connsiteX194" fmla="*/ 95406 w 948234"/>
                <a:gd name="connsiteY194" fmla="*/ 465688 h 1085187"/>
                <a:gd name="connsiteX195" fmla="*/ 85889 w 948234"/>
                <a:gd name="connsiteY195" fmla="*/ 499299 h 1085187"/>
                <a:gd name="connsiteX196" fmla="*/ 99494 w 948234"/>
                <a:gd name="connsiteY196" fmla="*/ 499198 h 1085187"/>
                <a:gd name="connsiteX197" fmla="*/ 104085 w 948234"/>
                <a:gd name="connsiteY197" fmla="*/ 473496 h 1085187"/>
                <a:gd name="connsiteX198" fmla="*/ 95406 w 948234"/>
                <a:gd name="connsiteY198" fmla="*/ 465688 h 1085187"/>
                <a:gd name="connsiteX199" fmla="*/ 38171 w 948234"/>
                <a:gd name="connsiteY199" fmla="*/ 479963 h 1085187"/>
                <a:gd name="connsiteX200" fmla="*/ 38171 w 948234"/>
                <a:gd name="connsiteY200" fmla="*/ 479963 h 1085187"/>
                <a:gd name="connsiteX201" fmla="*/ 37903 w 948234"/>
                <a:gd name="connsiteY201" fmla="*/ 500572 h 1085187"/>
                <a:gd name="connsiteX202" fmla="*/ 37367 w 948234"/>
                <a:gd name="connsiteY202" fmla="*/ 508547 h 1085187"/>
                <a:gd name="connsiteX203" fmla="*/ 37903 w 948234"/>
                <a:gd name="connsiteY203" fmla="*/ 500572 h 1085187"/>
                <a:gd name="connsiteX204" fmla="*/ 85152 w 948234"/>
                <a:gd name="connsiteY204" fmla="*/ 511630 h 1085187"/>
                <a:gd name="connsiteX205" fmla="*/ 86894 w 948234"/>
                <a:gd name="connsiteY205" fmla="*/ 522286 h 1085187"/>
                <a:gd name="connsiteX206" fmla="*/ 85152 w 948234"/>
                <a:gd name="connsiteY206" fmla="*/ 511630 h 1085187"/>
                <a:gd name="connsiteX207" fmla="*/ 132803 w 948234"/>
                <a:gd name="connsiteY207" fmla="*/ 530195 h 1085187"/>
                <a:gd name="connsiteX208" fmla="*/ 137662 w 948234"/>
                <a:gd name="connsiteY208" fmla="*/ 535054 h 1085187"/>
                <a:gd name="connsiteX209" fmla="*/ 132803 w 948234"/>
                <a:gd name="connsiteY209" fmla="*/ 530195 h 1085187"/>
                <a:gd name="connsiteX210" fmla="*/ 142420 w 948234"/>
                <a:gd name="connsiteY210" fmla="*/ 534853 h 1085187"/>
                <a:gd name="connsiteX211" fmla="*/ 147313 w 948234"/>
                <a:gd name="connsiteY211" fmla="*/ 541287 h 1085187"/>
                <a:gd name="connsiteX212" fmla="*/ 142420 w 948234"/>
                <a:gd name="connsiteY212" fmla="*/ 534853 h 1085187"/>
                <a:gd name="connsiteX213" fmla="*/ 81767 w 948234"/>
                <a:gd name="connsiteY213" fmla="*/ 533814 h 1085187"/>
                <a:gd name="connsiteX214" fmla="*/ 83208 w 948234"/>
                <a:gd name="connsiteY214" fmla="*/ 584649 h 1085187"/>
                <a:gd name="connsiteX215" fmla="*/ 85889 w 948234"/>
                <a:gd name="connsiteY215" fmla="*/ 550167 h 1085187"/>
                <a:gd name="connsiteX216" fmla="*/ 97182 w 948234"/>
                <a:gd name="connsiteY216" fmla="*/ 554959 h 1085187"/>
                <a:gd name="connsiteX217" fmla="*/ 81767 w 948234"/>
                <a:gd name="connsiteY217" fmla="*/ 533814 h 1085187"/>
                <a:gd name="connsiteX218" fmla="*/ 28151 w 948234"/>
                <a:gd name="connsiteY218" fmla="*/ 561460 h 1085187"/>
                <a:gd name="connsiteX219" fmla="*/ 28151 w 948234"/>
                <a:gd name="connsiteY219" fmla="*/ 571647 h 1085187"/>
                <a:gd name="connsiteX220" fmla="*/ 28151 w 948234"/>
                <a:gd name="connsiteY220" fmla="*/ 561460 h 1085187"/>
                <a:gd name="connsiteX221" fmla="*/ 77076 w 948234"/>
                <a:gd name="connsiteY221" fmla="*/ 604688 h 1085187"/>
                <a:gd name="connsiteX222" fmla="*/ 87866 w 948234"/>
                <a:gd name="connsiteY222" fmla="*/ 622682 h 1085187"/>
                <a:gd name="connsiteX223" fmla="*/ 77076 w 948234"/>
                <a:gd name="connsiteY223" fmla="*/ 604688 h 1085187"/>
                <a:gd name="connsiteX224" fmla="*/ 76607 w 948234"/>
                <a:gd name="connsiteY224" fmla="*/ 633607 h 1085187"/>
                <a:gd name="connsiteX225" fmla="*/ 90949 w 948234"/>
                <a:gd name="connsiteY225" fmla="*/ 655388 h 1085187"/>
                <a:gd name="connsiteX226" fmla="*/ 88235 w 948234"/>
                <a:gd name="connsiteY226" fmla="*/ 633808 h 1085187"/>
                <a:gd name="connsiteX227" fmla="*/ 76607 w 948234"/>
                <a:gd name="connsiteY227" fmla="*/ 633607 h 1085187"/>
                <a:gd name="connsiteX228" fmla="*/ 90011 w 948234"/>
                <a:gd name="connsiteY228" fmla="*/ 693858 h 1085187"/>
                <a:gd name="connsiteX229" fmla="*/ 100634 w 948234"/>
                <a:gd name="connsiteY229" fmla="*/ 696371 h 1085187"/>
                <a:gd name="connsiteX230" fmla="*/ 92290 w 948234"/>
                <a:gd name="connsiteY230" fmla="*/ 665073 h 1085187"/>
                <a:gd name="connsiteX231" fmla="*/ 90011 w 948234"/>
                <a:gd name="connsiteY231" fmla="*/ 693858 h 1085187"/>
                <a:gd name="connsiteX232" fmla="*/ 101806 w 948234"/>
                <a:gd name="connsiteY232" fmla="*/ 722040 h 1085187"/>
                <a:gd name="connsiteX233" fmla="*/ 101806 w 948234"/>
                <a:gd name="connsiteY233" fmla="*/ 722040 h 1085187"/>
                <a:gd name="connsiteX234" fmla="*/ 80360 w 948234"/>
                <a:gd name="connsiteY234" fmla="*/ 721671 h 1085187"/>
                <a:gd name="connsiteX235" fmla="*/ 101706 w 948234"/>
                <a:gd name="connsiteY235" fmla="*/ 770696 h 1085187"/>
                <a:gd name="connsiteX236" fmla="*/ 169061 w 948234"/>
                <a:gd name="connsiteY236" fmla="*/ 874878 h 1085187"/>
                <a:gd name="connsiteX237" fmla="*/ 106598 w 948234"/>
                <a:gd name="connsiteY237" fmla="*/ 768920 h 1085187"/>
                <a:gd name="connsiteX238" fmla="*/ 80360 w 948234"/>
                <a:gd name="connsiteY238" fmla="*/ 721671 h 1085187"/>
                <a:gd name="connsiteX239" fmla="*/ 113736 w 948234"/>
                <a:gd name="connsiteY239" fmla="*/ 739130 h 1085187"/>
                <a:gd name="connsiteX240" fmla="*/ 119868 w 948234"/>
                <a:gd name="connsiteY240" fmla="*/ 751729 h 1085187"/>
                <a:gd name="connsiteX241" fmla="*/ 113736 w 948234"/>
                <a:gd name="connsiteY241" fmla="*/ 739130 h 1085187"/>
                <a:gd name="connsiteX242" fmla="*/ 119332 w 948234"/>
                <a:gd name="connsiteY242" fmla="*/ 756320 h 1085187"/>
                <a:gd name="connsiteX243" fmla="*/ 114138 w 948234"/>
                <a:gd name="connsiteY243" fmla="*/ 771333 h 1085187"/>
                <a:gd name="connsiteX244" fmla="*/ 135920 w 948234"/>
                <a:gd name="connsiteY244" fmla="*/ 778504 h 1085187"/>
                <a:gd name="connsiteX245" fmla="*/ 119332 w 948234"/>
                <a:gd name="connsiteY245" fmla="*/ 756320 h 1085187"/>
                <a:gd name="connsiteX246" fmla="*/ 140410 w 948234"/>
                <a:gd name="connsiteY246" fmla="*/ 771467 h 1085187"/>
                <a:gd name="connsiteX247" fmla="*/ 147246 w 948234"/>
                <a:gd name="connsiteY247" fmla="*/ 775890 h 1085187"/>
                <a:gd name="connsiteX248" fmla="*/ 140410 w 948234"/>
                <a:gd name="connsiteY248" fmla="*/ 771467 h 1085187"/>
                <a:gd name="connsiteX249" fmla="*/ 123286 w 948234"/>
                <a:gd name="connsiteY249" fmla="*/ 788188 h 1085187"/>
                <a:gd name="connsiteX250" fmla="*/ 166983 w 948234"/>
                <a:gd name="connsiteY250" fmla="*/ 853432 h 1085187"/>
                <a:gd name="connsiteX251" fmla="*/ 216846 w 948234"/>
                <a:gd name="connsiteY251" fmla="*/ 901351 h 1085187"/>
                <a:gd name="connsiteX252" fmla="*/ 164939 w 948234"/>
                <a:gd name="connsiteY252" fmla="*/ 837481 h 1085187"/>
                <a:gd name="connsiteX253" fmla="*/ 123286 w 948234"/>
                <a:gd name="connsiteY253" fmla="*/ 788188 h 1085187"/>
                <a:gd name="connsiteX254" fmla="*/ 150429 w 948234"/>
                <a:gd name="connsiteY254" fmla="*/ 788858 h 1085187"/>
                <a:gd name="connsiteX255" fmla="*/ 157131 w 948234"/>
                <a:gd name="connsiteY255" fmla="*/ 795560 h 1085187"/>
                <a:gd name="connsiteX256" fmla="*/ 150429 w 948234"/>
                <a:gd name="connsiteY256" fmla="*/ 788858 h 1085187"/>
                <a:gd name="connsiteX257" fmla="*/ 166983 w 948234"/>
                <a:gd name="connsiteY257" fmla="*/ 822569 h 1085187"/>
                <a:gd name="connsiteX258" fmla="*/ 173015 w 948234"/>
                <a:gd name="connsiteY258" fmla="*/ 829941 h 1085187"/>
                <a:gd name="connsiteX259" fmla="*/ 166983 w 948234"/>
                <a:gd name="connsiteY259" fmla="*/ 822569 h 1085187"/>
                <a:gd name="connsiteX260" fmla="*/ 177539 w 948234"/>
                <a:gd name="connsiteY260" fmla="*/ 833561 h 1085187"/>
                <a:gd name="connsiteX261" fmla="*/ 191043 w 948234"/>
                <a:gd name="connsiteY261" fmla="*/ 846864 h 1085187"/>
                <a:gd name="connsiteX262" fmla="*/ 190541 w 948234"/>
                <a:gd name="connsiteY262" fmla="*/ 831986 h 1085187"/>
                <a:gd name="connsiteX263" fmla="*/ 177539 w 948234"/>
                <a:gd name="connsiteY263" fmla="*/ 833561 h 1085187"/>
                <a:gd name="connsiteX264" fmla="*/ 136154 w 948234"/>
                <a:gd name="connsiteY264" fmla="*/ 855242 h 1085187"/>
                <a:gd name="connsiteX265" fmla="*/ 141013 w 948234"/>
                <a:gd name="connsiteY265" fmla="*/ 860100 h 1085187"/>
                <a:gd name="connsiteX266" fmla="*/ 136154 w 948234"/>
                <a:gd name="connsiteY266" fmla="*/ 855242 h 1085187"/>
                <a:gd name="connsiteX267" fmla="*/ 141315 w 948234"/>
                <a:gd name="connsiteY267" fmla="*/ 863385 h 1085187"/>
                <a:gd name="connsiteX268" fmla="*/ 174724 w 948234"/>
                <a:gd name="connsiteY268" fmla="*/ 902926 h 1085187"/>
                <a:gd name="connsiteX269" fmla="*/ 141315 w 948234"/>
                <a:gd name="connsiteY269" fmla="*/ 863385 h 1085187"/>
                <a:gd name="connsiteX270" fmla="*/ 172713 w 948234"/>
                <a:gd name="connsiteY270" fmla="*/ 879603 h 1085187"/>
                <a:gd name="connsiteX271" fmla="*/ 189770 w 948234"/>
                <a:gd name="connsiteY271" fmla="*/ 897866 h 1085187"/>
                <a:gd name="connsiteX272" fmla="*/ 172713 w 948234"/>
                <a:gd name="connsiteY272" fmla="*/ 879603 h 1085187"/>
                <a:gd name="connsiteX273" fmla="*/ 144364 w 948234"/>
                <a:gd name="connsiteY273" fmla="*/ 890259 h 1085187"/>
                <a:gd name="connsiteX274" fmla="*/ 171842 w 948234"/>
                <a:gd name="connsiteY274" fmla="*/ 919648 h 1085187"/>
                <a:gd name="connsiteX275" fmla="*/ 144364 w 948234"/>
                <a:gd name="connsiteY275" fmla="*/ 890259 h 1085187"/>
                <a:gd name="connsiteX276" fmla="*/ 222844 w 948234"/>
                <a:gd name="connsiteY276" fmla="*/ 906813 h 1085187"/>
                <a:gd name="connsiteX277" fmla="*/ 227737 w 948234"/>
                <a:gd name="connsiteY277" fmla="*/ 913247 h 1085187"/>
                <a:gd name="connsiteX278" fmla="*/ 222844 w 948234"/>
                <a:gd name="connsiteY278" fmla="*/ 906813 h 1085187"/>
                <a:gd name="connsiteX279" fmla="*/ 262889 w 948234"/>
                <a:gd name="connsiteY279" fmla="*/ 912745 h 1085187"/>
                <a:gd name="connsiteX280" fmla="*/ 269758 w 948234"/>
                <a:gd name="connsiteY280" fmla="*/ 919480 h 1085187"/>
                <a:gd name="connsiteX281" fmla="*/ 262889 w 948234"/>
                <a:gd name="connsiteY281" fmla="*/ 912745 h 1085187"/>
                <a:gd name="connsiteX282" fmla="*/ 204816 w 948234"/>
                <a:gd name="connsiteY282" fmla="*/ 916062 h 1085187"/>
                <a:gd name="connsiteX283" fmla="*/ 215975 w 948234"/>
                <a:gd name="connsiteY283" fmla="*/ 919112 h 1085187"/>
                <a:gd name="connsiteX284" fmla="*/ 204816 w 948234"/>
                <a:gd name="connsiteY284" fmla="*/ 916062 h 1085187"/>
                <a:gd name="connsiteX285" fmla="*/ 202973 w 948234"/>
                <a:gd name="connsiteY285" fmla="*/ 930672 h 1085187"/>
                <a:gd name="connsiteX286" fmla="*/ 209675 w 948234"/>
                <a:gd name="connsiteY286" fmla="*/ 937374 h 1085187"/>
                <a:gd name="connsiteX287" fmla="*/ 202973 w 948234"/>
                <a:gd name="connsiteY287" fmla="*/ 930672 h 1085187"/>
                <a:gd name="connsiteX288" fmla="*/ 222911 w 948234"/>
                <a:gd name="connsiteY288" fmla="*/ 950343 h 1085187"/>
                <a:gd name="connsiteX289" fmla="*/ 229747 w 948234"/>
                <a:gd name="connsiteY289" fmla="*/ 954766 h 1085187"/>
                <a:gd name="connsiteX290" fmla="*/ 222911 w 948234"/>
                <a:gd name="connsiteY290" fmla="*/ 950343 h 1085187"/>
                <a:gd name="connsiteX291" fmla="*/ 209910 w 948234"/>
                <a:gd name="connsiteY291" fmla="*/ 957782 h 1085187"/>
                <a:gd name="connsiteX292" fmla="*/ 219426 w 948234"/>
                <a:gd name="connsiteY292" fmla="*/ 967299 h 1085187"/>
                <a:gd name="connsiteX293" fmla="*/ 209910 w 948234"/>
                <a:gd name="connsiteY293" fmla="*/ 957782 h 1085187"/>
                <a:gd name="connsiteX294" fmla="*/ 203308 w 948234"/>
                <a:gd name="connsiteY294" fmla="*/ 968371 h 1085187"/>
                <a:gd name="connsiteX295" fmla="*/ 227167 w 948234"/>
                <a:gd name="connsiteY295" fmla="*/ 989282 h 1085187"/>
                <a:gd name="connsiteX296" fmla="*/ 203308 w 948234"/>
                <a:gd name="connsiteY296" fmla="*/ 968371 h 1085187"/>
                <a:gd name="connsiteX297" fmla="*/ 231289 w 948234"/>
                <a:gd name="connsiteY297" fmla="*/ 975207 h 1085187"/>
                <a:gd name="connsiteX298" fmla="*/ 266307 w 948234"/>
                <a:gd name="connsiteY298" fmla="*/ 1003255 h 1085187"/>
                <a:gd name="connsiteX299" fmla="*/ 231289 w 948234"/>
                <a:gd name="connsiteY299" fmla="*/ 975207 h 1085187"/>
                <a:gd name="connsiteX300" fmla="*/ 271233 w 948234"/>
                <a:gd name="connsiteY300" fmla="*/ 1003590 h 1085187"/>
                <a:gd name="connsiteX301" fmla="*/ 279878 w 948234"/>
                <a:gd name="connsiteY301" fmla="*/ 1010828 h 1085187"/>
                <a:gd name="connsiteX302" fmla="*/ 271233 w 948234"/>
                <a:gd name="connsiteY302" fmla="*/ 1003590 h 1085187"/>
                <a:gd name="connsiteX303" fmla="*/ 466529 w 948234"/>
                <a:gd name="connsiteY303" fmla="*/ 1012973 h 1085187"/>
                <a:gd name="connsiteX304" fmla="*/ 476649 w 948234"/>
                <a:gd name="connsiteY304" fmla="*/ 1012973 h 1085187"/>
                <a:gd name="connsiteX305" fmla="*/ 466529 w 948234"/>
                <a:gd name="connsiteY305" fmla="*/ 1012973 h 1085187"/>
                <a:gd name="connsiteX306" fmla="*/ 329942 w 948234"/>
                <a:gd name="connsiteY306" fmla="*/ 1026578 h 1085187"/>
                <a:gd name="connsiteX307" fmla="*/ 360671 w 948234"/>
                <a:gd name="connsiteY307" fmla="*/ 1035592 h 1085187"/>
                <a:gd name="connsiteX308" fmla="*/ 329942 w 948234"/>
                <a:gd name="connsiteY308" fmla="*/ 1026578 h 108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948234" h="1085187">
                  <a:moveTo>
                    <a:pt x="497392" y="0"/>
                  </a:moveTo>
                  <a:cubicBezTo>
                    <a:pt x="498665" y="536"/>
                    <a:pt x="501212" y="1642"/>
                    <a:pt x="502485" y="2212"/>
                  </a:cubicBezTo>
                  <a:cubicBezTo>
                    <a:pt x="506774" y="7439"/>
                    <a:pt x="510930" y="13940"/>
                    <a:pt x="518101" y="15348"/>
                  </a:cubicBezTo>
                  <a:cubicBezTo>
                    <a:pt x="559988" y="21714"/>
                    <a:pt x="602345" y="15147"/>
                    <a:pt x="644299" y="20374"/>
                  </a:cubicBezTo>
                  <a:cubicBezTo>
                    <a:pt x="653950" y="22418"/>
                    <a:pt x="662629" y="17191"/>
                    <a:pt x="671107" y="13471"/>
                  </a:cubicBezTo>
                  <a:cubicBezTo>
                    <a:pt x="674559" y="17325"/>
                    <a:pt x="677943" y="21245"/>
                    <a:pt x="681428" y="25166"/>
                  </a:cubicBezTo>
                  <a:cubicBezTo>
                    <a:pt x="703646" y="23893"/>
                    <a:pt x="722947" y="36761"/>
                    <a:pt x="744494" y="39542"/>
                  </a:cubicBezTo>
                  <a:cubicBezTo>
                    <a:pt x="774285" y="44200"/>
                    <a:pt x="802768" y="54420"/>
                    <a:pt x="831218" y="64071"/>
                  </a:cubicBezTo>
                  <a:cubicBezTo>
                    <a:pt x="834804" y="59112"/>
                    <a:pt x="838389" y="54152"/>
                    <a:pt x="842075" y="49226"/>
                  </a:cubicBezTo>
                  <a:cubicBezTo>
                    <a:pt x="852028" y="60519"/>
                    <a:pt x="861779" y="72080"/>
                    <a:pt x="871899" y="83306"/>
                  </a:cubicBezTo>
                  <a:cubicBezTo>
                    <a:pt x="883728" y="81094"/>
                    <a:pt x="896395" y="78681"/>
                    <a:pt x="907956" y="83440"/>
                  </a:cubicBezTo>
                  <a:cubicBezTo>
                    <a:pt x="923907" y="90578"/>
                    <a:pt x="922935" y="110449"/>
                    <a:pt x="929168" y="124355"/>
                  </a:cubicBezTo>
                  <a:cubicBezTo>
                    <a:pt x="934730" y="141546"/>
                    <a:pt x="940025" y="159038"/>
                    <a:pt x="948235" y="175257"/>
                  </a:cubicBezTo>
                  <a:cubicBezTo>
                    <a:pt x="943309" y="182998"/>
                    <a:pt x="938282" y="190672"/>
                    <a:pt x="933356" y="198413"/>
                  </a:cubicBezTo>
                  <a:cubicBezTo>
                    <a:pt x="937042" y="208734"/>
                    <a:pt x="941935" y="219122"/>
                    <a:pt x="941365" y="230314"/>
                  </a:cubicBezTo>
                  <a:cubicBezTo>
                    <a:pt x="938953" y="260540"/>
                    <a:pt x="935836" y="294486"/>
                    <a:pt x="913518" y="317440"/>
                  </a:cubicBezTo>
                  <a:cubicBezTo>
                    <a:pt x="909229" y="305846"/>
                    <a:pt x="905577" y="294050"/>
                    <a:pt x="901857" y="282322"/>
                  </a:cubicBezTo>
                  <a:cubicBezTo>
                    <a:pt x="894585" y="288487"/>
                    <a:pt x="887984" y="301824"/>
                    <a:pt x="876691" y="297535"/>
                  </a:cubicBezTo>
                  <a:cubicBezTo>
                    <a:pt x="855111" y="278602"/>
                    <a:pt x="839797" y="253905"/>
                    <a:pt x="818853" y="234335"/>
                  </a:cubicBezTo>
                  <a:cubicBezTo>
                    <a:pt x="795128" y="209437"/>
                    <a:pt x="763461" y="194961"/>
                    <a:pt x="736552" y="174218"/>
                  </a:cubicBezTo>
                  <a:cubicBezTo>
                    <a:pt x="716647" y="179547"/>
                    <a:pt x="700362" y="164970"/>
                    <a:pt x="682434" y="159441"/>
                  </a:cubicBezTo>
                  <a:cubicBezTo>
                    <a:pt x="663299" y="156693"/>
                    <a:pt x="643562" y="155989"/>
                    <a:pt x="625098" y="149924"/>
                  </a:cubicBezTo>
                  <a:cubicBezTo>
                    <a:pt x="613035" y="146037"/>
                    <a:pt x="603049" y="136419"/>
                    <a:pt x="590214" y="134878"/>
                  </a:cubicBezTo>
                  <a:cubicBezTo>
                    <a:pt x="582239" y="137223"/>
                    <a:pt x="575135" y="142082"/>
                    <a:pt x="567562" y="145299"/>
                  </a:cubicBezTo>
                  <a:cubicBezTo>
                    <a:pt x="569572" y="141982"/>
                    <a:pt x="571583" y="138731"/>
                    <a:pt x="573627" y="135481"/>
                  </a:cubicBezTo>
                  <a:cubicBezTo>
                    <a:pt x="553655" y="134576"/>
                    <a:pt x="535694" y="143054"/>
                    <a:pt x="517397" y="149388"/>
                  </a:cubicBezTo>
                  <a:cubicBezTo>
                    <a:pt x="519575" y="144663"/>
                    <a:pt x="521787" y="140038"/>
                    <a:pt x="523999" y="135380"/>
                  </a:cubicBezTo>
                  <a:cubicBezTo>
                    <a:pt x="496018" y="149723"/>
                    <a:pt x="465926" y="158770"/>
                    <a:pt x="435867" y="167416"/>
                  </a:cubicBezTo>
                  <a:cubicBezTo>
                    <a:pt x="443206" y="160077"/>
                    <a:pt x="450344" y="152470"/>
                    <a:pt x="455605" y="143456"/>
                  </a:cubicBezTo>
                  <a:cubicBezTo>
                    <a:pt x="429903" y="148215"/>
                    <a:pt x="414521" y="171102"/>
                    <a:pt x="391467" y="180954"/>
                  </a:cubicBezTo>
                  <a:cubicBezTo>
                    <a:pt x="386641" y="184271"/>
                    <a:pt x="384262" y="190035"/>
                    <a:pt x="380810" y="194626"/>
                  </a:cubicBezTo>
                  <a:cubicBezTo>
                    <a:pt x="377727" y="188963"/>
                    <a:pt x="374745" y="183266"/>
                    <a:pt x="371897" y="177536"/>
                  </a:cubicBezTo>
                  <a:cubicBezTo>
                    <a:pt x="370925" y="184338"/>
                    <a:pt x="370121" y="191174"/>
                    <a:pt x="369082" y="197943"/>
                  </a:cubicBezTo>
                  <a:cubicBezTo>
                    <a:pt x="367976" y="195732"/>
                    <a:pt x="365764" y="191309"/>
                    <a:pt x="364659" y="189097"/>
                  </a:cubicBezTo>
                  <a:cubicBezTo>
                    <a:pt x="338521" y="197642"/>
                    <a:pt x="315768" y="213693"/>
                    <a:pt x="294087" y="230180"/>
                  </a:cubicBezTo>
                  <a:cubicBezTo>
                    <a:pt x="282224" y="238155"/>
                    <a:pt x="284804" y="253537"/>
                    <a:pt x="283162" y="266036"/>
                  </a:cubicBezTo>
                  <a:cubicBezTo>
                    <a:pt x="278102" y="259702"/>
                    <a:pt x="273277" y="253201"/>
                    <a:pt x="268317" y="246835"/>
                  </a:cubicBezTo>
                  <a:cubicBezTo>
                    <a:pt x="245933" y="267376"/>
                    <a:pt x="230016" y="293413"/>
                    <a:pt x="210613" y="316535"/>
                  </a:cubicBezTo>
                  <a:cubicBezTo>
                    <a:pt x="214735" y="331548"/>
                    <a:pt x="212423" y="347297"/>
                    <a:pt x="199723" y="357551"/>
                  </a:cubicBezTo>
                  <a:cubicBezTo>
                    <a:pt x="202303" y="347365"/>
                    <a:pt x="205386" y="337345"/>
                    <a:pt x="207999" y="327191"/>
                  </a:cubicBezTo>
                  <a:cubicBezTo>
                    <a:pt x="196539" y="339858"/>
                    <a:pt x="187290" y="354234"/>
                    <a:pt x="178042" y="368543"/>
                  </a:cubicBezTo>
                  <a:cubicBezTo>
                    <a:pt x="182934" y="381444"/>
                    <a:pt x="186888" y="394681"/>
                    <a:pt x="189770" y="408219"/>
                  </a:cubicBezTo>
                  <a:cubicBezTo>
                    <a:pt x="186754" y="407381"/>
                    <a:pt x="183805" y="406677"/>
                    <a:pt x="180823" y="405906"/>
                  </a:cubicBezTo>
                  <a:cubicBezTo>
                    <a:pt x="171541" y="414016"/>
                    <a:pt x="160315" y="419344"/>
                    <a:pt x="150329" y="426482"/>
                  </a:cubicBezTo>
                  <a:cubicBezTo>
                    <a:pt x="155724" y="426180"/>
                    <a:pt x="161153" y="425811"/>
                    <a:pt x="166548" y="425309"/>
                  </a:cubicBezTo>
                  <a:cubicBezTo>
                    <a:pt x="167922" y="439316"/>
                    <a:pt x="169262" y="454898"/>
                    <a:pt x="159477" y="466425"/>
                  </a:cubicBezTo>
                  <a:cubicBezTo>
                    <a:pt x="138533" y="490352"/>
                    <a:pt x="147514" y="522454"/>
                    <a:pt x="151736" y="550234"/>
                  </a:cubicBezTo>
                  <a:cubicBezTo>
                    <a:pt x="141482" y="553317"/>
                    <a:pt x="121108" y="553752"/>
                    <a:pt x="131965" y="572384"/>
                  </a:cubicBezTo>
                  <a:cubicBezTo>
                    <a:pt x="138969" y="582772"/>
                    <a:pt x="149156" y="590915"/>
                    <a:pt x="154115" y="602777"/>
                  </a:cubicBezTo>
                  <a:cubicBezTo>
                    <a:pt x="146978" y="597181"/>
                    <a:pt x="140041" y="591351"/>
                    <a:pt x="132837" y="585888"/>
                  </a:cubicBezTo>
                  <a:cubicBezTo>
                    <a:pt x="133172" y="594467"/>
                    <a:pt x="134713" y="604285"/>
                    <a:pt x="145101" y="604922"/>
                  </a:cubicBezTo>
                  <a:cubicBezTo>
                    <a:pt x="148050" y="612194"/>
                    <a:pt x="150664" y="619600"/>
                    <a:pt x="153043" y="627106"/>
                  </a:cubicBezTo>
                  <a:cubicBezTo>
                    <a:pt x="147816" y="624559"/>
                    <a:pt x="142655" y="621945"/>
                    <a:pt x="137427" y="619398"/>
                  </a:cubicBezTo>
                  <a:cubicBezTo>
                    <a:pt x="140209" y="659878"/>
                    <a:pt x="151200" y="699286"/>
                    <a:pt x="162191" y="738191"/>
                  </a:cubicBezTo>
                  <a:cubicBezTo>
                    <a:pt x="183504" y="775823"/>
                    <a:pt x="204447" y="814359"/>
                    <a:pt x="232160" y="847802"/>
                  </a:cubicBezTo>
                  <a:cubicBezTo>
                    <a:pt x="267346" y="882452"/>
                    <a:pt x="307960" y="910835"/>
                    <a:pt x="347334" y="940357"/>
                  </a:cubicBezTo>
                  <a:cubicBezTo>
                    <a:pt x="375884" y="958385"/>
                    <a:pt x="408724" y="967902"/>
                    <a:pt x="440458" y="978726"/>
                  </a:cubicBezTo>
                  <a:cubicBezTo>
                    <a:pt x="435700" y="980569"/>
                    <a:pt x="430941" y="982311"/>
                    <a:pt x="426183" y="984154"/>
                  </a:cubicBezTo>
                  <a:cubicBezTo>
                    <a:pt x="447294" y="989147"/>
                    <a:pt x="468338" y="994677"/>
                    <a:pt x="489818" y="997893"/>
                  </a:cubicBezTo>
                  <a:cubicBezTo>
                    <a:pt x="502753" y="997123"/>
                    <a:pt x="513141" y="988712"/>
                    <a:pt x="522893" y="981105"/>
                  </a:cubicBezTo>
                  <a:cubicBezTo>
                    <a:pt x="520514" y="987405"/>
                    <a:pt x="518134" y="993705"/>
                    <a:pt x="515923" y="1000072"/>
                  </a:cubicBezTo>
                  <a:cubicBezTo>
                    <a:pt x="561865" y="1008114"/>
                    <a:pt x="609751" y="1010895"/>
                    <a:pt x="655559" y="1000340"/>
                  </a:cubicBezTo>
                  <a:cubicBezTo>
                    <a:pt x="688532" y="993571"/>
                    <a:pt x="719462" y="978860"/>
                    <a:pt x="752771" y="973532"/>
                  </a:cubicBezTo>
                  <a:cubicBezTo>
                    <a:pt x="724623" y="1001848"/>
                    <a:pt x="683338" y="1011030"/>
                    <a:pt x="645271" y="1016827"/>
                  </a:cubicBezTo>
                  <a:cubicBezTo>
                    <a:pt x="605160" y="1022155"/>
                    <a:pt x="564747" y="1026947"/>
                    <a:pt x="524233" y="1024701"/>
                  </a:cubicBezTo>
                  <a:cubicBezTo>
                    <a:pt x="481407" y="1029326"/>
                    <a:pt x="439419" y="1016659"/>
                    <a:pt x="399811" y="1001613"/>
                  </a:cubicBezTo>
                  <a:cubicBezTo>
                    <a:pt x="389423" y="997290"/>
                    <a:pt x="377862" y="999301"/>
                    <a:pt x="367138" y="1000541"/>
                  </a:cubicBezTo>
                  <a:cubicBezTo>
                    <a:pt x="368780" y="996553"/>
                    <a:pt x="370422" y="992532"/>
                    <a:pt x="372064" y="988578"/>
                  </a:cubicBezTo>
                  <a:cubicBezTo>
                    <a:pt x="352126" y="979262"/>
                    <a:pt x="332556" y="969108"/>
                    <a:pt x="312014" y="961234"/>
                  </a:cubicBezTo>
                  <a:cubicBezTo>
                    <a:pt x="326089" y="971421"/>
                    <a:pt x="341202" y="980368"/>
                    <a:pt x="354338" y="991895"/>
                  </a:cubicBezTo>
                  <a:cubicBezTo>
                    <a:pt x="331350" y="984255"/>
                    <a:pt x="308496" y="973833"/>
                    <a:pt x="290400" y="957480"/>
                  </a:cubicBezTo>
                  <a:lnTo>
                    <a:pt x="310305" y="953191"/>
                  </a:lnTo>
                  <a:cubicBezTo>
                    <a:pt x="296399" y="943809"/>
                    <a:pt x="281587" y="935666"/>
                    <a:pt x="265804" y="929902"/>
                  </a:cubicBezTo>
                  <a:cubicBezTo>
                    <a:pt x="268653" y="934560"/>
                    <a:pt x="271601" y="939184"/>
                    <a:pt x="274517" y="943875"/>
                  </a:cubicBezTo>
                  <a:cubicBezTo>
                    <a:pt x="260711" y="936001"/>
                    <a:pt x="248144" y="926216"/>
                    <a:pt x="234573" y="918039"/>
                  </a:cubicBezTo>
                  <a:cubicBezTo>
                    <a:pt x="237890" y="923501"/>
                    <a:pt x="241375" y="928930"/>
                    <a:pt x="244894" y="934359"/>
                  </a:cubicBezTo>
                  <a:cubicBezTo>
                    <a:pt x="235478" y="932985"/>
                    <a:pt x="225693" y="930974"/>
                    <a:pt x="216343" y="930438"/>
                  </a:cubicBezTo>
                  <a:cubicBezTo>
                    <a:pt x="235176" y="940089"/>
                    <a:pt x="257259" y="943038"/>
                    <a:pt x="274316" y="956174"/>
                  </a:cubicBezTo>
                  <a:cubicBezTo>
                    <a:pt x="292378" y="969075"/>
                    <a:pt x="312417" y="979564"/>
                    <a:pt x="327898" y="995749"/>
                  </a:cubicBezTo>
                  <a:cubicBezTo>
                    <a:pt x="307155" y="991996"/>
                    <a:pt x="287217" y="984858"/>
                    <a:pt x="267044" y="978994"/>
                  </a:cubicBezTo>
                  <a:cubicBezTo>
                    <a:pt x="271501" y="978022"/>
                    <a:pt x="275958" y="977117"/>
                    <a:pt x="280448" y="976213"/>
                  </a:cubicBezTo>
                  <a:cubicBezTo>
                    <a:pt x="269725" y="968472"/>
                    <a:pt x="256790" y="967131"/>
                    <a:pt x="244190" y="970114"/>
                  </a:cubicBezTo>
                  <a:cubicBezTo>
                    <a:pt x="255684" y="977285"/>
                    <a:pt x="266206" y="987539"/>
                    <a:pt x="280012" y="990153"/>
                  </a:cubicBezTo>
                  <a:cubicBezTo>
                    <a:pt x="319923" y="999536"/>
                    <a:pt x="350685" y="1029661"/>
                    <a:pt x="389825" y="1041155"/>
                  </a:cubicBezTo>
                  <a:cubicBezTo>
                    <a:pt x="386507" y="1043668"/>
                    <a:pt x="383190" y="1046148"/>
                    <a:pt x="379872" y="1048728"/>
                  </a:cubicBezTo>
                  <a:cubicBezTo>
                    <a:pt x="410567" y="1065081"/>
                    <a:pt x="446758" y="1063741"/>
                    <a:pt x="477855" y="1078753"/>
                  </a:cubicBezTo>
                  <a:cubicBezTo>
                    <a:pt x="452857" y="1082573"/>
                    <a:pt x="428495" y="1072319"/>
                    <a:pt x="404502" y="1066991"/>
                  </a:cubicBezTo>
                  <a:cubicBezTo>
                    <a:pt x="366435" y="1056938"/>
                    <a:pt x="333092" y="1033984"/>
                    <a:pt x="294623" y="1025439"/>
                  </a:cubicBezTo>
                  <a:cubicBezTo>
                    <a:pt x="279309" y="1020479"/>
                    <a:pt x="265871" y="1011231"/>
                    <a:pt x="250959" y="1005333"/>
                  </a:cubicBezTo>
                  <a:cubicBezTo>
                    <a:pt x="298979" y="1046014"/>
                    <a:pt x="360202" y="1062970"/>
                    <a:pt x="417705" y="1085187"/>
                  </a:cubicBezTo>
                  <a:cubicBezTo>
                    <a:pt x="386675" y="1081769"/>
                    <a:pt x="354773" y="1078452"/>
                    <a:pt x="325988" y="1065550"/>
                  </a:cubicBezTo>
                  <a:cubicBezTo>
                    <a:pt x="304743" y="1056536"/>
                    <a:pt x="284101" y="1046181"/>
                    <a:pt x="263056" y="1036765"/>
                  </a:cubicBezTo>
                  <a:cubicBezTo>
                    <a:pt x="240504" y="1026645"/>
                    <a:pt x="225659" y="1004394"/>
                    <a:pt x="202135" y="996017"/>
                  </a:cubicBezTo>
                  <a:cubicBezTo>
                    <a:pt x="193825" y="991862"/>
                    <a:pt x="182766" y="991594"/>
                    <a:pt x="177774" y="982881"/>
                  </a:cubicBezTo>
                  <a:cubicBezTo>
                    <a:pt x="163498" y="960865"/>
                    <a:pt x="148084" y="938145"/>
                    <a:pt x="124794" y="924942"/>
                  </a:cubicBezTo>
                  <a:cubicBezTo>
                    <a:pt x="122180" y="915995"/>
                    <a:pt x="118628" y="907350"/>
                    <a:pt x="114004" y="899274"/>
                  </a:cubicBezTo>
                  <a:cubicBezTo>
                    <a:pt x="114808" y="906110"/>
                    <a:pt x="115881" y="912912"/>
                    <a:pt x="116819" y="919782"/>
                  </a:cubicBezTo>
                  <a:cubicBezTo>
                    <a:pt x="90514" y="890293"/>
                    <a:pt x="71915" y="855275"/>
                    <a:pt x="55764" y="819486"/>
                  </a:cubicBezTo>
                  <a:cubicBezTo>
                    <a:pt x="25002" y="766005"/>
                    <a:pt x="8414" y="705285"/>
                    <a:pt x="1444" y="644263"/>
                  </a:cubicBezTo>
                  <a:cubicBezTo>
                    <a:pt x="5264" y="587631"/>
                    <a:pt x="-8307" y="529223"/>
                    <a:pt x="9218" y="474099"/>
                  </a:cubicBezTo>
                  <a:cubicBezTo>
                    <a:pt x="23393" y="439048"/>
                    <a:pt x="17629" y="398266"/>
                    <a:pt x="40148" y="366164"/>
                  </a:cubicBezTo>
                  <a:cubicBezTo>
                    <a:pt x="36261" y="366264"/>
                    <a:pt x="32374" y="366398"/>
                    <a:pt x="28520" y="366532"/>
                  </a:cubicBezTo>
                  <a:cubicBezTo>
                    <a:pt x="37769" y="357551"/>
                    <a:pt x="48090" y="348638"/>
                    <a:pt x="51675" y="335669"/>
                  </a:cubicBezTo>
                  <a:cubicBezTo>
                    <a:pt x="57674" y="321026"/>
                    <a:pt x="52111" y="304840"/>
                    <a:pt x="55998" y="289861"/>
                  </a:cubicBezTo>
                  <a:cubicBezTo>
                    <a:pt x="63136" y="277094"/>
                    <a:pt x="80427" y="277261"/>
                    <a:pt x="88536" y="265701"/>
                  </a:cubicBezTo>
                  <a:cubicBezTo>
                    <a:pt x="99494" y="252095"/>
                    <a:pt x="111156" y="238792"/>
                    <a:pt x="118494" y="222808"/>
                  </a:cubicBezTo>
                  <a:cubicBezTo>
                    <a:pt x="114071" y="219323"/>
                    <a:pt x="109681" y="215905"/>
                    <a:pt x="105224" y="212487"/>
                  </a:cubicBezTo>
                  <a:cubicBezTo>
                    <a:pt x="119667" y="190839"/>
                    <a:pt x="144129" y="181390"/>
                    <a:pt x="161387" y="162892"/>
                  </a:cubicBezTo>
                  <a:cubicBezTo>
                    <a:pt x="171809" y="153141"/>
                    <a:pt x="183403" y="144830"/>
                    <a:pt x="194495" y="135916"/>
                  </a:cubicBezTo>
                  <a:cubicBezTo>
                    <a:pt x="195735" y="128544"/>
                    <a:pt x="196908" y="120569"/>
                    <a:pt x="202370" y="114939"/>
                  </a:cubicBezTo>
                  <a:cubicBezTo>
                    <a:pt x="215271" y="107936"/>
                    <a:pt x="229949" y="105456"/>
                    <a:pt x="243721" y="100731"/>
                  </a:cubicBezTo>
                  <a:cubicBezTo>
                    <a:pt x="242649" y="105724"/>
                    <a:pt x="241644" y="110684"/>
                    <a:pt x="240739" y="115743"/>
                  </a:cubicBezTo>
                  <a:cubicBezTo>
                    <a:pt x="252266" y="112594"/>
                    <a:pt x="253238" y="101502"/>
                    <a:pt x="251663" y="91482"/>
                  </a:cubicBezTo>
                  <a:cubicBezTo>
                    <a:pt x="258633" y="85886"/>
                    <a:pt x="265603" y="80357"/>
                    <a:pt x="272607" y="74861"/>
                  </a:cubicBezTo>
                  <a:cubicBezTo>
                    <a:pt x="267513" y="75096"/>
                    <a:pt x="262420" y="75397"/>
                    <a:pt x="257360" y="75666"/>
                  </a:cubicBezTo>
                  <a:cubicBezTo>
                    <a:pt x="263358" y="71946"/>
                    <a:pt x="269155" y="67657"/>
                    <a:pt x="275891" y="65378"/>
                  </a:cubicBezTo>
                  <a:cubicBezTo>
                    <a:pt x="289194" y="63501"/>
                    <a:pt x="301492" y="71242"/>
                    <a:pt x="314494" y="71745"/>
                  </a:cubicBezTo>
                  <a:cubicBezTo>
                    <a:pt x="334165" y="65210"/>
                    <a:pt x="351858" y="53683"/>
                    <a:pt x="370892" y="45540"/>
                  </a:cubicBezTo>
                  <a:cubicBezTo>
                    <a:pt x="358392" y="46579"/>
                    <a:pt x="345994" y="48187"/>
                    <a:pt x="333494" y="48657"/>
                  </a:cubicBezTo>
                  <a:cubicBezTo>
                    <a:pt x="348842" y="38738"/>
                    <a:pt x="367339" y="40246"/>
                    <a:pt x="384664" y="37531"/>
                  </a:cubicBezTo>
                  <a:cubicBezTo>
                    <a:pt x="411170" y="31566"/>
                    <a:pt x="437878" y="26372"/>
                    <a:pt x="464719" y="22050"/>
                  </a:cubicBezTo>
                  <a:cubicBezTo>
                    <a:pt x="459927" y="20006"/>
                    <a:pt x="450411" y="15917"/>
                    <a:pt x="445619" y="13873"/>
                  </a:cubicBezTo>
                  <a:cubicBezTo>
                    <a:pt x="455705" y="12332"/>
                    <a:pt x="465792" y="10891"/>
                    <a:pt x="475945" y="9617"/>
                  </a:cubicBezTo>
                  <a:cubicBezTo>
                    <a:pt x="474102" y="14677"/>
                    <a:pt x="472427" y="19838"/>
                    <a:pt x="470684" y="24965"/>
                  </a:cubicBezTo>
                  <a:cubicBezTo>
                    <a:pt x="480201" y="23390"/>
                    <a:pt x="490086" y="22418"/>
                    <a:pt x="499670" y="20676"/>
                  </a:cubicBezTo>
                  <a:cubicBezTo>
                    <a:pt x="498933" y="13773"/>
                    <a:pt x="498095" y="6870"/>
                    <a:pt x="497392" y="0"/>
                  </a:cubicBezTo>
                  <a:moveTo>
                    <a:pt x="270362" y="81597"/>
                  </a:moveTo>
                  <a:cubicBezTo>
                    <a:pt x="270429" y="84077"/>
                    <a:pt x="270563" y="89002"/>
                    <a:pt x="270630" y="91449"/>
                  </a:cubicBezTo>
                  <a:cubicBezTo>
                    <a:pt x="279543" y="88734"/>
                    <a:pt x="288356" y="85618"/>
                    <a:pt x="296969" y="82032"/>
                  </a:cubicBezTo>
                  <a:cubicBezTo>
                    <a:pt x="288088" y="81865"/>
                    <a:pt x="279208" y="81597"/>
                    <a:pt x="270362" y="81597"/>
                  </a:cubicBezTo>
                  <a:moveTo>
                    <a:pt x="210312" y="114571"/>
                  </a:moveTo>
                  <a:cubicBezTo>
                    <a:pt x="210814" y="115643"/>
                    <a:pt x="211753" y="117821"/>
                    <a:pt x="212222" y="118893"/>
                  </a:cubicBezTo>
                  <a:cubicBezTo>
                    <a:pt x="220934" y="120938"/>
                    <a:pt x="215070" y="107232"/>
                    <a:pt x="210312" y="114571"/>
                  </a:cubicBezTo>
                  <a:moveTo>
                    <a:pt x="226396" y="115241"/>
                  </a:moveTo>
                  <a:cubicBezTo>
                    <a:pt x="222811" y="119597"/>
                    <a:pt x="230418" y="124858"/>
                    <a:pt x="233601" y="120468"/>
                  </a:cubicBezTo>
                  <a:cubicBezTo>
                    <a:pt x="237019" y="116079"/>
                    <a:pt x="229513" y="110784"/>
                    <a:pt x="226396" y="115241"/>
                  </a:cubicBezTo>
                  <a:moveTo>
                    <a:pt x="530667" y="134107"/>
                  </a:moveTo>
                  <a:cubicBezTo>
                    <a:pt x="529963" y="135045"/>
                    <a:pt x="528623" y="136955"/>
                    <a:pt x="527919" y="137894"/>
                  </a:cubicBezTo>
                  <a:cubicBezTo>
                    <a:pt x="530768" y="148416"/>
                    <a:pt x="541893" y="132297"/>
                    <a:pt x="530667" y="134107"/>
                  </a:cubicBezTo>
                  <a:moveTo>
                    <a:pt x="470416" y="142317"/>
                  </a:moveTo>
                  <a:cubicBezTo>
                    <a:pt x="467568" y="155654"/>
                    <a:pt x="483787" y="139569"/>
                    <a:pt x="470416" y="142317"/>
                  </a:cubicBezTo>
                  <a:moveTo>
                    <a:pt x="238091" y="195397"/>
                  </a:moveTo>
                  <a:cubicBezTo>
                    <a:pt x="250926" y="192146"/>
                    <a:pt x="258164" y="180987"/>
                    <a:pt x="262721" y="169426"/>
                  </a:cubicBezTo>
                  <a:cubicBezTo>
                    <a:pt x="251965" y="175257"/>
                    <a:pt x="241945" y="183300"/>
                    <a:pt x="238091" y="195397"/>
                  </a:cubicBezTo>
                  <a:moveTo>
                    <a:pt x="202370" y="188427"/>
                  </a:moveTo>
                  <a:cubicBezTo>
                    <a:pt x="199320" y="201831"/>
                    <a:pt x="215774" y="185344"/>
                    <a:pt x="202370" y="188427"/>
                  </a:cubicBezTo>
                  <a:moveTo>
                    <a:pt x="121946" y="198480"/>
                  </a:moveTo>
                  <a:cubicBezTo>
                    <a:pt x="118896" y="211884"/>
                    <a:pt x="135350" y="195397"/>
                    <a:pt x="121946" y="198480"/>
                  </a:cubicBezTo>
                  <a:moveTo>
                    <a:pt x="135350" y="198480"/>
                  </a:moveTo>
                  <a:cubicBezTo>
                    <a:pt x="132300" y="211884"/>
                    <a:pt x="148754" y="195397"/>
                    <a:pt x="135350" y="198480"/>
                  </a:cubicBezTo>
                  <a:moveTo>
                    <a:pt x="191244" y="197776"/>
                  </a:moveTo>
                  <a:cubicBezTo>
                    <a:pt x="187458" y="206790"/>
                    <a:pt x="183872" y="215871"/>
                    <a:pt x="180722" y="225154"/>
                  </a:cubicBezTo>
                  <a:cubicBezTo>
                    <a:pt x="186754" y="217279"/>
                    <a:pt x="192685" y="209337"/>
                    <a:pt x="198751" y="201495"/>
                  </a:cubicBezTo>
                  <a:cubicBezTo>
                    <a:pt x="196874" y="200557"/>
                    <a:pt x="193121" y="198681"/>
                    <a:pt x="191244" y="197776"/>
                  </a:cubicBezTo>
                  <a:moveTo>
                    <a:pt x="214534" y="210744"/>
                  </a:moveTo>
                  <a:cubicBezTo>
                    <a:pt x="206726" y="217882"/>
                    <a:pt x="208703" y="229309"/>
                    <a:pt x="209440" y="238691"/>
                  </a:cubicBezTo>
                  <a:cubicBezTo>
                    <a:pt x="199421" y="238323"/>
                    <a:pt x="186486" y="236547"/>
                    <a:pt x="180186" y="246399"/>
                  </a:cubicBezTo>
                  <a:cubicBezTo>
                    <a:pt x="169228" y="263288"/>
                    <a:pt x="158974" y="280747"/>
                    <a:pt x="146844" y="296932"/>
                  </a:cubicBezTo>
                  <a:cubicBezTo>
                    <a:pt x="139807" y="306114"/>
                    <a:pt x="137327" y="317909"/>
                    <a:pt x="137830" y="329303"/>
                  </a:cubicBezTo>
                  <a:cubicBezTo>
                    <a:pt x="138466" y="343946"/>
                    <a:pt x="136087" y="358925"/>
                    <a:pt x="140376" y="373234"/>
                  </a:cubicBezTo>
                  <a:cubicBezTo>
                    <a:pt x="144264" y="355139"/>
                    <a:pt x="159108" y="343042"/>
                    <a:pt x="171038" y="330107"/>
                  </a:cubicBezTo>
                  <a:cubicBezTo>
                    <a:pt x="164537" y="331012"/>
                    <a:pt x="158036" y="331983"/>
                    <a:pt x="151535" y="332955"/>
                  </a:cubicBezTo>
                  <a:cubicBezTo>
                    <a:pt x="156327" y="323137"/>
                    <a:pt x="166581" y="319115"/>
                    <a:pt x="174121" y="312246"/>
                  </a:cubicBezTo>
                  <a:cubicBezTo>
                    <a:pt x="185950" y="289694"/>
                    <a:pt x="204079" y="271196"/>
                    <a:pt x="214735" y="247873"/>
                  </a:cubicBezTo>
                  <a:cubicBezTo>
                    <a:pt x="214567" y="253134"/>
                    <a:pt x="214400" y="258429"/>
                    <a:pt x="214266" y="263757"/>
                  </a:cubicBezTo>
                  <a:cubicBezTo>
                    <a:pt x="229345" y="245293"/>
                    <a:pt x="235712" y="221769"/>
                    <a:pt x="245464" y="200423"/>
                  </a:cubicBezTo>
                  <a:cubicBezTo>
                    <a:pt x="235076" y="203607"/>
                    <a:pt x="223649" y="204645"/>
                    <a:pt x="214534" y="210744"/>
                  </a:cubicBezTo>
                  <a:moveTo>
                    <a:pt x="155389" y="245226"/>
                  </a:moveTo>
                  <a:cubicBezTo>
                    <a:pt x="150966" y="247505"/>
                    <a:pt x="150932" y="249750"/>
                    <a:pt x="155288" y="252029"/>
                  </a:cubicBezTo>
                  <a:cubicBezTo>
                    <a:pt x="159712" y="249716"/>
                    <a:pt x="159745" y="247438"/>
                    <a:pt x="155389" y="245226"/>
                  </a:cubicBezTo>
                  <a:moveTo>
                    <a:pt x="62432" y="295625"/>
                  </a:moveTo>
                  <a:cubicBezTo>
                    <a:pt x="60991" y="300283"/>
                    <a:pt x="62600" y="301891"/>
                    <a:pt x="67291" y="300484"/>
                  </a:cubicBezTo>
                  <a:cubicBezTo>
                    <a:pt x="68766" y="295759"/>
                    <a:pt x="67124" y="294117"/>
                    <a:pt x="62432" y="295625"/>
                  </a:cubicBezTo>
                  <a:moveTo>
                    <a:pt x="108408" y="333759"/>
                  </a:moveTo>
                  <a:cubicBezTo>
                    <a:pt x="100701" y="345253"/>
                    <a:pt x="121577" y="336373"/>
                    <a:pt x="108408" y="333759"/>
                  </a:cubicBezTo>
                  <a:moveTo>
                    <a:pt x="138433" y="379936"/>
                  </a:moveTo>
                  <a:cubicBezTo>
                    <a:pt x="133674" y="379668"/>
                    <a:pt x="132770" y="387844"/>
                    <a:pt x="137897" y="387911"/>
                  </a:cubicBezTo>
                  <a:cubicBezTo>
                    <a:pt x="142622" y="388113"/>
                    <a:pt x="143526" y="379936"/>
                    <a:pt x="138433" y="379936"/>
                  </a:cubicBezTo>
                  <a:moveTo>
                    <a:pt x="165174" y="402689"/>
                  </a:moveTo>
                  <a:cubicBezTo>
                    <a:pt x="167788" y="402522"/>
                    <a:pt x="172982" y="402153"/>
                    <a:pt x="175595" y="401986"/>
                  </a:cubicBezTo>
                  <a:cubicBezTo>
                    <a:pt x="174054" y="396188"/>
                    <a:pt x="172479" y="390425"/>
                    <a:pt x="170870" y="384694"/>
                  </a:cubicBezTo>
                  <a:cubicBezTo>
                    <a:pt x="168960" y="390659"/>
                    <a:pt x="167084" y="396658"/>
                    <a:pt x="165174" y="402689"/>
                  </a:cubicBezTo>
                  <a:moveTo>
                    <a:pt x="116350" y="437339"/>
                  </a:moveTo>
                  <a:cubicBezTo>
                    <a:pt x="119768" y="429095"/>
                    <a:pt x="122951" y="420751"/>
                    <a:pt x="125833" y="412307"/>
                  </a:cubicBezTo>
                  <a:cubicBezTo>
                    <a:pt x="121946" y="416764"/>
                    <a:pt x="118092" y="421321"/>
                    <a:pt x="114239" y="425845"/>
                  </a:cubicBezTo>
                  <a:cubicBezTo>
                    <a:pt x="117321" y="415054"/>
                    <a:pt x="120605" y="404331"/>
                    <a:pt x="123219" y="393441"/>
                  </a:cubicBezTo>
                  <a:cubicBezTo>
                    <a:pt x="112496" y="405705"/>
                    <a:pt x="104420" y="422929"/>
                    <a:pt x="116350" y="437339"/>
                  </a:cubicBezTo>
                  <a:moveTo>
                    <a:pt x="103348" y="427219"/>
                  </a:moveTo>
                  <a:cubicBezTo>
                    <a:pt x="99963" y="436635"/>
                    <a:pt x="96914" y="446185"/>
                    <a:pt x="94032" y="455769"/>
                  </a:cubicBezTo>
                  <a:cubicBezTo>
                    <a:pt x="99293" y="458718"/>
                    <a:pt x="104621" y="461499"/>
                    <a:pt x="110016" y="464314"/>
                  </a:cubicBezTo>
                  <a:cubicBezTo>
                    <a:pt x="109179" y="451748"/>
                    <a:pt x="106230" y="439416"/>
                    <a:pt x="103348" y="427219"/>
                  </a:cubicBezTo>
                  <a:moveTo>
                    <a:pt x="152540" y="437640"/>
                  </a:moveTo>
                  <a:cubicBezTo>
                    <a:pt x="149625" y="441729"/>
                    <a:pt x="156696" y="446051"/>
                    <a:pt x="159377" y="442064"/>
                  </a:cubicBezTo>
                  <a:cubicBezTo>
                    <a:pt x="162091" y="438009"/>
                    <a:pt x="155154" y="433753"/>
                    <a:pt x="152540" y="437640"/>
                  </a:cubicBezTo>
                  <a:moveTo>
                    <a:pt x="95406" y="465688"/>
                  </a:moveTo>
                  <a:cubicBezTo>
                    <a:pt x="91653" y="476713"/>
                    <a:pt x="87933" y="487805"/>
                    <a:pt x="85889" y="499299"/>
                  </a:cubicBezTo>
                  <a:cubicBezTo>
                    <a:pt x="90413" y="499265"/>
                    <a:pt x="94970" y="499232"/>
                    <a:pt x="99494" y="499198"/>
                  </a:cubicBezTo>
                  <a:cubicBezTo>
                    <a:pt x="100634" y="490553"/>
                    <a:pt x="102309" y="482008"/>
                    <a:pt x="104085" y="473496"/>
                  </a:cubicBezTo>
                  <a:cubicBezTo>
                    <a:pt x="101203" y="470849"/>
                    <a:pt x="98288" y="468268"/>
                    <a:pt x="95406" y="465688"/>
                  </a:cubicBezTo>
                  <a:moveTo>
                    <a:pt x="38171" y="479963"/>
                  </a:moveTo>
                  <a:cubicBezTo>
                    <a:pt x="35122" y="493367"/>
                    <a:pt x="51575" y="476880"/>
                    <a:pt x="38171" y="479963"/>
                  </a:cubicBezTo>
                  <a:moveTo>
                    <a:pt x="37903" y="500572"/>
                  </a:moveTo>
                  <a:cubicBezTo>
                    <a:pt x="33144" y="500304"/>
                    <a:pt x="32240" y="508480"/>
                    <a:pt x="37367" y="508547"/>
                  </a:cubicBezTo>
                  <a:cubicBezTo>
                    <a:pt x="42092" y="508748"/>
                    <a:pt x="42996" y="500572"/>
                    <a:pt x="37903" y="500572"/>
                  </a:cubicBezTo>
                  <a:moveTo>
                    <a:pt x="85152" y="511630"/>
                  </a:moveTo>
                  <a:cubicBezTo>
                    <a:pt x="79422" y="513138"/>
                    <a:pt x="80259" y="523962"/>
                    <a:pt x="86894" y="522286"/>
                  </a:cubicBezTo>
                  <a:cubicBezTo>
                    <a:pt x="92792" y="520913"/>
                    <a:pt x="91351" y="510323"/>
                    <a:pt x="85152" y="511630"/>
                  </a:cubicBezTo>
                  <a:moveTo>
                    <a:pt x="132803" y="530195"/>
                  </a:moveTo>
                  <a:cubicBezTo>
                    <a:pt x="131362" y="534853"/>
                    <a:pt x="132971" y="536461"/>
                    <a:pt x="137662" y="535054"/>
                  </a:cubicBezTo>
                  <a:cubicBezTo>
                    <a:pt x="139103" y="530329"/>
                    <a:pt x="137495" y="528687"/>
                    <a:pt x="132803" y="530195"/>
                  </a:cubicBezTo>
                  <a:moveTo>
                    <a:pt x="142420" y="534853"/>
                  </a:moveTo>
                  <a:cubicBezTo>
                    <a:pt x="138600" y="537735"/>
                    <a:pt x="143493" y="544336"/>
                    <a:pt x="147313" y="541287"/>
                  </a:cubicBezTo>
                  <a:cubicBezTo>
                    <a:pt x="151133" y="538304"/>
                    <a:pt x="146241" y="531736"/>
                    <a:pt x="142420" y="534853"/>
                  </a:cubicBezTo>
                  <a:moveTo>
                    <a:pt x="81767" y="533814"/>
                  </a:moveTo>
                  <a:cubicBezTo>
                    <a:pt x="78182" y="550703"/>
                    <a:pt x="79254" y="567961"/>
                    <a:pt x="83208" y="584649"/>
                  </a:cubicBezTo>
                  <a:cubicBezTo>
                    <a:pt x="84649" y="573054"/>
                    <a:pt x="85554" y="561728"/>
                    <a:pt x="85889" y="550167"/>
                  </a:cubicBezTo>
                  <a:cubicBezTo>
                    <a:pt x="89642" y="551742"/>
                    <a:pt x="93429" y="553317"/>
                    <a:pt x="97182" y="554959"/>
                  </a:cubicBezTo>
                  <a:cubicBezTo>
                    <a:pt x="92558" y="547553"/>
                    <a:pt x="87330" y="540516"/>
                    <a:pt x="81767" y="533814"/>
                  </a:cubicBezTo>
                  <a:moveTo>
                    <a:pt x="28151" y="561460"/>
                  </a:moveTo>
                  <a:cubicBezTo>
                    <a:pt x="22354" y="561661"/>
                    <a:pt x="22354" y="571412"/>
                    <a:pt x="28151" y="571647"/>
                  </a:cubicBezTo>
                  <a:cubicBezTo>
                    <a:pt x="33882" y="571580"/>
                    <a:pt x="33882" y="561460"/>
                    <a:pt x="28151" y="561460"/>
                  </a:cubicBezTo>
                  <a:moveTo>
                    <a:pt x="77076" y="604688"/>
                  </a:moveTo>
                  <a:cubicBezTo>
                    <a:pt x="79422" y="611322"/>
                    <a:pt x="83007" y="617488"/>
                    <a:pt x="87866" y="622682"/>
                  </a:cubicBezTo>
                  <a:cubicBezTo>
                    <a:pt x="84850" y="616315"/>
                    <a:pt x="81265" y="610284"/>
                    <a:pt x="77076" y="604688"/>
                  </a:cubicBezTo>
                  <a:moveTo>
                    <a:pt x="76607" y="633607"/>
                  </a:moveTo>
                  <a:cubicBezTo>
                    <a:pt x="81265" y="640912"/>
                    <a:pt x="85822" y="648351"/>
                    <a:pt x="90949" y="655388"/>
                  </a:cubicBezTo>
                  <a:cubicBezTo>
                    <a:pt x="90178" y="648150"/>
                    <a:pt x="89274" y="640979"/>
                    <a:pt x="88235" y="633808"/>
                  </a:cubicBezTo>
                  <a:cubicBezTo>
                    <a:pt x="85319" y="633774"/>
                    <a:pt x="79522" y="633674"/>
                    <a:pt x="76607" y="633607"/>
                  </a:cubicBezTo>
                  <a:moveTo>
                    <a:pt x="90011" y="693858"/>
                  </a:moveTo>
                  <a:cubicBezTo>
                    <a:pt x="93529" y="694662"/>
                    <a:pt x="97081" y="695499"/>
                    <a:pt x="100634" y="696371"/>
                  </a:cubicBezTo>
                  <a:cubicBezTo>
                    <a:pt x="98254" y="685815"/>
                    <a:pt x="95439" y="675360"/>
                    <a:pt x="92290" y="665073"/>
                  </a:cubicBezTo>
                  <a:cubicBezTo>
                    <a:pt x="91284" y="674589"/>
                    <a:pt x="90614" y="684207"/>
                    <a:pt x="90011" y="693858"/>
                  </a:cubicBezTo>
                  <a:moveTo>
                    <a:pt x="101806" y="722040"/>
                  </a:moveTo>
                  <a:cubicBezTo>
                    <a:pt x="98958" y="735376"/>
                    <a:pt x="115177" y="719292"/>
                    <a:pt x="101806" y="722040"/>
                  </a:cubicBezTo>
                  <a:moveTo>
                    <a:pt x="80360" y="721671"/>
                  </a:moveTo>
                  <a:cubicBezTo>
                    <a:pt x="85319" y="738928"/>
                    <a:pt x="95842" y="753773"/>
                    <a:pt x="101706" y="770696"/>
                  </a:cubicBezTo>
                  <a:cubicBezTo>
                    <a:pt x="115948" y="810003"/>
                    <a:pt x="142085" y="843446"/>
                    <a:pt x="169061" y="874878"/>
                  </a:cubicBezTo>
                  <a:cubicBezTo>
                    <a:pt x="148452" y="839458"/>
                    <a:pt x="123990" y="806116"/>
                    <a:pt x="106598" y="768920"/>
                  </a:cubicBezTo>
                  <a:cubicBezTo>
                    <a:pt x="98723" y="752768"/>
                    <a:pt x="97350" y="731590"/>
                    <a:pt x="80360" y="721671"/>
                  </a:cubicBezTo>
                  <a:moveTo>
                    <a:pt x="113736" y="739130"/>
                  </a:moveTo>
                  <a:cubicBezTo>
                    <a:pt x="110687" y="743184"/>
                    <a:pt x="114172" y="752902"/>
                    <a:pt x="119868" y="751729"/>
                  </a:cubicBezTo>
                  <a:cubicBezTo>
                    <a:pt x="122918" y="747641"/>
                    <a:pt x="119399" y="737823"/>
                    <a:pt x="113736" y="739130"/>
                  </a:cubicBezTo>
                  <a:moveTo>
                    <a:pt x="119332" y="756320"/>
                  </a:moveTo>
                  <a:cubicBezTo>
                    <a:pt x="117523" y="761246"/>
                    <a:pt x="115747" y="766273"/>
                    <a:pt x="114138" y="771333"/>
                  </a:cubicBezTo>
                  <a:cubicBezTo>
                    <a:pt x="121343" y="773879"/>
                    <a:pt x="128581" y="776292"/>
                    <a:pt x="135920" y="778504"/>
                  </a:cubicBezTo>
                  <a:cubicBezTo>
                    <a:pt x="130658" y="770863"/>
                    <a:pt x="125062" y="763525"/>
                    <a:pt x="119332" y="756320"/>
                  </a:cubicBezTo>
                  <a:moveTo>
                    <a:pt x="140410" y="771467"/>
                  </a:moveTo>
                  <a:cubicBezTo>
                    <a:pt x="137662" y="775454"/>
                    <a:pt x="144599" y="779710"/>
                    <a:pt x="147246" y="775890"/>
                  </a:cubicBezTo>
                  <a:cubicBezTo>
                    <a:pt x="150128" y="771701"/>
                    <a:pt x="143091" y="767412"/>
                    <a:pt x="140410" y="771467"/>
                  </a:cubicBezTo>
                  <a:moveTo>
                    <a:pt x="123286" y="788188"/>
                  </a:moveTo>
                  <a:cubicBezTo>
                    <a:pt x="140477" y="808060"/>
                    <a:pt x="154350" y="830377"/>
                    <a:pt x="166983" y="853432"/>
                  </a:cubicBezTo>
                  <a:cubicBezTo>
                    <a:pt x="181393" y="871460"/>
                    <a:pt x="198918" y="886875"/>
                    <a:pt x="216846" y="901351"/>
                  </a:cubicBezTo>
                  <a:cubicBezTo>
                    <a:pt x="201767" y="878297"/>
                    <a:pt x="177975" y="861877"/>
                    <a:pt x="164939" y="837481"/>
                  </a:cubicBezTo>
                  <a:cubicBezTo>
                    <a:pt x="157064" y="816571"/>
                    <a:pt x="143761" y="797973"/>
                    <a:pt x="123286" y="788188"/>
                  </a:cubicBezTo>
                  <a:moveTo>
                    <a:pt x="150429" y="788858"/>
                  </a:moveTo>
                  <a:cubicBezTo>
                    <a:pt x="146978" y="792645"/>
                    <a:pt x="153311" y="798945"/>
                    <a:pt x="157131" y="795560"/>
                  </a:cubicBezTo>
                  <a:cubicBezTo>
                    <a:pt x="160717" y="791673"/>
                    <a:pt x="154283" y="785239"/>
                    <a:pt x="150429" y="788858"/>
                  </a:cubicBezTo>
                  <a:moveTo>
                    <a:pt x="166983" y="822569"/>
                  </a:moveTo>
                  <a:cubicBezTo>
                    <a:pt x="163264" y="826021"/>
                    <a:pt x="168826" y="833159"/>
                    <a:pt x="173015" y="829941"/>
                  </a:cubicBezTo>
                  <a:cubicBezTo>
                    <a:pt x="176701" y="826423"/>
                    <a:pt x="171172" y="819285"/>
                    <a:pt x="166983" y="822569"/>
                  </a:cubicBezTo>
                  <a:moveTo>
                    <a:pt x="177539" y="833561"/>
                  </a:moveTo>
                  <a:cubicBezTo>
                    <a:pt x="181962" y="838051"/>
                    <a:pt x="186453" y="842474"/>
                    <a:pt x="191043" y="846864"/>
                  </a:cubicBezTo>
                  <a:cubicBezTo>
                    <a:pt x="190909" y="841871"/>
                    <a:pt x="190742" y="836912"/>
                    <a:pt x="190541" y="831986"/>
                  </a:cubicBezTo>
                  <a:cubicBezTo>
                    <a:pt x="186185" y="832455"/>
                    <a:pt x="181862" y="832957"/>
                    <a:pt x="177539" y="833561"/>
                  </a:cubicBezTo>
                  <a:moveTo>
                    <a:pt x="136154" y="855242"/>
                  </a:moveTo>
                  <a:cubicBezTo>
                    <a:pt x="134713" y="859899"/>
                    <a:pt x="136322" y="861508"/>
                    <a:pt x="141013" y="860100"/>
                  </a:cubicBezTo>
                  <a:cubicBezTo>
                    <a:pt x="142454" y="855342"/>
                    <a:pt x="140846" y="853734"/>
                    <a:pt x="136154" y="855242"/>
                  </a:cubicBezTo>
                  <a:moveTo>
                    <a:pt x="141315" y="863385"/>
                  </a:moveTo>
                  <a:cubicBezTo>
                    <a:pt x="148787" y="879302"/>
                    <a:pt x="162158" y="890997"/>
                    <a:pt x="174724" y="902926"/>
                  </a:cubicBezTo>
                  <a:cubicBezTo>
                    <a:pt x="166011" y="887914"/>
                    <a:pt x="154015" y="875080"/>
                    <a:pt x="141315" y="863385"/>
                  </a:cubicBezTo>
                  <a:moveTo>
                    <a:pt x="172713" y="879603"/>
                  </a:moveTo>
                  <a:cubicBezTo>
                    <a:pt x="178310" y="885702"/>
                    <a:pt x="184006" y="891801"/>
                    <a:pt x="189770" y="897866"/>
                  </a:cubicBezTo>
                  <a:cubicBezTo>
                    <a:pt x="184476" y="891399"/>
                    <a:pt x="178779" y="885300"/>
                    <a:pt x="172713" y="879603"/>
                  </a:cubicBezTo>
                  <a:moveTo>
                    <a:pt x="144364" y="890259"/>
                  </a:moveTo>
                  <a:cubicBezTo>
                    <a:pt x="150831" y="902256"/>
                    <a:pt x="161086" y="911438"/>
                    <a:pt x="171842" y="919648"/>
                  </a:cubicBezTo>
                  <a:cubicBezTo>
                    <a:pt x="163498" y="909126"/>
                    <a:pt x="154216" y="899307"/>
                    <a:pt x="144364" y="890259"/>
                  </a:cubicBezTo>
                  <a:moveTo>
                    <a:pt x="222844" y="906813"/>
                  </a:moveTo>
                  <a:cubicBezTo>
                    <a:pt x="218991" y="909695"/>
                    <a:pt x="223917" y="916297"/>
                    <a:pt x="227737" y="913247"/>
                  </a:cubicBezTo>
                  <a:cubicBezTo>
                    <a:pt x="231557" y="910265"/>
                    <a:pt x="226665" y="903697"/>
                    <a:pt x="222844" y="906813"/>
                  </a:cubicBezTo>
                  <a:moveTo>
                    <a:pt x="262889" y="912745"/>
                  </a:moveTo>
                  <a:cubicBezTo>
                    <a:pt x="255885" y="916230"/>
                    <a:pt x="265670" y="924875"/>
                    <a:pt x="269758" y="919480"/>
                  </a:cubicBezTo>
                  <a:cubicBezTo>
                    <a:pt x="272841" y="915425"/>
                    <a:pt x="266675" y="910801"/>
                    <a:pt x="262889" y="912745"/>
                  </a:cubicBezTo>
                  <a:moveTo>
                    <a:pt x="204816" y="916062"/>
                  </a:moveTo>
                  <a:cubicBezTo>
                    <a:pt x="202738" y="921792"/>
                    <a:pt x="215137" y="925378"/>
                    <a:pt x="215975" y="919112"/>
                  </a:cubicBezTo>
                  <a:cubicBezTo>
                    <a:pt x="214701" y="914789"/>
                    <a:pt x="207999" y="912678"/>
                    <a:pt x="204816" y="916062"/>
                  </a:cubicBezTo>
                  <a:moveTo>
                    <a:pt x="202973" y="930672"/>
                  </a:moveTo>
                  <a:cubicBezTo>
                    <a:pt x="199387" y="934493"/>
                    <a:pt x="205821" y="940926"/>
                    <a:pt x="209675" y="937374"/>
                  </a:cubicBezTo>
                  <a:cubicBezTo>
                    <a:pt x="213093" y="933521"/>
                    <a:pt x="206760" y="927221"/>
                    <a:pt x="202973" y="930672"/>
                  </a:cubicBezTo>
                  <a:moveTo>
                    <a:pt x="222911" y="950343"/>
                  </a:moveTo>
                  <a:cubicBezTo>
                    <a:pt x="219996" y="954431"/>
                    <a:pt x="227067" y="958754"/>
                    <a:pt x="229747" y="954766"/>
                  </a:cubicBezTo>
                  <a:cubicBezTo>
                    <a:pt x="232462" y="950712"/>
                    <a:pt x="225525" y="946456"/>
                    <a:pt x="222911" y="950343"/>
                  </a:cubicBezTo>
                  <a:moveTo>
                    <a:pt x="209910" y="957782"/>
                  </a:moveTo>
                  <a:cubicBezTo>
                    <a:pt x="207128" y="962675"/>
                    <a:pt x="214500" y="970047"/>
                    <a:pt x="219426" y="967299"/>
                  </a:cubicBezTo>
                  <a:cubicBezTo>
                    <a:pt x="221806" y="962474"/>
                    <a:pt x="214701" y="955369"/>
                    <a:pt x="209910" y="957782"/>
                  </a:cubicBezTo>
                  <a:moveTo>
                    <a:pt x="203308" y="968371"/>
                  </a:moveTo>
                  <a:cubicBezTo>
                    <a:pt x="209038" y="977586"/>
                    <a:pt x="217349" y="984691"/>
                    <a:pt x="227167" y="989282"/>
                  </a:cubicBezTo>
                  <a:cubicBezTo>
                    <a:pt x="220633" y="980837"/>
                    <a:pt x="212322" y="974001"/>
                    <a:pt x="203308" y="968371"/>
                  </a:cubicBezTo>
                  <a:moveTo>
                    <a:pt x="231289" y="975207"/>
                  </a:moveTo>
                  <a:cubicBezTo>
                    <a:pt x="241845" y="985796"/>
                    <a:pt x="252869" y="996352"/>
                    <a:pt x="266307" y="1003255"/>
                  </a:cubicBezTo>
                  <a:cubicBezTo>
                    <a:pt x="256455" y="991795"/>
                    <a:pt x="243755" y="983417"/>
                    <a:pt x="231289" y="975207"/>
                  </a:cubicBezTo>
                  <a:moveTo>
                    <a:pt x="271233" y="1003590"/>
                  </a:moveTo>
                  <a:cubicBezTo>
                    <a:pt x="268317" y="1008114"/>
                    <a:pt x="275824" y="1014246"/>
                    <a:pt x="279878" y="1010828"/>
                  </a:cubicBezTo>
                  <a:cubicBezTo>
                    <a:pt x="282760" y="1006238"/>
                    <a:pt x="275254" y="1000105"/>
                    <a:pt x="271233" y="1003590"/>
                  </a:cubicBezTo>
                  <a:moveTo>
                    <a:pt x="466529" y="1012973"/>
                  </a:moveTo>
                  <a:cubicBezTo>
                    <a:pt x="465390" y="1018971"/>
                    <a:pt x="477755" y="1018971"/>
                    <a:pt x="476649" y="1012973"/>
                  </a:cubicBezTo>
                  <a:cubicBezTo>
                    <a:pt x="474672" y="1009388"/>
                    <a:pt x="468473" y="1009388"/>
                    <a:pt x="466529" y="1012973"/>
                  </a:cubicBezTo>
                  <a:moveTo>
                    <a:pt x="329942" y="1026578"/>
                  </a:moveTo>
                  <a:cubicBezTo>
                    <a:pt x="339828" y="1030633"/>
                    <a:pt x="350115" y="1033749"/>
                    <a:pt x="360671" y="1035592"/>
                  </a:cubicBezTo>
                  <a:cubicBezTo>
                    <a:pt x="351121" y="1030532"/>
                    <a:pt x="341269" y="1021384"/>
                    <a:pt x="329942" y="102657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任意形状 154"/>
            <p:cNvSpPr/>
            <p:nvPr/>
          </p:nvSpPr>
          <p:spPr>
            <a:xfrm>
              <a:off x="6712083" y="3947898"/>
              <a:ext cx="10169" cy="8869"/>
            </a:xfrm>
            <a:custGeom>
              <a:avLst/>
              <a:gdLst>
                <a:gd name="connsiteX0" fmla="*/ 668 w 10169"/>
                <a:gd name="connsiteY0" fmla="*/ 1901 h 8869"/>
                <a:gd name="connsiteX1" fmla="*/ 9514 w 10169"/>
                <a:gd name="connsiteY1" fmla="*/ 6995 h 8869"/>
                <a:gd name="connsiteX2" fmla="*/ 668 w 10169"/>
                <a:gd name="connsiteY2" fmla="*/ 1901 h 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9" h="8869">
                  <a:moveTo>
                    <a:pt x="668" y="1901"/>
                  </a:moveTo>
                  <a:cubicBezTo>
                    <a:pt x="3784" y="-2690"/>
                    <a:pt x="12631" y="1834"/>
                    <a:pt x="9514" y="6995"/>
                  </a:cubicBezTo>
                  <a:cubicBezTo>
                    <a:pt x="6364" y="11552"/>
                    <a:pt x="-2482" y="6995"/>
                    <a:pt x="668" y="190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6" name="任意形状 155"/>
            <p:cNvSpPr/>
            <p:nvPr/>
          </p:nvSpPr>
          <p:spPr>
            <a:xfrm>
              <a:off x="6762513" y="3953918"/>
              <a:ext cx="6365" cy="6713"/>
            </a:xfrm>
            <a:custGeom>
              <a:avLst/>
              <a:gdLst>
                <a:gd name="connsiteX0" fmla="*/ 0 w 6365"/>
                <a:gd name="connsiteY0" fmla="*/ 2181 h 6713"/>
                <a:gd name="connsiteX1" fmla="*/ 1910 w 6365"/>
                <a:gd name="connsiteY1" fmla="*/ 6504 h 6713"/>
                <a:gd name="connsiteX2" fmla="*/ 0 w 6365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3">
                  <a:moveTo>
                    <a:pt x="0" y="2181"/>
                  </a:moveTo>
                  <a:cubicBezTo>
                    <a:pt x="4725" y="-5158"/>
                    <a:pt x="10589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任意形状 156"/>
            <p:cNvSpPr/>
            <p:nvPr/>
          </p:nvSpPr>
          <p:spPr>
            <a:xfrm>
              <a:off x="6781659" y="3959008"/>
              <a:ext cx="5893" cy="5893"/>
            </a:xfrm>
            <a:custGeom>
              <a:avLst/>
              <a:gdLst>
                <a:gd name="connsiteX0" fmla="*/ 524 w 5893"/>
                <a:gd name="connsiteY0" fmla="*/ 542 h 5893"/>
                <a:gd name="connsiteX1" fmla="*/ 5383 w 5893"/>
                <a:gd name="connsiteY1" fmla="*/ 5401 h 5893"/>
                <a:gd name="connsiteX2" fmla="*/ 524 w 5893"/>
                <a:gd name="connsiteY2" fmla="*/ 54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3" h="5893">
                  <a:moveTo>
                    <a:pt x="524" y="542"/>
                  </a:moveTo>
                  <a:cubicBezTo>
                    <a:pt x="5215" y="-966"/>
                    <a:pt x="6824" y="676"/>
                    <a:pt x="5383" y="5401"/>
                  </a:cubicBezTo>
                  <a:cubicBezTo>
                    <a:pt x="692" y="6809"/>
                    <a:pt x="-950" y="5200"/>
                    <a:pt x="524" y="54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任意形状 157"/>
            <p:cNvSpPr/>
            <p:nvPr/>
          </p:nvSpPr>
          <p:spPr>
            <a:xfrm>
              <a:off x="6512913" y="3975946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9" name="任意形状 158"/>
            <p:cNvSpPr/>
            <p:nvPr/>
          </p:nvSpPr>
          <p:spPr>
            <a:xfrm>
              <a:off x="6381208" y="4029037"/>
              <a:ext cx="8985" cy="8047"/>
            </a:xfrm>
            <a:custGeom>
              <a:avLst/>
              <a:gdLst>
                <a:gd name="connsiteX0" fmla="*/ 4720 w 8985"/>
                <a:gd name="connsiteY0" fmla="*/ 80 h 8047"/>
                <a:gd name="connsiteX1" fmla="*/ 4318 w 8985"/>
                <a:gd name="connsiteY1" fmla="*/ 7989 h 8047"/>
                <a:gd name="connsiteX2" fmla="*/ 4720 w 8985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5" h="8047">
                  <a:moveTo>
                    <a:pt x="4720" y="80"/>
                  </a:moveTo>
                  <a:cubicBezTo>
                    <a:pt x="11020" y="-958"/>
                    <a:pt x="9880" y="8425"/>
                    <a:pt x="4318" y="7989"/>
                  </a:cubicBezTo>
                  <a:cubicBezTo>
                    <a:pt x="-2083" y="8860"/>
                    <a:pt x="-876" y="-288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0" name="任意形状 159"/>
            <p:cNvSpPr/>
            <p:nvPr/>
          </p:nvSpPr>
          <p:spPr>
            <a:xfrm>
              <a:off x="6309062" y="4083823"/>
              <a:ext cx="10648" cy="10791"/>
            </a:xfrm>
            <a:custGeom>
              <a:avLst/>
              <a:gdLst>
                <a:gd name="connsiteX0" fmla="*/ 6729 w 10648"/>
                <a:gd name="connsiteY0" fmla="*/ 16 h 10791"/>
                <a:gd name="connsiteX1" fmla="*/ 664 w 10648"/>
                <a:gd name="connsiteY1" fmla="*/ 10103 h 10791"/>
                <a:gd name="connsiteX2" fmla="*/ 6729 w 10648"/>
                <a:gd name="connsiteY2" fmla="*/ 16 h 1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8" h="10791">
                  <a:moveTo>
                    <a:pt x="6729" y="16"/>
                  </a:moveTo>
                  <a:cubicBezTo>
                    <a:pt x="16145" y="-553"/>
                    <a:pt x="6360" y="14090"/>
                    <a:pt x="664" y="10103"/>
                  </a:cubicBezTo>
                  <a:cubicBezTo>
                    <a:pt x="-1749" y="5914"/>
                    <a:pt x="2909" y="1156"/>
                    <a:pt x="6729" y="1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" name="任意形状 160"/>
            <p:cNvSpPr/>
            <p:nvPr/>
          </p:nvSpPr>
          <p:spPr>
            <a:xfrm>
              <a:off x="6553125" y="4116688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2" name="任意形状 161"/>
            <p:cNvSpPr/>
            <p:nvPr/>
          </p:nvSpPr>
          <p:spPr>
            <a:xfrm>
              <a:off x="6491082" y="4148276"/>
              <a:ext cx="6389" cy="6713"/>
            </a:xfrm>
            <a:custGeom>
              <a:avLst/>
              <a:gdLst>
                <a:gd name="connsiteX0" fmla="*/ 0 w 6389"/>
                <a:gd name="connsiteY0" fmla="*/ 2181 h 6713"/>
                <a:gd name="connsiteX1" fmla="*/ 1910 w 6389"/>
                <a:gd name="connsiteY1" fmla="*/ 6504 h 6713"/>
                <a:gd name="connsiteX2" fmla="*/ 0 w 6389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9" h="6713">
                  <a:moveTo>
                    <a:pt x="0" y="2181"/>
                  </a:moveTo>
                  <a:cubicBezTo>
                    <a:pt x="4758" y="-5158"/>
                    <a:pt x="10623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3" name="任意形状 162"/>
            <p:cNvSpPr/>
            <p:nvPr/>
          </p:nvSpPr>
          <p:spPr>
            <a:xfrm>
              <a:off x="6458681" y="4167711"/>
              <a:ext cx="8276" cy="8921"/>
            </a:xfrm>
            <a:custGeom>
              <a:avLst/>
              <a:gdLst>
                <a:gd name="connsiteX0" fmla="*/ 4286 w 8276"/>
                <a:gd name="connsiteY0" fmla="*/ 3 h 8921"/>
                <a:gd name="connsiteX1" fmla="*/ 4017 w 8276"/>
                <a:gd name="connsiteY1" fmla="*/ 8917 h 8921"/>
                <a:gd name="connsiteX2" fmla="*/ 4286 w 8276"/>
                <a:gd name="connsiteY2" fmla="*/ 3 h 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6" h="8921">
                  <a:moveTo>
                    <a:pt x="4286" y="3"/>
                  </a:moveTo>
                  <a:cubicBezTo>
                    <a:pt x="9848" y="-131"/>
                    <a:pt x="9446" y="9151"/>
                    <a:pt x="4017" y="8917"/>
                  </a:cubicBezTo>
                  <a:cubicBezTo>
                    <a:pt x="-1612" y="8950"/>
                    <a:pt x="-1143" y="-198"/>
                    <a:pt x="4286" y="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4" name="任意形状 163"/>
            <p:cNvSpPr/>
            <p:nvPr/>
          </p:nvSpPr>
          <p:spPr>
            <a:xfrm>
              <a:off x="6221377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" name="任意形状 164"/>
            <p:cNvSpPr/>
            <p:nvPr/>
          </p:nvSpPr>
          <p:spPr>
            <a:xfrm>
              <a:off x="6231429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" name="任意形状 165"/>
            <p:cNvSpPr/>
            <p:nvPr/>
          </p:nvSpPr>
          <p:spPr>
            <a:xfrm>
              <a:off x="6204236" y="4196265"/>
              <a:ext cx="19971" cy="21647"/>
            </a:xfrm>
            <a:custGeom>
              <a:avLst/>
              <a:gdLst>
                <a:gd name="connsiteX0" fmla="*/ 0 w 19971"/>
                <a:gd name="connsiteY0" fmla="*/ 21648 h 21647"/>
                <a:gd name="connsiteX1" fmla="*/ 16051 w 19971"/>
                <a:gd name="connsiteY1" fmla="*/ 0 h 21647"/>
                <a:gd name="connsiteX2" fmla="*/ 19972 w 19971"/>
                <a:gd name="connsiteY2" fmla="*/ 10690 h 21647"/>
                <a:gd name="connsiteX3" fmla="*/ 0 w 19971"/>
                <a:gd name="connsiteY3" fmla="*/ 21648 h 2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" h="21647">
                  <a:moveTo>
                    <a:pt x="0" y="21648"/>
                  </a:moveTo>
                  <a:cubicBezTo>
                    <a:pt x="5295" y="14376"/>
                    <a:pt x="10656" y="7171"/>
                    <a:pt x="16051" y="0"/>
                  </a:cubicBezTo>
                  <a:cubicBezTo>
                    <a:pt x="17358" y="3519"/>
                    <a:pt x="18665" y="7104"/>
                    <a:pt x="19972" y="10690"/>
                  </a:cubicBezTo>
                  <a:cubicBezTo>
                    <a:pt x="13337" y="14376"/>
                    <a:pt x="6702" y="18062"/>
                    <a:pt x="0" y="2164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任意形状 166"/>
            <p:cNvSpPr/>
            <p:nvPr/>
          </p:nvSpPr>
          <p:spPr>
            <a:xfrm>
              <a:off x="6299103" y="4202498"/>
              <a:ext cx="20982" cy="43428"/>
            </a:xfrm>
            <a:custGeom>
              <a:avLst/>
              <a:gdLst>
                <a:gd name="connsiteX0" fmla="*/ 0 w 20982"/>
                <a:gd name="connsiteY0" fmla="*/ 43429 h 43428"/>
                <a:gd name="connsiteX1" fmla="*/ 20441 w 20982"/>
                <a:gd name="connsiteY1" fmla="*/ 0 h 43428"/>
                <a:gd name="connsiteX2" fmla="*/ 0 w 20982"/>
                <a:gd name="connsiteY2" fmla="*/ 43429 h 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82" h="43428">
                  <a:moveTo>
                    <a:pt x="0" y="43429"/>
                  </a:moveTo>
                  <a:cubicBezTo>
                    <a:pt x="1005" y="26707"/>
                    <a:pt x="11326" y="13236"/>
                    <a:pt x="20441" y="0"/>
                  </a:cubicBezTo>
                  <a:cubicBezTo>
                    <a:pt x="23356" y="18095"/>
                    <a:pt x="14208" y="33711"/>
                    <a:pt x="0" y="434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8" name="任意形状 167"/>
            <p:cNvSpPr/>
            <p:nvPr/>
          </p:nvSpPr>
          <p:spPr>
            <a:xfrm>
              <a:off x="6385995" y="4217778"/>
              <a:ext cx="18195" cy="21044"/>
            </a:xfrm>
            <a:custGeom>
              <a:avLst/>
              <a:gdLst>
                <a:gd name="connsiteX0" fmla="*/ 7372 w 18195"/>
                <a:gd name="connsiteY0" fmla="*/ 168 h 21044"/>
                <a:gd name="connsiteX1" fmla="*/ 18196 w 18195"/>
                <a:gd name="connsiteY1" fmla="*/ 0 h 21044"/>
                <a:gd name="connsiteX2" fmla="*/ 0 w 18195"/>
                <a:gd name="connsiteY2" fmla="*/ 21044 h 21044"/>
                <a:gd name="connsiteX3" fmla="*/ 7372 w 18195"/>
                <a:gd name="connsiteY3" fmla="*/ 168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5" h="21044">
                  <a:moveTo>
                    <a:pt x="7372" y="168"/>
                  </a:moveTo>
                  <a:cubicBezTo>
                    <a:pt x="10086" y="134"/>
                    <a:pt x="15482" y="33"/>
                    <a:pt x="18196" y="0"/>
                  </a:cubicBezTo>
                  <a:cubicBezTo>
                    <a:pt x="12432" y="7272"/>
                    <a:pt x="6400" y="14309"/>
                    <a:pt x="0" y="21044"/>
                  </a:cubicBezTo>
                  <a:cubicBezTo>
                    <a:pt x="2446" y="14074"/>
                    <a:pt x="4993" y="7138"/>
                    <a:pt x="7372" y="1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任意形状 168"/>
            <p:cNvSpPr/>
            <p:nvPr/>
          </p:nvSpPr>
          <p:spPr>
            <a:xfrm>
              <a:off x="6276853" y="4259632"/>
              <a:ext cx="15045" cy="14074"/>
            </a:xfrm>
            <a:custGeom>
              <a:avLst/>
              <a:gdLst>
                <a:gd name="connsiteX0" fmla="*/ 0 w 15045"/>
                <a:gd name="connsiteY0" fmla="*/ 14074 h 14074"/>
                <a:gd name="connsiteX1" fmla="*/ 10254 w 15045"/>
                <a:gd name="connsiteY1" fmla="*/ 0 h 14074"/>
                <a:gd name="connsiteX2" fmla="*/ 15046 w 15045"/>
                <a:gd name="connsiteY2" fmla="*/ 7607 h 14074"/>
                <a:gd name="connsiteX3" fmla="*/ 0 w 15045"/>
                <a:gd name="connsiteY3" fmla="*/ 14074 h 1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5" h="14074">
                  <a:moveTo>
                    <a:pt x="0" y="14074"/>
                  </a:moveTo>
                  <a:cubicBezTo>
                    <a:pt x="3351" y="9316"/>
                    <a:pt x="6769" y="4658"/>
                    <a:pt x="10254" y="0"/>
                  </a:cubicBezTo>
                  <a:cubicBezTo>
                    <a:pt x="11460" y="1910"/>
                    <a:pt x="13840" y="5730"/>
                    <a:pt x="15046" y="7607"/>
                  </a:cubicBezTo>
                  <a:cubicBezTo>
                    <a:pt x="10019" y="9751"/>
                    <a:pt x="5026" y="11930"/>
                    <a:pt x="0" y="140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0" name="任意形状 169"/>
            <p:cNvSpPr/>
            <p:nvPr/>
          </p:nvSpPr>
          <p:spPr>
            <a:xfrm>
              <a:off x="6153202" y="4329266"/>
              <a:ext cx="8697" cy="10187"/>
            </a:xfrm>
            <a:custGeom>
              <a:avLst/>
              <a:gdLst>
                <a:gd name="connsiteX0" fmla="*/ 4758 w 8697"/>
                <a:gd name="connsiteY0" fmla="*/ 0 h 10187"/>
                <a:gd name="connsiteX1" fmla="*/ 3953 w 8697"/>
                <a:gd name="connsiteY1" fmla="*/ 10187 h 10187"/>
                <a:gd name="connsiteX2" fmla="*/ 4758 w 8697"/>
                <a:gd name="connsiteY2" fmla="*/ 0 h 1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" h="10187">
                  <a:moveTo>
                    <a:pt x="4758" y="0"/>
                  </a:moveTo>
                  <a:cubicBezTo>
                    <a:pt x="10689" y="302"/>
                    <a:pt x="9516" y="10187"/>
                    <a:pt x="3953" y="10187"/>
                  </a:cubicBezTo>
                  <a:cubicBezTo>
                    <a:pt x="-2011" y="9852"/>
                    <a:pt x="-805" y="-67"/>
                    <a:pt x="4758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1" name="任意形状 170"/>
            <p:cNvSpPr/>
            <p:nvPr/>
          </p:nvSpPr>
          <p:spPr>
            <a:xfrm>
              <a:off x="6134033" y="4362642"/>
              <a:ext cx="13538" cy="33912"/>
            </a:xfrm>
            <a:custGeom>
              <a:avLst/>
              <a:gdLst>
                <a:gd name="connsiteX0" fmla="*/ 0 w 13538"/>
                <a:gd name="connsiteY0" fmla="*/ 33912 h 33912"/>
                <a:gd name="connsiteX1" fmla="*/ 13538 w 13538"/>
                <a:gd name="connsiteY1" fmla="*/ 0 h 33912"/>
                <a:gd name="connsiteX2" fmla="*/ 0 w 13538"/>
                <a:gd name="connsiteY2" fmla="*/ 33912 h 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38" h="33912">
                  <a:moveTo>
                    <a:pt x="0" y="33912"/>
                  </a:moveTo>
                  <a:cubicBezTo>
                    <a:pt x="1474" y="21614"/>
                    <a:pt x="5764" y="9718"/>
                    <a:pt x="13538" y="0"/>
                  </a:cubicBezTo>
                  <a:cubicBezTo>
                    <a:pt x="12064" y="12298"/>
                    <a:pt x="7774" y="24161"/>
                    <a:pt x="0" y="3391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" name="任意形状 171"/>
            <p:cNvSpPr/>
            <p:nvPr/>
          </p:nvSpPr>
          <p:spPr>
            <a:xfrm>
              <a:off x="6312180" y="4364887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任意形状 172"/>
            <p:cNvSpPr/>
            <p:nvPr/>
          </p:nvSpPr>
          <p:spPr>
            <a:xfrm>
              <a:off x="6131226" y="4405099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" name="任意形状 173"/>
            <p:cNvSpPr/>
            <p:nvPr/>
          </p:nvSpPr>
          <p:spPr>
            <a:xfrm>
              <a:off x="6126270" y="4421732"/>
              <a:ext cx="7567" cy="8198"/>
            </a:xfrm>
            <a:custGeom>
              <a:avLst/>
              <a:gdLst>
                <a:gd name="connsiteX0" fmla="*/ 1564 w 7567"/>
                <a:gd name="connsiteY0" fmla="*/ 993 h 8198"/>
                <a:gd name="connsiteX1" fmla="*/ 5987 w 7567"/>
                <a:gd name="connsiteY1" fmla="*/ 7192 h 8198"/>
                <a:gd name="connsiteX2" fmla="*/ 1564 w 7567"/>
                <a:gd name="connsiteY2" fmla="*/ 993 h 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" h="8198">
                  <a:moveTo>
                    <a:pt x="1564" y="993"/>
                  </a:moveTo>
                  <a:cubicBezTo>
                    <a:pt x="5551" y="-2559"/>
                    <a:pt x="10008" y="4344"/>
                    <a:pt x="5987" y="7192"/>
                  </a:cubicBezTo>
                  <a:cubicBezTo>
                    <a:pt x="2100" y="10811"/>
                    <a:pt x="-2458" y="3707"/>
                    <a:pt x="1564" y="9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" name="任意形状 174"/>
            <p:cNvSpPr/>
            <p:nvPr/>
          </p:nvSpPr>
          <p:spPr>
            <a:xfrm>
              <a:off x="6290331" y="4424964"/>
              <a:ext cx="8560" cy="9077"/>
            </a:xfrm>
            <a:custGeom>
              <a:avLst/>
              <a:gdLst>
                <a:gd name="connsiteX0" fmla="*/ 1870 w 8560"/>
                <a:gd name="connsiteY0" fmla="*/ 945 h 9077"/>
                <a:gd name="connsiteX1" fmla="*/ 6661 w 8560"/>
                <a:gd name="connsiteY1" fmla="*/ 8150 h 9077"/>
                <a:gd name="connsiteX2" fmla="*/ 1870 w 8560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0" h="9077">
                  <a:moveTo>
                    <a:pt x="1870" y="945"/>
                  </a:moveTo>
                  <a:cubicBezTo>
                    <a:pt x="6427" y="-2708"/>
                    <a:pt x="11353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6" name="任意形状 175"/>
            <p:cNvSpPr/>
            <p:nvPr/>
          </p:nvSpPr>
          <p:spPr>
            <a:xfrm>
              <a:off x="7132027" y="4527511"/>
              <a:ext cx="29973" cy="146371"/>
            </a:xfrm>
            <a:custGeom>
              <a:avLst/>
              <a:gdLst>
                <a:gd name="connsiteX0" fmla="*/ 18732 w 29973"/>
                <a:gd name="connsiteY0" fmla="*/ 82233 h 146371"/>
                <a:gd name="connsiteX1" fmla="*/ 26909 w 29973"/>
                <a:gd name="connsiteY1" fmla="*/ 0 h 146371"/>
                <a:gd name="connsiteX2" fmla="*/ 8277 w 29973"/>
                <a:gd name="connsiteY2" fmla="*/ 146372 h 146371"/>
                <a:gd name="connsiteX3" fmla="*/ 17995 w 29973"/>
                <a:gd name="connsiteY3" fmla="*/ 109276 h 146371"/>
                <a:gd name="connsiteX4" fmla="*/ 8109 w 29973"/>
                <a:gd name="connsiteY4" fmla="*/ 113967 h 146371"/>
                <a:gd name="connsiteX5" fmla="*/ 0 w 29973"/>
                <a:gd name="connsiteY5" fmla="*/ 84747 h 146371"/>
                <a:gd name="connsiteX6" fmla="*/ 18732 w 29973"/>
                <a:gd name="connsiteY6" fmla="*/ 82233 h 14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73" h="146371">
                  <a:moveTo>
                    <a:pt x="18732" y="82233"/>
                  </a:moveTo>
                  <a:cubicBezTo>
                    <a:pt x="12667" y="54353"/>
                    <a:pt x="15415" y="26004"/>
                    <a:pt x="26909" y="0"/>
                  </a:cubicBezTo>
                  <a:cubicBezTo>
                    <a:pt x="34013" y="49193"/>
                    <a:pt x="29154" y="100932"/>
                    <a:pt x="8277" y="146372"/>
                  </a:cubicBezTo>
                  <a:cubicBezTo>
                    <a:pt x="10924" y="133839"/>
                    <a:pt x="14644" y="121574"/>
                    <a:pt x="17995" y="109276"/>
                  </a:cubicBezTo>
                  <a:cubicBezTo>
                    <a:pt x="14677" y="110784"/>
                    <a:pt x="11393" y="112359"/>
                    <a:pt x="8109" y="113967"/>
                  </a:cubicBezTo>
                  <a:cubicBezTo>
                    <a:pt x="5496" y="104182"/>
                    <a:pt x="2647" y="94498"/>
                    <a:pt x="0" y="84747"/>
                  </a:cubicBezTo>
                  <a:cubicBezTo>
                    <a:pt x="6199" y="83808"/>
                    <a:pt x="12466" y="83004"/>
                    <a:pt x="18732" y="822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" name="任意形状 176"/>
            <p:cNvSpPr/>
            <p:nvPr/>
          </p:nvSpPr>
          <p:spPr>
            <a:xfrm>
              <a:off x="6291860" y="4636215"/>
              <a:ext cx="7539" cy="8159"/>
            </a:xfrm>
            <a:custGeom>
              <a:avLst/>
              <a:gdLst>
                <a:gd name="connsiteX0" fmla="*/ 1513 w 7539"/>
                <a:gd name="connsiteY0" fmla="*/ 706 h 8159"/>
                <a:gd name="connsiteX1" fmla="*/ 5936 w 7539"/>
                <a:gd name="connsiteY1" fmla="*/ 7542 h 8159"/>
                <a:gd name="connsiteX2" fmla="*/ 1513 w 7539"/>
                <a:gd name="connsiteY2" fmla="*/ 706 h 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9" h="8159">
                  <a:moveTo>
                    <a:pt x="1513" y="706"/>
                  </a:moveTo>
                  <a:cubicBezTo>
                    <a:pt x="5635" y="-2243"/>
                    <a:pt x="9958" y="4828"/>
                    <a:pt x="5936" y="7542"/>
                  </a:cubicBezTo>
                  <a:cubicBezTo>
                    <a:pt x="1915" y="10257"/>
                    <a:pt x="-2341" y="3286"/>
                    <a:pt x="1513" y="70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8" name="任意形状 177"/>
            <p:cNvSpPr/>
            <p:nvPr/>
          </p:nvSpPr>
          <p:spPr>
            <a:xfrm>
              <a:off x="6133009" y="4654315"/>
              <a:ext cx="8869" cy="10156"/>
            </a:xfrm>
            <a:custGeom>
              <a:avLst/>
              <a:gdLst>
                <a:gd name="connsiteX0" fmla="*/ 1895 w 8869"/>
                <a:gd name="connsiteY0" fmla="*/ 668 h 10156"/>
                <a:gd name="connsiteX1" fmla="*/ 6989 w 8869"/>
                <a:gd name="connsiteY1" fmla="*/ 9514 h 10156"/>
                <a:gd name="connsiteX2" fmla="*/ 1895 w 8869"/>
                <a:gd name="connsiteY2" fmla="*/ 668 h 1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" h="10156">
                  <a:moveTo>
                    <a:pt x="1895" y="668"/>
                  </a:moveTo>
                  <a:cubicBezTo>
                    <a:pt x="7022" y="-2482"/>
                    <a:pt x="11546" y="6364"/>
                    <a:pt x="6989" y="9514"/>
                  </a:cubicBezTo>
                  <a:cubicBezTo>
                    <a:pt x="1862" y="12597"/>
                    <a:pt x="-2696" y="3750"/>
                    <a:pt x="1895" y="6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" name="任意形状 178"/>
            <p:cNvSpPr/>
            <p:nvPr/>
          </p:nvSpPr>
          <p:spPr>
            <a:xfrm>
              <a:off x="6302320" y="4660311"/>
              <a:ext cx="16486" cy="24428"/>
            </a:xfrm>
            <a:custGeom>
              <a:avLst/>
              <a:gdLst>
                <a:gd name="connsiteX0" fmla="*/ 0 w 16486"/>
                <a:gd name="connsiteY0" fmla="*/ 0 h 24428"/>
                <a:gd name="connsiteX1" fmla="*/ 16487 w 16486"/>
                <a:gd name="connsiteY1" fmla="*/ 24429 h 24428"/>
                <a:gd name="connsiteX2" fmla="*/ 0 w 16486"/>
                <a:gd name="connsiteY2" fmla="*/ 0 h 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86" h="24428">
                  <a:moveTo>
                    <a:pt x="0" y="0"/>
                  </a:moveTo>
                  <a:cubicBezTo>
                    <a:pt x="7238" y="6802"/>
                    <a:pt x="12901" y="15113"/>
                    <a:pt x="16487" y="24429"/>
                  </a:cubicBezTo>
                  <a:cubicBezTo>
                    <a:pt x="10522" y="16587"/>
                    <a:pt x="5094" y="8310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0" name="任意形状 179"/>
            <p:cNvSpPr/>
            <p:nvPr/>
          </p:nvSpPr>
          <p:spPr>
            <a:xfrm>
              <a:off x="7119394" y="4680685"/>
              <a:ext cx="19770" cy="40480"/>
            </a:xfrm>
            <a:custGeom>
              <a:avLst/>
              <a:gdLst>
                <a:gd name="connsiteX0" fmla="*/ 0 w 19770"/>
                <a:gd name="connsiteY0" fmla="*/ 40480 h 40480"/>
                <a:gd name="connsiteX1" fmla="*/ 19771 w 19770"/>
                <a:gd name="connsiteY1" fmla="*/ 0 h 40480"/>
                <a:gd name="connsiteX2" fmla="*/ 0 w 19770"/>
                <a:gd name="connsiteY2" fmla="*/ 40480 h 4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70" h="40480">
                  <a:moveTo>
                    <a:pt x="0" y="40480"/>
                  </a:moveTo>
                  <a:cubicBezTo>
                    <a:pt x="4658" y="26138"/>
                    <a:pt x="10924" y="12231"/>
                    <a:pt x="19771" y="0"/>
                  </a:cubicBezTo>
                  <a:cubicBezTo>
                    <a:pt x="15515" y="14476"/>
                    <a:pt x="8579" y="28081"/>
                    <a:pt x="0" y="404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任意形状 180"/>
            <p:cNvSpPr/>
            <p:nvPr/>
          </p:nvSpPr>
          <p:spPr>
            <a:xfrm>
              <a:off x="6321915" y="4700636"/>
              <a:ext cx="5701" cy="5684"/>
            </a:xfrm>
            <a:custGeom>
              <a:avLst/>
              <a:gdLst>
                <a:gd name="connsiteX0" fmla="*/ 343 w 5701"/>
                <a:gd name="connsiteY0" fmla="*/ 323 h 5684"/>
                <a:gd name="connsiteX1" fmla="*/ 343 w 5701"/>
                <a:gd name="connsiteY1" fmla="*/ 323 h 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" h="5684">
                  <a:moveTo>
                    <a:pt x="343" y="323"/>
                  </a:moveTo>
                  <a:cubicBezTo>
                    <a:pt x="13714" y="-2425"/>
                    <a:pt x="-2505" y="13660"/>
                    <a:pt x="343" y="32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任意形状 181"/>
            <p:cNvSpPr/>
            <p:nvPr/>
          </p:nvSpPr>
          <p:spPr>
            <a:xfrm>
              <a:off x="7071113" y="4733255"/>
              <a:ext cx="8539" cy="9077"/>
            </a:xfrm>
            <a:custGeom>
              <a:avLst/>
              <a:gdLst>
                <a:gd name="connsiteX0" fmla="*/ 1870 w 8539"/>
                <a:gd name="connsiteY0" fmla="*/ 945 h 9077"/>
                <a:gd name="connsiteX1" fmla="*/ 6661 w 8539"/>
                <a:gd name="connsiteY1" fmla="*/ 8150 h 9077"/>
                <a:gd name="connsiteX2" fmla="*/ 1870 w 8539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9" h="9077">
                  <a:moveTo>
                    <a:pt x="1870" y="945"/>
                  </a:moveTo>
                  <a:cubicBezTo>
                    <a:pt x="6393" y="-2708"/>
                    <a:pt x="11319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3" name="任意形状 182"/>
            <p:cNvSpPr/>
            <p:nvPr/>
          </p:nvSpPr>
          <p:spPr>
            <a:xfrm>
              <a:off x="6166866" y="4744388"/>
              <a:ext cx="6876" cy="20943"/>
            </a:xfrm>
            <a:custGeom>
              <a:avLst/>
              <a:gdLst>
                <a:gd name="connsiteX0" fmla="*/ 6876 w 6876"/>
                <a:gd name="connsiteY0" fmla="*/ 20944 h 20943"/>
                <a:gd name="connsiteX1" fmla="*/ 1045 w 6876"/>
                <a:gd name="connsiteY1" fmla="*/ 0 h 20943"/>
                <a:gd name="connsiteX2" fmla="*/ 6876 w 6876"/>
                <a:gd name="connsiteY2" fmla="*/ 20944 h 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" h="20943">
                  <a:moveTo>
                    <a:pt x="6876" y="20944"/>
                  </a:moveTo>
                  <a:cubicBezTo>
                    <a:pt x="1313" y="15113"/>
                    <a:pt x="-1736" y="7908"/>
                    <a:pt x="1045" y="0"/>
                  </a:cubicBezTo>
                  <a:cubicBezTo>
                    <a:pt x="3190" y="6870"/>
                    <a:pt x="5234" y="13840"/>
                    <a:pt x="6876" y="2094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" name="任意形状 183"/>
            <p:cNvSpPr/>
            <p:nvPr/>
          </p:nvSpPr>
          <p:spPr>
            <a:xfrm>
              <a:off x="7048185" y="4755010"/>
              <a:ext cx="14107" cy="19234"/>
            </a:xfrm>
            <a:custGeom>
              <a:avLst/>
              <a:gdLst>
                <a:gd name="connsiteX0" fmla="*/ 0 w 14107"/>
                <a:gd name="connsiteY0" fmla="*/ 19235 h 19234"/>
                <a:gd name="connsiteX1" fmla="*/ 14108 w 14107"/>
                <a:gd name="connsiteY1" fmla="*/ 0 h 19234"/>
                <a:gd name="connsiteX2" fmla="*/ 0 w 14107"/>
                <a:gd name="connsiteY2" fmla="*/ 19235 h 1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7" h="19234">
                  <a:moveTo>
                    <a:pt x="0" y="19235"/>
                  </a:moveTo>
                  <a:cubicBezTo>
                    <a:pt x="4088" y="12365"/>
                    <a:pt x="8780" y="5931"/>
                    <a:pt x="14108" y="0"/>
                  </a:cubicBezTo>
                  <a:cubicBezTo>
                    <a:pt x="9952" y="6769"/>
                    <a:pt x="5295" y="13236"/>
                    <a:pt x="0" y="192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" name="任意形状 184"/>
            <p:cNvSpPr/>
            <p:nvPr/>
          </p:nvSpPr>
          <p:spPr>
            <a:xfrm>
              <a:off x="7052148" y="4771832"/>
              <a:ext cx="9456" cy="12091"/>
            </a:xfrm>
            <a:custGeom>
              <a:avLst/>
              <a:gdLst>
                <a:gd name="connsiteX0" fmla="*/ 7129 w 9456"/>
                <a:gd name="connsiteY0" fmla="*/ 0 h 12091"/>
                <a:gd name="connsiteX1" fmla="*/ 1030 w 9456"/>
                <a:gd name="connsiteY1" fmla="*/ 11863 h 12091"/>
                <a:gd name="connsiteX2" fmla="*/ 7129 w 9456"/>
                <a:gd name="connsiteY2" fmla="*/ 0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56" h="12091">
                  <a:moveTo>
                    <a:pt x="7129" y="0"/>
                  </a:moveTo>
                  <a:cubicBezTo>
                    <a:pt x="13094" y="2413"/>
                    <a:pt x="6325" y="13840"/>
                    <a:pt x="1030" y="11863"/>
                  </a:cubicBezTo>
                  <a:cubicBezTo>
                    <a:pt x="-2019" y="7473"/>
                    <a:pt x="2203" y="603"/>
                    <a:pt x="7129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" name="任意形状 185"/>
            <p:cNvSpPr/>
            <p:nvPr/>
          </p:nvSpPr>
          <p:spPr>
            <a:xfrm>
              <a:off x="7062823" y="4772000"/>
              <a:ext cx="9102" cy="12503"/>
            </a:xfrm>
            <a:custGeom>
              <a:avLst/>
              <a:gdLst>
                <a:gd name="connsiteX0" fmla="*/ 6607 w 9102"/>
                <a:gd name="connsiteY0" fmla="*/ 0 h 12503"/>
                <a:gd name="connsiteX1" fmla="*/ 1011 w 9102"/>
                <a:gd name="connsiteY1" fmla="*/ 12265 h 12503"/>
                <a:gd name="connsiteX2" fmla="*/ 6607 w 9102"/>
                <a:gd name="connsiteY2" fmla="*/ 0 h 1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02" h="12503">
                  <a:moveTo>
                    <a:pt x="6607" y="0"/>
                  </a:moveTo>
                  <a:cubicBezTo>
                    <a:pt x="12606" y="2245"/>
                    <a:pt x="6607" y="14342"/>
                    <a:pt x="1011" y="12265"/>
                  </a:cubicBezTo>
                  <a:cubicBezTo>
                    <a:pt x="-1871" y="7975"/>
                    <a:pt x="1849" y="1072"/>
                    <a:pt x="6607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7" name="任意形状 186"/>
            <p:cNvSpPr/>
            <p:nvPr/>
          </p:nvSpPr>
          <p:spPr>
            <a:xfrm>
              <a:off x="7034159" y="4781818"/>
              <a:ext cx="6234" cy="5731"/>
            </a:xfrm>
            <a:custGeom>
              <a:avLst/>
              <a:gdLst>
                <a:gd name="connsiteX0" fmla="*/ 1762 w 6234"/>
                <a:gd name="connsiteY0" fmla="*/ 0 h 5731"/>
                <a:gd name="connsiteX1" fmla="*/ 1762 w 6234"/>
                <a:gd name="connsiteY1" fmla="*/ 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4" h="5731">
                  <a:moveTo>
                    <a:pt x="1762" y="0"/>
                  </a:moveTo>
                  <a:cubicBezTo>
                    <a:pt x="14931" y="2580"/>
                    <a:pt x="-5945" y="11494"/>
                    <a:pt x="1762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8" name="任意形状 187"/>
            <p:cNvSpPr/>
            <p:nvPr/>
          </p:nvSpPr>
          <p:spPr>
            <a:xfrm>
              <a:off x="7025608" y="4790238"/>
              <a:ext cx="5721" cy="5721"/>
            </a:xfrm>
            <a:custGeom>
              <a:avLst/>
              <a:gdLst>
                <a:gd name="connsiteX0" fmla="*/ 393 w 5721"/>
                <a:gd name="connsiteY0" fmla="*/ 393 h 5721"/>
                <a:gd name="connsiteX1" fmla="*/ 393 w 5721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1" h="5721">
                  <a:moveTo>
                    <a:pt x="393" y="393"/>
                  </a:moveTo>
                  <a:cubicBezTo>
                    <a:pt x="13797" y="-2690"/>
                    <a:pt x="-2690" y="13797"/>
                    <a:pt x="393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9" name="任意形状 188"/>
            <p:cNvSpPr/>
            <p:nvPr/>
          </p:nvSpPr>
          <p:spPr>
            <a:xfrm>
              <a:off x="6907041" y="4807018"/>
              <a:ext cx="140071" cy="119999"/>
            </a:xfrm>
            <a:custGeom>
              <a:avLst/>
              <a:gdLst>
                <a:gd name="connsiteX0" fmla="*/ 80390 w 140071"/>
                <a:gd name="connsiteY0" fmla="*/ 52745 h 119999"/>
                <a:gd name="connsiteX1" fmla="*/ 140072 w 140071"/>
                <a:gd name="connsiteY1" fmla="*/ 0 h 119999"/>
                <a:gd name="connsiteX2" fmla="*/ 0 w 140071"/>
                <a:gd name="connsiteY2" fmla="*/ 119999 h 119999"/>
                <a:gd name="connsiteX3" fmla="*/ 80390 w 140071"/>
                <a:gd name="connsiteY3" fmla="*/ 52745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71" h="119999">
                  <a:moveTo>
                    <a:pt x="80390" y="52745"/>
                  </a:moveTo>
                  <a:cubicBezTo>
                    <a:pt x="103948" y="39542"/>
                    <a:pt x="118759" y="16085"/>
                    <a:pt x="140072" y="0"/>
                  </a:cubicBezTo>
                  <a:cubicBezTo>
                    <a:pt x="103780" y="50198"/>
                    <a:pt x="58408" y="96375"/>
                    <a:pt x="0" y="119999"/>
                  </a:cubicBezTo>
                  <a:cubicBezTo>
                    <a:pt x="19905" y="90377"/>
                    <a:pt x="52242" y="73353"/>
                    <a:pt x="80390" y="527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0" name="任意形状 189"/>
            <p:cNvSpPr/>
            <p:nvPr/>
          </p:nvSpPr>
          <p:spPr>
            <a:xfrm>
              <a:off x="6402693" y="4810984"/>
              <a:ext cx="9027" cy="8450"/>
            </a:xfrm>
            <a:custGeom>
              <a:avLst/>
              <a:gdLst>
                <a:gd name="connsiteX0" fmla="*/ 828 w 9027"/>
                <a:gd name="connsiteY0" fmla="*/ 1227 h 8450"/>
                <a:gd name="connsiteX1" fmla="*/ 8200 w 9027"/>
                <a:gd name="connsiteY1" fmla="*/ 7259 h 8450"/>
                <a:gd name="connsiteX2" fmla="*/ 828 w 9027"/>
                <a:gd name="connsiteY2" fmla="*/ 1227 h 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7" h="8450">
                  <a:moveTo>
                    <a:pt x="828" y="1227"/>
                  </a:moveTo>
                  <a:cubicBezTo>
                    <a:pt x="4313" y="-2492"/>
                    <a:pt x="11450" y="3037"/>
                    <a:pt x="8200" y="7259"/>
                  </a:cubicBezTo>
                  <a:cubicBezTo>
                    <a:pt x="4715" y="10912"/>
                    <a:pt x="-2423" y="5383"/>
                    <a:pt x="828" y="122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1" name="任意形状 190"/>
            <p:cNvSpPr/>
            <p:nvPr/>
          </p:nvSpPr>
          <p:spPr>
            <a:xfrm>
              <a:off x="6425572" y="4830224"/>
              <a:ext cx="6827" cy="6832"/>
            </a:xfrm>
            <a:custGeom>
              <a:avLst/>
              <a:gdLst>
                <a:gd name="connsiteX0" fmla="*/ 635 w 6827"/>
                <a:gd name="connsiteY0" fmla="*/ 653 h 6832"/>
                <a:gd name="connsiteX1" fmla="*/ 6197 w 6827"/>
                <a:gd name="connsiteY1" fmla="*/ 6216 h 6832"/>
                <a:gd name="connsiteX2" fmla="*/ 635 w 6827"/>
                <a:gd name="connsiteY2" fmla="*/ 653 h 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7" h="6832">
                  <a:moveTo>
                    <a:pt x="635" y="653"/>
                  </a:moveTo>
                  <a:cubicBezTo>
                    <a:pt x="6063" y="-1123"/>
                    <a:pt x="7940" y="720"/>
                    <a:pt x="6197" y="6216"/>
                  </a:cubicBezTo>
                  <a:cubicBezTo>
                    <a:pt x="735" y="7925"/>
                    <a:pt x="-1108" y="6082"/>
                    <a:pt x="635" y="65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2" name="任意形状 191"/>
            <p:cNvSpPr/>
            <p:nvPr/>
          </p:nvSpPr>
          <p:spPr>
            <a:xfrm>
              <a:off x="6982149" y="4830345"/>
              <a:ext cx="8389" cy="8818"/>
            </a:xfrm>
            <a:custGeom>
              <a:avLst/>
              <a:gdLst>
                <a:gd name="connsiteX0" fmla="*/ 3473 w 8389"/>
                <a:gd name="connsiteY0" fmla="*/ 331 h 8818"/>
                <a:gd name="connsiteX1" fmla="*/ 4947 w 8389"/>
                <a:gd name="connsiteY1" fmla="*/ 8474 h 8818"/>
                <a:gd name="connsiteX2" fmla="*/ 3473 w 8389"/>
                <a:gd name="connsiteY2" fmla="*/ 331 h 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9" h="8818">
                  <a:moveTo>
                    <a:pt x="3473" y="331"/>
                  </a:moveTo>
                  <a:cubicBezTo>
                    <a:pt x="9303" y="-1847"/>
                    <a:pt x="10141" y="7401"/>
                    <a:pt x="4947" y="8474"/>
                  </a:cubicBezTo>
                  <a:cubicBezTo>
                    <a:pt x="-850" y="10719"/>
                    <a:pt x="-1822" y="1303"/>
                    <a:pt x="3473" y="33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3" name="任意形状 192"/>
            <p:cNvSpPr/>
            <p:nvPr/>
          </p:nvSpPr>
          <p:spPr>
            <a:xfrm>
              <a:off x="6917161" y="4865828"/>
              <a:ext cx="28617" cy="18933"/>
            </a:xfrm>
            <a:custGeom>
              <a:avLst/>
              <a:gdLst>
                <a:gd name="connsiteX0" fmla="*/ 0 w 28617"/>
                <a:gd name="connsiteY0" fmla="*/ 18933 h 18933"/>
                <a:gd name="connsiteX1" fmla="*/ 28618 w 28617"/>
                <a:gd name="connsiteY1" fmla="*/ 0 h 18933"/>
                <a:gd name="connsiteX2" fmla="*/ 0 w 28617"/>
                <a:gd name="connsiteY2" fmla="*/ 18933 h 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17" h="18933">
                  <a:moveTo>
                    <a:pt x="0" y="18933"/>
                  </a:moveTo>
                  <a:cubicBezTo>
                    <a:pt x="8176" y="10790"/>
                    <a:pt x="17760" y="4055"/>
                    <a:pt x="28618" y="0"/>
                  </a:cubicBezTo>
                  <a:cubicBezTo>
                    <a:pt x="20307" y="7975"/>
                    <a:pt x="10757" y="14644"/>
                    <a:pt x="0" y="189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4" name="任意形状 193"/>
            <p:cNvSpPr/>
            <p:nvPr/>
          </p:nvSpPr>
          <p:spPr>
            <a:xfrm>
              <a:off x="6483773" y="4870452"/>
              <a:ext cx="9369" cy="9544"/>
            </a:xfrm>
            <a:custGeom>
              <a:avLst/>
              <a:gdLst>
                <a:gd name="connsiteX0" fmla="*/ 3187 w 9369"/>
                <a:gd name="connsiteY0" fmla="*/ 335 h 9544"/>
                <a:gd name="connsiteX1" fmla="*/ 6203 w 9369"/>
                <a:gd name="connsiteY1" fmla="*/ 9316 h 9544"/>
                <a:gd name="connsiteX2" fmla="*/ 3187 w 9369"/>
                <a:gd name="connsiteY2" fmla="*/ 335 h 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9" h="9544">
                  <a:moveTo>
                    <a:pt x="3187" y="335"/>
                  </a:moveTo>
                  <a:cubicBezTo>
                    <a:pt x="8817" y="-1910"/>
                    <a:pt x="12201" y="7808"/>
                    <a:pt x="6203" y="9316"/>
                  </a:cubicBezTo>
                  <a:cubicBezTo>
                    <a:pt x="607" y="11092"/>
                    <a:pt x="-2878" y="1977"/>
                    <a:pt x="3187" y="3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" name="任意形状 194"/>
            <p:cNvSpPr/>
            <p:nvPr/>
          </p:nvSpPr>
          <p:spPr>
            <a:xfrm>
              <a:off x="6243410" y="4872932"/>
              <a:ext cx="15950" cy="18765"/>
            </a:xfrm>
            <a:custGeom>
              <a:avLst/>
              <a:gdLst>
                <a:gd name="connsiteX0" fmla="*/ 0 w 15950"/>
                <a:gd name="connsiteY0" fmla="*/ 0 h 18765"/>
                <a:gd name="connsiteX1" fmla="*/ 15951 w 15950"/>
                <a:gd name="connsiteY1" fmla="*/ 18766 h 18765"/>
                <a:gd name="connsiteX2" fmla="*/ 0 w 15950"/>
                <a:gd name="connsiteY2" fmla="*/ 0 h 1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50" h="18765">
                  <a:moveTo>
                    <a:pt x="0" y="0"/>
                  </a:moveTo>
                  <a:cubicBezTo>
                    <a:pt x="6032" y="5563"/>
                    <a:pt x="11427" y="11829"/>
                    <a:pt x="15951" y="18766"/>
                  </a:cubicBezTo>
                  <a:cubicBezTo>
                    <a:pt x="9282" y="13739"/>
                    <a:pt x="3854" y="7339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6" name="任意形状 195"/>
            <p:cNvSpPr/>
            <p:nvPr/>
          </p:nvSpPr>
          <p:spPr>
            <a:xfrm>
              <a:off x="6850242" y="4894043"/>
              <a:ext cx="36626" cy="20373"/>
            </a:xfrm>
            <a:custGeom>
              <a:avLst/>
              <a:gdLst>
                <a:gd name="connsiteX0" fmla="*/ 0 w 36626"/>
                <a:gd name="connsiteY0" fmla="*/ 20374 h 20373"/>
                <a:gd name="connsiteX1" fmla="*/ 36626 w 36626"/>
                <a:gd name="connsiteY1" fmla="*/ 0 h 20373"/>
                <a:gd name="connsiteX2" fmla="*/ 0 w 36626"/>
                <a:gd name="connsiteY2" fmla="*/ 20374 h 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26" h="20373">
                  <a:moveTo>
                    <a:pt x="0" y="20374"/>
                  </a:moveTo>
                  <a:cubicBezTo>
                    <a:pt x="11930" y="13102"/>
                    <a:pt x="23926" y="5864"/>
                    <a:pt x="36626" y="0"/>
                  </a:cubicBezTo>
                  <a:cubicBezTo>
                    <a:pt x="29455" y="13907"/>
                    <a:pt x="14711" y="19101"/>
                    <a:pt x="0" y="203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7" name="任意形状 196"/>
            <p:cNvSpPr/>
            <p:nvPr/>
          </p:nvSpPr>
          <p:spPr>
            <a:xfrm>
              <a:off x="6413238" y="4900179"/>
              <a:ext cx="8039" cy="7662"/>
            </a:xfrm>
            <a:custGeom>
              <a:avLst/>
              <a:gdLst>
                <a:gd name="connsiteX0" fmla="*/ 804 w 8039"/>
                <a:gd name="connsiteY0" fmla="*/ 1404 h 7662"/>
                <a:gd name="connsiteX1" fmla="*/ 7238 w 8039"/>
                <a:gd name="connsiteY1" fmla="*/ 6297 h 7662"/>
                <a:gd name="connsiteX2" fmla="*/ 804 w 8039"/>
                <a:gd name="connsiteY2" fmla="*/ 1404 h 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9" h="7662">
                  <a:moveTo>
                    <a:pt x="804" y="1404"/>
                  </a:moveTo>
                  <a:cubicBezTo>
                    <a:pt x="3720" y="-2449"/>
                    <a:pt x="10321" y="2443"/>
                    <a:pt x="7238" y="6297"/>
                  </a:cubicBezTo>
                  <a:cubicBezTo>
                    <a:pt x="4289" y="10083"/>
                    <a:pt x="-2279" y="5191"/>
                    <a:pt x="804" y="140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8" name="任意形状 197"/>
            <p:cNvSpPr/>
            <p:nvPr/>
          </p:nvSpPr>
          <p:spPr>
            <a:xfrm>
              <a:off x="6897223" y="4907414"/>
              <a:ext cx="19234" cy="14107"/>
            </a:xfrm>
            <a:custGeom>
              <a:avLst/>
              <a:gdLst>
                <a:gd name="connsiteX0" fmla="*/ 0 w 19234"/>
                <a:gd name="connsiteY0" fmla="*/ 14108 h 14107"/>
                <a:gd name="connsiteX1" fmla="*/ 19235 w 19234"/>
                <a:gd name="connsiteY1" fmla="*/ 0 h 14107"/>
                <a:gd name="connsiteX2" fmla="*/ 0 w 19234"/>
                <a:gd name="connsiteY2" fmla="*/ 14108 h 1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4" h="14107">
                  <a:moveTo>
                    <a:pt x="0" y="14108"/>
                  </a:moveTo>
                  <a:cubicBezTo>
                    <a:pt x="5965" y="8780"/>
                    <a:pt x="12432" y="4122"/>
                    <a:pt x="19235" y="0"/>
                  </a:cubicBezTo>
                  <a:cubicBezTo>
                    <a:pt x="13303" y="5295"/>
                    <a:pt x="6836" y="9986"/>
                    <a:pt x="0" y="1410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9" name="任意形状 198"/>
            <p:cNvSpPr/>
            <p:nvPr/>
          </p:nvSpPr>
          <p:spPr>
            <a:xfrm>
              <a:off x="6832828" y="4914244"/>
              <a:ext cx="7920" cy="7716"/>
            </a:xfrm>
            <a:custGeom>
              <a:avLst/>
              <a:gdLst>
                <a:gd name="connsiteX0" fmla="*/ 5451 w 7920"/>
                <a:gd name="connsiteY0" fmla="*/ 273 h 7716"/>
                <a:gd name="connsiteX1" fmla="*/ 2468 w 7920"/>
                <a:gd name="connsiteY1" fmla="*/ 7411 h 7716"/>
                <a:gd name="connsiteX2" fmla="*/ 5451 w 7920"/>
                <a:gd name="connsiteY2" fmla="*/ 273 h 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0" h="7716">
                  <a:moveTo>
                    <a:pt x="5451" y="273"/>
                  </a:moveTo>
                  <a:cubicBezTo>
                    <a:pt x="10511" y="1714"/>
                    <a:pt x="6925" y="9321"/>
                    <a:pt x="2468" y="7411"/>
                  </a:cubicBezTo>
                  <a:cubicBezTo>
                    <a:pt x="-2625" y="5903"/>
                    <a:pt x="1061" y="-1503"/>
                    <a:pt x="5451" y="27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0" name="任意形状 199"/>
            <p:cNvSpPr/>
            <p:nvPr/>
          </p:nvSpPr>
          <p:spPr>
            <a:xfrm>
              <a:off x="6581268" y="4915724"/>
              <a:ext cx="11032" cy="9528"/>
            </a:xfrm>
            <a:custGeom>
              <a:avLst/>
              <a:gdLst>
                <a:gd name="connsiteX0" fmla="*/ 693 w 11032"/>
                <a:gd name="connsiteY0" fmla="*/ 2245 h 9528"/>
                <a:gd name="connsiteX1" fmla="*/ 10277 w 11032"/>
                <a:gd name="connsiteY1" fmla="*/ 7339 h 9528"/>
                <a:gd name="connsiteX2" fmla="*/ 693 w 11032"/>
                <a:gd name="connsiteY2" fmla="*/ 2245 h 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" h="9528">
                  <a:moveTo>
                    <a:pt x="693" y="2245"/>
                  </a:moveTo>
                  <a:cubicBezTo>
                    <a:pt x="3877" y="-2882"/>
                    <a:pt x="13829" y="1608"/>
                    <a:pt x="10277" y="7339"/>
                  </a:cubicBezTo>
                  <a:cubicBezTo>
                    <a:pt x="7060" y="12399"/>
                    <a:pt x="-2658" y="7841"/>
                    <a:pt x="693" y="22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1" name="任意形状 200"/>
            <p:cNvSpPr/>
            <p:nvPr/>
          </p:nvSpPr>
          <p:spPr>
            <a:xfrm>
              <a:off x="6768444" y="4919008"/>
              <a:ext cx="51638" cy="17123"/>
            </a:xfrm>
            <a:custGeom>
              <a:avLst/>
              <a:gdLst>
                <a:gd name="connsiteX0" fmla="*/ 0 w 51638"/>
                <a:gd name="connsiteY0" fmla="*/ 17124 h 17123"/>
                <a:gd name="connsiteX1" fmla="*/ 51639 w 51638"/>
                <a:gd name="connsiteY1" fmla="*/ 0 h 17123"/>
                <a:gd name="connsiteX2" fmla="*/ 0 w 51638"/>
                <a:gd name="connsiteY2" fmla="*/ 17124 h 1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38" h="17123">
                  <a:moveTo>
                    <a:pt x="0" y="17124"/>
                  </a:moveTo>
                  <a:cubicBezTo>
                    <a:pt x="16621" y="9852"/>
                    <a:pt x="33644" y="3016"/>
                    <a:pt x="51639" y="0"/>
                  </a:cubicBezTo>
                  <a:cubicBezTo>
                    <a:pt x="36660" y="10958"/>
                    <a:pt x="17961" y="14443"/>
                    <a:pt x="0" y="1712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2" name="任意形状 201"/>
            <p:cNvSpPr/>
            <p:nvPr/>
          </p:nvSpPr>
          <p:spPr>
            <a:xfrm>
              <a:off x="6720022" y="4932211"/>
              <a:ext cx="46947" cy="8344"/>
            </a:xfrm>
            <a:custGeom>
              <a:avLst/>
              <a:gdLst>
                <a:gd name="connsiteX0" fmla="*/ 2614 w 46947"/>
                <a:gd name="connsiteY0" fmla="*/ 0 h 8344"/>
                <a:gd name="connsiteX1" fmla="*/ 46947 w 46947"/>
                <a:gd name="connsiteY1" fmla="*/ 1273 h 8344"/>
                <a:gd name="connsiteX2" fmla="*/ 0 w 46947"/>
                <a:gd name="connsiteY2" fmla="*/ 8344 h 8344"/>
                <a:gd name="connsiteX3" fmla="*/ 2614 w 46947"/>
                <a:gd name="connsiteY3" fmla="*/ 0 h 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7" h="8344">
                  <a:moveTo>
                    <a:pt x="2614" y="0"/>
                  </a:moveTo>
                  <a:cubicBezTo>
                    <a:pt x="17392" y="101"/>
                    <a:pt x="32203" y="0"/>
                    <a:pt x="46947" y="1273"/>
                  </a:cubicBezTo>
                  <a:cubicBezTo>
                    <a:pt x="32170" y="7607"/>
                    <a:pt x="15683" y="6803"/>
                    <a:pt x="0" y="8344"/>
                  </a:cubicBezTo>
                  <a:cubicBezTo>
                    <a:pt x="670" y="6233"/>
                    <a:pt x="1977" y="2078"/>
                    <a:pt x="2614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3" name="任意形状 202"/>
            <p:cNvSpPr/>
            <p:nvPr/>
          </p:nvSpPr>
          <p:spPr>
            <a:xfrm>
              <a:off x="6957474" y="4933853"/>
              <a:ext cx="22719" cy="18128"/>
            </a:xfrm>
            <a:custGeom>
              <a:avLst/>
              <a:gdLst>
                <a:gd name="connsiteX0" fmla="*/ 0 w 22719"/>
                <a:gd name="connsiteY0" fmla="*/ 18129 h 18128"/>
                <a:gd name="connsiteX1" fmla="*/ 22720 w 22719"/>
                <a:gd name="connsiteY1" fmla="*/ 0 h 18128"/>
                <a:gd name="connsiteX2" fmla="*/ 0 w 22719"/>
                <a:gd name="connsiteY2" fmla="*/ 18129 h 1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19" h="18128">
                  <a:moveTo>
                    <a:pt x="0" y="18129"/>
                  </a:moveTo>
                  <a:cubicBezTo>
                    <a:pt x="6367" y="10723"/>
                    <a:pt x="14074" y="4624"/>
                    <a:pt x="22720" y="0"/>
                  </a:cubicBezTo>
                  <a:cubicBezTo>
                    <a:pt x="16152" y="7205"/>
                    <a:pt x="8478" y="13337"/>
                    <a:pt x="0" y="181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" name="任意形状 203"/>
            <p:cNvSpPr/>
            <p:nvPr/>
          </p:nvSpPr>
          <p:spPr>
            <a:xfrm>
              <a:off x="6314965" y="4944841"/>
              <a:ext cx="9704" cy="9425"/>
            </a:xfrm>
            <a:custGeom>
              <a:avLst/>
              <a:gdLst>
                <a:gd name="connsiteX0" fmla="*/ 1127 w 9704"/>
                <a:gd name="connsiteY0" fmla="*/ 1310 h 9425"/>
                <a:gd name="connsiteX1" fmla="*/ 8600 w 9704"/>
                <a:gd name="connsiteY1" fmla="*/ 8079 h 9425"/>
                <a:gd name="connsiteX2" fmla="*/ 1127 w 9704"/>
                <a:gd name="connsiteY2" fmla="*/ 1310 h 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4" h="9425">
                  <a:moveTo>
                    <a:pt x="1127" y="1310"/>
                  </a:moveTo>
                  <a:cubicBezTo>
                    <a:pt x="5048" y="-2812"/>
                    <a:pt x="12521" y="3723"/>
                    <a:pt x="8600" y="8079"/>
                  </a:cubicBezTo>
                  <a:cubicBezTo>
                    <a:pt x="4579" y="12301"/>
                    <a:pt x="-2827" y="5633"/>
                    <a:pt x="1127" y="131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5" name="任意形状 204"/>
            <p:cNvSpPr/>
            <p:nvPr/>
          </p:nvSpPr>
          <p:spPr>
            <a:xfrm>
              <a:off x="6672036" y="4945810"/>
              <a:ext cx="6365" cy="6711"/>
            </a:xfrm>
            <a:custGeom>
              <a:avLst/>
              <a:gdLst>
                <a:gd name="connsiteX0" fmla="*/ 0 w 6365"/>
                <a:gd name="connsiteY0" fmla="*/ 2184 h 6711"/>
                <a:gd name="connsiteX1" fmla="*/ 1910 w 6365"/>
                <a:gd name="connsiteY1" fmla="*/ 6507 h 6711"/>
                <a:gd name="connsiteX2" fmla="*/ 0 w 6365"/>
                <a:gd name="connsiteY2" fmla="*/ 2184 h 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1">
                  <a:moveTo>
                    <a:pt x="0" y="2184"/>
                  </a:moveTo>
                  <a:cubicBezTo>
                    <a:pt x="4725" y="-5154"/>
                    <a:pt x="10589" y="8518"/>
                    <a:pt x="1910" y="6507"/>
                  </a:cubicBezTo>
                  <a:cubicBezTo>
                    <a:pt x="1441" y="5435"/>
                    <a:pt x="503" y="3257"/>
                    <a:pt x="0" y="218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" name="任意形状 205"/>
            <p:cNvSpPr/>
            <p:nvPr/>
          </p:nvSpPr>
          <p:spPr>
            <a:xfrm>
              <a:off x="6343889" y="4951695"/>
              <a:ext cx="10611" cy="10612"/>
            </a:xfrm>
            <a:custGeom>
              <a:avLst/>
              <a:gdLst>
                <a:gd name="connsiteX0" fmla="*/ 486 w 10611"/>
                <a:gd name="connsiteY0" fmla="*/ 622 h 10612"/>
                <a:gd name="connsiteX1" fmla="*/ 10003 w 10611"/>
                <a:gd name="connsiteY1" fmla="*/ 10139 h 10612"/>
                <a:gd name="connsiteX2" fmla="*/ 486 w 10611"/>
                <a:gd name="connsiteY2" fmla="*/ 622 h 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" h="10612">
                  <a:moveTo>
                    <a:pt x="486" y="622"/>
                  </a:moveTo>
                  <a:cubicBezTo>
                    <a:pt x="5412" y="-2193"/>
                    <a:pt x="12784" y="5179"/>
                    <a:pt x="10003" y="10139"/>
                  </a:cubicBezTo>
                  <a:cubicBezTo>
                    <a:pt x="5178" y="12518"/>
                    <a:pt x="-1927" y="5414"/>
                    <a:pt x="486" y="6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7" name="任意形状 206"/>
            <p:cNvSpPr/>
            <p:nvPr/>
          </p:nvSpPr>
          <p:spPr>
            <a:xfrm>
              <a:off x="6659476" y="4976968"/>
              <a:ext cx="10319" cy="10493"/>
            </a:xfrm>
            <a:custGeom>
              <a:avLst/>
              <a:gdLst>
                <a:gd name="connsiteX0" fmla="*/ 1568 w 10319"/>
                <a:gd name="connsiteY0" fmla="*/ 1822 h 10493"/>
                <a:gd name="connsiteX1" fmla="*/ 8740 w 10319"/>
                <a:gd name="connsiteY1" fmla="*/ 8591 h 10493"/>
                <a:gd name="connsiteX2" fmla="*/ 1568 w 10319"/>
                <a:gd name="connsiteY2" fmla="*/ 1822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9" h="10493">
                  <a:moveTo>
                    <a:pt x="1568" y="1822"/>
                  </a:moveTo>
                  <a:cubicBezTo>
                    <a:pt x="5891" y="-3439"/>
                    <a:pt x="13665" y="3900"/>
                    <a:pt x="8740" y="8591"/>
                  </a:cubicBezTo>
                  <a:cubicBezTo>
                    <a:pt x="4517" y="14087"/>
                    <a:pt x="-3358" y="6380"/>
                    <a:pt x="1568" y="18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8" name="任意形状 207"/>
            <p:cNvSpPr/>
            <p:nvPr/>
          </p:nvSpPr>
          <p:spPr>
            <a:xfrm>
              <a:off x="6896731" y="4982194"/>
              <a:ext cx="10439" cy="8889"/>
            </a:xfrm>
            <a:custGeom>
              <a:avLst/>
              <a:gdLst>
                <a:gd name="connsiteX0" fmla="*/ 8366 w 10439"/>
                <a:gd name="connsiteY0" fmla="*/ 182 h 8889"/>
                <a:gd name="connsiteX1" fmla="*/ 491 w 10439"/>
                <a:gd name="connsiteY1" fmla="*/ 7588 h 8889"/>
                <a:gd name="connsiteX2" fmla="*/ 8366 w 10439"/>
                <a:gd name="connsiteY2" fmla="*/ 182 h 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9" h="8889">
                  <a:moveTo>
                    <a:pt x="8366" y="182"/>
                  </a:moveTo>
                  <a:cubicBezTo>
                    <a:pt x="14800" y="3667"/>
                    <a:pt x="4580" y="12111"/>
                    <a:pt x="491" y="7588"/>
                  </a:cubicBezTo>
                  <a:cubicBezTo>
                    <a:pt x="-1787" y="3198"/>
                    <a:pt x="4378" y="-924"/>
                    <a:pt x="8366" y="18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" name="任意形状 208"/>
            <p:cNvSpPr/>
            <p:nvPr/>
          </p:nvSpPr>
          <p:spPr>
            <a:xfrm>
              <a:off x="6729260" y="4984254"/>
              <a:ext cx="11545" cy="9579"/>
            </a:xfrm>
            <a:custGeom>
              <a:avLst/>
              <a:gdLst>
                <a:gd name="connsiteX0" fmla="*/ 5708 w 11545"/>
                <a:gd name="connsiteY0" fmla="*/ 634 h 9579"/>
                <a:gd name="connsiteX1" fmla="*/ 3730 w 11545"/>
                <a:gd name="connsiteY1" fmla="*/ 9548 h 9579"/>
                <a:gd name="connsiteX2" fmla="*/ 5708 w 11545"/>
                <a:gd name="connsiteY2" fmla="*/ 634 h 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45" h="9579">
                  <a:moveTo>
                    <a:pt x="5708" y="634"/>
                  </a:moveTo>
                  <a:cubicBezTo>
                    <a:pt x="16096" y="-2985"/>
                    <a:pt x="10835" y="10084"/>
                    <a:pt x="3730" y="9548"/>
                  </a:cubicBezTo>
                  <a:cubicBezTo>
                    <a:pt x="-3508" y="10185"/>
                    <a:pt x="1251" y="936"/>
                    <a:pt x="5708" y="63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0" name="任意形状 209"/>
            <p:cNvSpPr/>
            <p:nvPr/>
          </p:nvSpPr>
          <p:spPr>
            <a:xfrm>
              <a:off x="6463328" y="4991111"/>
              <a:ext cx="5879" cy="5897"/>
            </a:xfrm>
            <a:custGeom>
              <a:avLst/>
              <a:gdLst>
                <a:gd name="connsiteX0" fmla="*/ 510 w 5879"/>
                <a:gd name="connsiteY0" fmla="*/ 547 h 5897"/>
                <a:gd name="connsiteX1" fmla="*/ 5369 w 5879"/>
                <a:gd name="connsiteY1" fmla="*/ 5406 h 5897"/>
                <a:gd name="connsiteX2" fmla="*/ 510 w 5879"/>
                <a:gd name="connsiteY2" fmla="*/ 547 h 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9" h="5897">
                  <a:moveTo>
                    <a:pt x="510" y="547"/>
                  </a:moveTo>
                  <a:cubicBezTo>
                    <a:pt x="5202" y="-961"/>
                    <a:pt x="6810" y="647"/>
                    <a:pt x="5369" y="5406"/>
                  </a:cubicBezTo>
                  <a:cubicBezTo>
                    <a:pt x="678" y="6813"/>
                    <a:pt x="-931" y="5205"/>
                    <a:pt x="510" y="5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1" name="任意形状 210"/>
            <p:cNvSpPr/>
            <p:nvPr/>
          </p:nvSpPr>
          <p:spPr>
            <a:xfrm>
              <a:off x="6821532" y="4994875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2" name="任意形状 211"/>
            <p:cNvSpPr/>
            <p:nvPr/>
          </p:nvSpPr>
          <p:spPr>
            <a:xfrm>
              <a:off x="6546164" y="4997092"/>
              <a:ext cx="14182" cy="7817"/>
            </a:xfrm>
            <a:custGeom>
              <a:avLst/>
              <a:gdLst>
                <a:gd name="connsiteX0" fmla="*/ 8 w 14182"/>
                <a:gd name="connsiteY0" fmla="*/ 1670 h 7817"/>
                <a:gd name="connsiteX1" fmla="*/ 14183 w 14182"/>
                <a:gd name="connsiteY1" fmla="*/ 4887 h 7817"/>
                <a:gd name="connsiteX2" fmla="*/ 8 w 14182"/>
                <a:gd name="connsiteY2" fmla="*/ 1670 h 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82" h="7817">
                  <a:moveTo>
                    <a:pt x="8" y="1670"/>
                  </a:moveTo>
                  <a:cubicBezTo>
                    <a:pt x="4163" y="-1647"/>
                    <a:pt x="11703" y="263"/>
                    <a:pt x="14183" y="4887"/>
                  </a:cubicBezTo>
                  <a:cubicBezTo>
                    <a:pt x="12407" y="10550"/>
                    <a:pt x="-361" y="7199"/>
                    <a:pt x="8" y="167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3" name="任意形状 212"/>
            <p:cNvSpPr/>
            <p:nvPr/>
          </p:nvSpPr>
          <p:spPr>
            <a:xfrm>
              <a:off x="6816330" y="5003788"/>
              <a:ext cx="22853" cy="14945"/>
            </a:xfrm>
            <a:custGeom>
              <a:avLst/>
              <a:gdLst>
                <a:gd name="connsiteX0" fmla="*/ 0 w 22853"/>
                <a:gd name="connsiteY0" fmla="*/ 14945 h 14945"/>
                <a:gd name="connsiteX1" fmla="*/ 22854 w 22853"/>
                <a:gd name="connsiteY1" fmla="*/ 0 h 14945"/>
                <a:gd name="connsiteX2" fmla="*/ 0 w 22853"/>
                <a:gd name="connsiteY2" fmla="*/ 14945 h 1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" h="14945">
                  <a:moveTo>
                    <a:pt x="0" y="14945"/>
                  </a:moveTo>
                  <a:cubicBezTo>
                    <a:pt x="6601" y="8545"/>
                    <a:pt x="14376" y="3552"/>
                    <a:pt x="22854" y="0"/>
                  </a:cubicBezTo>
                  <a:cubicBezTo>
                    <a:pt x="16252" y="6367"/>
                    <a:pt x="8444" y="11360"/>
                    <a:pt x="0" y="14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4" name="任意形状 213"/>
            <p:cNvSpPr/>
            <p:nvPr/>
          </p:nvSpPr>
          <p:spPr>
            <a:xfrm>
              <a:off x="6779976" y="5017581"/>
              <a:ext cx="8974" cy="8047"/>
            </a:xfrm>
            <a:custGeom>
              <a:avLst/>
              <a:gdLst>
                <a:gd name="connsiteX0" fmla="*/ 4720 w 8974"/>
                <a:gd name="connsiteY0" fmla="*/ 80 h 8047"/>
                <a:gd name="connsiteX1" fmla="*/ 4318 w 8974"/>
                <a:gd name="connsiteY1" fmla="*/ 7989 h 8047"/>
                <a:gd name="connsiteX2" fmla="*/ 4720 w 8974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" h="8047">
                  <a:moveTo>
                    <a:pt x="4720" y="80"/>
                  </a:moveTo>
                  <a:cubicBezTo>
                    <a:pt x="11020" y="-958"/>
                    <a:pt x="9847" y="8425"/>
                    <a:pt x="4318" y="7989"/>
                  </a:cubicBezTo>
                  <a:cubicBezTo>
                    <a:pt x="-2083" y="8860"/>
                    <a:pt x="-876" y="-322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" name="任意形状 214"/>
            <p:cNvSpPr/>
            <p:nvPr/>
          </p:nvSpPr>
          <p:spPr>
            <a:xfrm>
              <a:off x="6667110" y="5023316"/>
              <a:ext cx="49159" cy="7249"/>
            </a:xfrm>
            <a:custGeom>
              <a:avLst/>
              <a:gdLst>
                <a:gd name="connsiteX0" fmla="*/ 0 w 49159"/>
                <a:gd name="connsiteY0" fmla="*/ 7247 h 7249"/>
                <a:gd name="connsiteX1" fmla="*/ 49159 w 49159"/>
                <a:gd name="connsiteY1" fmla="*/ 1717 h 7249"/>
                <a:gd name="connsiteX2" fmla="*/ 0 w 49159"/>
                <a:gd name="connsiteY2" fmla="*/ 7247 h 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59" h="7249">
                  <a:moveTo>
                    <a:pt x="0" y="7247"/>
                  </a:moveTo>
                  <a:cubicBezTo>
                    <a:pt x="15348" y="109"/>
                    <a:pt x="32639" y="-1801"/>
                    <a:pt x="49159" y="1717"/>
                  </a:cubicBezTo>
                  <a:cubicBezTo>
                    <a:pt x="33007" y="5269"/>
                    <a:pt x="16520" y="7347"/>
                    <a:pt x="0" y="72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78334" y="-2167734"/>
            <a:ext cx="1235331" cy="4114543"/>
            <a:chOff x="5478334" y="-2167734"/>
            <a:chExt cx="1235331" cy="4114543"/>
          </a:xfrm>
        </p:grpSpPr>
        <p:sp>
          <p:nvSpPr>
            <p:cNvPr id="5" name="缺角矩形 4"/>
            <p:cNvSpPr/>
            <p:nvPr/>
          </p:nvSpPr>
          <p:spPr>
            <a:xfrm rot="5400000">
              <a:off x="4038728" y="-728128"/>
              <a:ext cx="4114543" cy="1235331"/>
            </a:xfrm>
            <a:prstGeom prst="plaque">
              <a:avLst/>
            </a:prstGeom>
            <a:blipFill>
              <a:blip r:embed="rId1">
                <a:alphaModFix amt="5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5531743" y="279514"/>
              <a:ext cx="1128514" cy="135421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+mj-ea"/>
                  <a:ea typeface="+mj-ea"/>
                </a:rPr>
                <a:t>肆</a:t>
              </a:r>
              <a:endParaRPr lang="zh-CN" altLang="en-US" sz="7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总结归纳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701952" y="1995210"/>
            <a:ext cx="2734762" cy="2867579"/>
            <a:chOff x="4869514" y="2129248"/>
            <a:chExt cx="2399638" cy="2516179"/>
          </a:xfrm>
        </p:grpSpPr>
        <p:sp>
          <p:nvSpPr>
            <p:cNvPr id="6" name="任意形状 5"/>
            <p:cNvSpPr/>
            <p:nvPr/>
          </p:nvSpPr>
          <p:spPr>
            <a:xfrm rot="4724309">
              <a:off x="4928580" y="2070182"/>
              <a:ext cx="1407650" cy="1525781"/>
            </a:xfrm>
            <a:custGeom>
              <a:avLst/>
              <a:gdLst>
                <a:gd name="connsiteX0" fmla="*/ 516910 w 1099246"/>
                <a:gd name="connsiteY0" fmla="*/ 5864 h 1191496"/>
                <a:gd name="connsiteX1" fmla="*/ 539127 w 1099246"/>
                <a:gd name="connsiteY1" fmla="*/ 4122 h 1191496"/>
                <a:gd name="connsiteX2" fmla="*/ 597870 w 1099246"/>
                <a:gd name="connsiteY2" fmla="*/ 7573 h 1191496"/>
                <a:gd name="connsiteX3" fmla="*/ 591436 w 1099246"/>
                <a:gd name="connsiteY3" fmla="*/ 0 h 1191496"/>
                <a:gd name="connsiteX4" fmla="*/ 828955 w 1099246"/>
                <a:gd name="connsiteY4" fmla="*/ 46847 h 1191496"/>
                <a:gd name="connsiteX5" fmla="*/ 870440 w 1099246"/>
                <a:gd name="connsiteY5" fmla="*/ 95202 h 1191496"/>
                <a:gd name="connsiteX6" fmla="*/ 929351 w 1099246"/>
                <a:gd name="connsiteY6" fmla="*/ 134274 h 1191496"/>
                <a:gd name="connsiteX7" fmla="*/ 1011550 w 1099246"/>
                <a:gd name="connsiteY7" fmla="*/ 172610 h 1191496"/>
                <a:gd name="connsiteX8" fmla="*/ 1074348 w 1099246"/>
                <a:gd name="connsiteY8" fmla="*/ 243684 h 1191496"/>
                <a:gd name="connsiteX9" fmla="*/ 1091874 w 1099246"/>
                <a:gd name="connsiteY9" fmla="*/ 346259 h 1191496"/>
                <a:gd name="connsiteX10" fmla="*/ 1071265 w 1099246"/>
                <a:gd name="connsiteY10" fmla="*/ 378897 h 1191496"/>
                <a:gd name="connsiteX11" fmla="*/ 1050121 w 1099246"/>
                <a:gd name="connsiteY11" fmla="*/ 401449 h 1191496"/>
                <a:gd name="connsiteX12" fmla="*/ 1000827 w 1099246"/>
                <a:gd name="connsiteY12" fmla="*/ 411637 h 1191496"/>
                <a:gd name="connsiteX13" fmla="*/ 871613 w 1099246"/>
                <a:gd name="connsiteY13" fmla="*/ 332653 h 1191496"/>
                <a:gd name="connsiteX14" fmla="*/ 793970 w 1099246"/>
                <a:gd name="connsiteY14" fmla="*/ 263120 h 1191496"/>
                <a:gd name="connsiteX15" fmla="*/ 650849 w 1099246"/>
                <a:gd name="connsiteY15" fmla="*/ 186248 h 1191496"/>
                <a:gd name="connsiteX16" fmla="*/ 511414 w 1099246"/>
                <a:gd name="connsiteY16" fmla="*/ 179010 h 1191496"/>
                <a:gd name="connsiteX17" fmla="*/ 356565 w 1099246"/>
                <a:gd name="connsiteY17" fmla="*/ 217480 h 1191496"/>
                <a:gd name="connsiteX18" fmla="*/ 143441 w 1099246"/>
                <a:gd name="connsiteY18" fmla="*/ 575701 h 1191496"/>
                <a:gd name="connsiteX19" fmla="*/ 172963 w 1099246"/>
                <a:gd name="connsiteY19" fmla="*/ 773611 h 1191496"/>
                <a:gd name="connsiteX20" fmla="*/ 310924 w 1099246"/>
                <a:gd name="connsiteY20" fmla="*/ 960262 h 1191496"/>
                <a:gd name="connsiteX21" fmla="*/ 557189 w 1099246"/>
                <a:gd name="connsiteY21" fmla="*/ 1056201 h 1191496"/>
                <a:gd name="connsiteX22" fmla="*/ 771385 w 1099246"/>
                <a:gd name="connsiteY22" fmla="*/ 1026880 h 1191496"/>
                <a:gd name="connsiteX23" fmla="*/ 851172 w 1099246"/>
                <a:gd name="connsiteY23" fmla="*/ 988913 h 1191496"/>
                <a:gd name="connsiteX24" fmla="*/ 815417 w 1099246"/>
                <a:gd name="connsiteY24" fmla="*/ 1015017 h 1191496"/>
                <a:gd name="connsiteX25" fmla="*/ 753390 w 1099246"/>
                <a:gd name="connsiteY25" fmla="*/ 1044305 h 1191496"/>
                <a:gd name="connsiteX26" fmla="*/ 850234 w 1099246"/>
                <a:gd name="connsiteY26" fmla="*/ 1012872 h 1191496"/>
                <a:gd name="connsiteX27" fmla="*/ 984910 w 1099246"/>
                <a:gd name="connsiteY27" fmla="*/ 902658 h 1191496"/>
                <a:gd name="connsiteX28" fmla="*/ 950361 w 1099246"/>
                <a:gd name="connsiteY28" fmla="*/ 948567 h 1191496"/>
                <a:gd name="connsiteX29" fmla="*/ 900867 w 1099246"/>
                <a:gd name="connsiteY29" fmla="*/ 993470 h 1191496"/>
                <a:gd name="connsiteX30" fmla="*/ 744342 w 1099246"/>
                <a:gd name="connsiteY30" fmla="*/ 1085790 h 1191496"/>
                <a:gd name="connsiteX31" fmla="*/ 846950 w 1099246"/>
                <a:gd name="connsiteY31" fmla="*/ 1045344 h 1191496"/>
                <a:gd name="connsiteX32" fmla="*/ 794976 w 1099246"/>
                <a:gd name="connsiteY32" fmla="*/ 1078988 h 1191496"/>
                <a:gd name="connsiteX33" fmla="*/ 825134 w 1099246"/>
                <a:gd name="connsiteY33" fmla="*/ 1068466 h 1191496"/>
                <a:gd name="connsiteX34" fmla="*/ 838740 w 1099246"/>
                <a:gd name="connsiteY34" fmla="*/ 1071649 h 1191496"/>
                <a:gd name="connsiteX35" fmla="*/ 843565 w 1099246"/>
                <a:gd name="connsiteY35" fmla="*/ 1054592 h 1191496"/>
                <a:gd name="connsiteX36" fmla="*/ 868362 w 1099246"/>
                <a:gd name="connsiteY36" fmla="*/ 1057273 h 1191496"/>
                <a:gd name="connsiteX37" fmla="*/ 730737 w 1099246"/>
                <a:gd name="connsiteY37" fmla="*/ 1125868 h 1191496"/>
                <a:gd name="connsiteX38" fmla="*/ 785325 w 1099246"/>
                <a:gd name="connsiteY38" fmla="*/ 1113939 h 1191496"/>
                <a:gd name="connsiteX39" fmla="*/ 775473 w 1099246"/>
                <a:gd name="connsiteY39" fmla="*/ 1124025 h 1191496"/>
                <a:gd name="connsiteX40" fmla="*/ 827782 w 1099246"/>
                <a:gd name="connsiteY40" fmla="*/ 1101104 h 1191496"/>
                <a:gd name="connsiteX41" fmla="*/ 883509 w 1099246"/>
                <a:gd name="connsiteY41" fmla="*/ 1072520 h 1191496"/>
                <a:gd name="connsiteX42" fmla="*/ 943123 w 1099246"/>
                <a:gd name="connsiteY42" fmla="*/ 1028421 h 1191496"/>
                <a:gd name="connsiteX43" fmla="*/ 1029445 w 1099246"/>
                <a:gd name="connsiteY43" fmla="*/ 933856 h 1191496"/>
                <a:gd name="connsiteX44" fmla="*/ 1099246 w 1099246"/>
                <a:gd name="connsiteY44" fmla="*/ 822335 h 1191496"/>
                <a:gd name="connsiteX45" fmla="*/ 1075521 w 1099246"/>
                <a:gd name="connsiteY45" fmla="*/ 885602 h 1191496"/>
                <a:gd name="connsiteX46" fmla="*/ 1057828 w 1099246"/>
                <a:gd name="connsiteY46" fmla="*/ 919279 h 1191496"/>
                <a:gd name="connsiteX47" fmla="*/ 1068450 w 1099246"/>
                <a:gd name="connsiteY47" fmla="*/ 889321 h 1191496"/>
                <a:gd name="connsiteX48" fmla="*/ 962257 w 1099246"/>
                <a:gd name="connsiteY48" fmla="*/ 1027583 h 1191496"/>
                <a:gd name="connsiteX49" fmla="*/ 825805 w 1099246"/>
                <a:gd name="connsiteY49" fmla="*/ 1119099 h 1191496"/>
                <a:gd name="connsiteX50" fmla="*/ 749067 w 1099246"/>
                <a:gd name="connsiteY50" fmla="*/ 1153078 h 1191496"/>
                <a:gd name="connsiteX51" fmla="*/ 700578 w 1099246"/>
                <a:gd name="connsiteY51" fmla="*/ 1160953 h 1191496"/>
                <a:gd name="connsiteX52" fmla="*/ 539764 w 1099246"/>
                <a:gd name="connsiteY52" fmla="*/ 1173787 h 1191496"/>
                <a:gd name="connsiteX53" fmla="*/ 604572 w 1099246"/>
                <a:gd name="connsiteY53" fmla="*/ 1185885 h 1191496"/>
                <a:gd name="connsiteX54" fmla="*/ 787402 w 1099246"/>
                <a:gd name="connsiteY54" fmla="*/ 1149124 h 1191496"/>
                <a:gd name="connsiteX55" fmla="*/ 783549 w 1099246"/>
                <a:gd name="connsiteY55" fmla="*/ 1141551 h 1191496"/>
                <a:gd name="connsiteX56" fmla="*/ 823291 w 1099246"/>
                <a:gd name="connsiteY56" fmla="*/ 1132738 h 1191496"/>
                <a:gd name="connsiteX57" fmla="*/ 829960 w 1099246"/>
                <a:gd name="connsiteY57" fmla="*/ 1129789 h 1191496"/>
                <a:gd name="connsiteX58" fmla="*/ 883308 w 1099246"/>
                <a:gd name="connsiteY58" fmla="*/ 1105394 h 1191496"/>
                <a:gd name="connsiteX59" fmla="*/ 839343 w 1099246"/>
                <a:gd name="connsiteY59" fmla="*/ 1132604 h 1191496"/>
                <a:gd name="connsiteX60" fmla="*/ 701851 w 1099246"/>
                <a:gd name="connsiteY60" fmla="*/ 1179417 h 1191496"/>
                <a:gd name="connsiteX61" fmla="*/ 596362 w 1099246"/>
                <a:gd name="connsiteY61" fmla="*/ 1190710 h 1191496"/>
                <a:gd name="connsiteX62" fmla="*/ 498211 w 1099246"/>
                <a:gd name="connsiteY62" fmla="*/ 1181662 h 1191496"/>
                <a:gd name="connsiteX63" fmla="*/ 539160 w 1099246"/>
                <a:gd name="connsiteY63" fmla="*/ 1181930 h 1191496"/>
                <a:gd name="connsiteX64" fmla="*/ 511146 w 1099246"/>
                <a:gd name="connsiteY64" fmla="*/ 1169163 h 1191496"/>
                <a:gd name="connsiteX65" fmla="*/ 411554 w 1099246"/>
                <a:gd name="connsiteY65" fmla="*/ 1147683 h 1191496"/>
                <a:gd name="connsiteX66" fmla="*/ 289143 w 1099246"/>
                <a:gd name="connsiteY66" fmla="*/ 1091923 h 1191496"/>
                <a:gd name="connsiteX67" fmla="*/ 360720 w 1099246"/>
                <a:gd name="connsiteY67" fmla="*/ 1132838 h 1191496"/>
                <a:gd name="connsiteX68" fmla="*/ 320273 w 1099246"/>
                <a:gd name="connsiteY68" fmla="*/ 1119166 h 1191496"/>
                <a:gd name="connsiteX69" fmla="*/ 325869 w 1099246"/>
                <a:gd name="connsiteY69" fmla="*/ 1130157 h 1191496"/>
                <a:gd name="connsiteX70" fmla="*/ 216962 w 1099246"/>
                <a:gd name="connsiteY70" fmla="*/ 1054291 h 1191496"/>
                <a:gd name="connsiteX71" fmla="*/ 161436 w 1099246"/>
                <a:gd name="connsiteY71" fmla="*/ 1001982 h 1191496"/>
                <a:gd name="connsiteX72" fmla="*/ 103698 w 1099246"/>
                <a:gd name="connsiteY72" fmla="*/ 932951 h 1191496"/>
                <a:gd name="connsiteX73" fmla="*/ 72769 w 1099246"/>
                <a:gd name="connsiteY73" fmla="*/ 856984 h 1191496"/>
                <a:gd name="connsiteX74" fmla="*/ 73104 w 1099246"/>
                <a:gd name="connsiteY74" fmla="*/ 876889 h 1191496"/>
                <a:gd name="connsiteX75" fmla="*/ 56516 w 1099246"/>
                <a:gd name="connsiteY75" fmla="*/ 845055 h 1191496"/>
                <a:gd name="connsiteX76" fmla="*/ 41705 w 1099246"/>
                <a:gd name="connsiteY76" fmla="*/ 786479 h 1191496"/>
                <a:gd name="connsiteX77" fmla="*/ 16036 w 1099246"/>
                <a:gd name="connsiteY77" fmla="*/ 680990 h 1191496"/>
                <a:gd name="connsiteX78" fmla="*/ 4877 w 1099246"/>
                <a:gd name="connsiteY78" fmla="*/ 681559 h 1191496"/>
                <a:gd name="connsiteX79" fmla="*/ 9602 w 1099246"/>
                <a:gd name="connsiteY79" fmla="*/ 509653 h 1191496"/>
                <a:gd name="connsiteX80" fmla="*/ 34199 w 1099246"/>
                <a:gd name="connsiteY80" fmla="*/ 388984 h 1191496"/>
                <a:gd name="connsiteX81" fmla="*/ 55578 w 1099246"/>
                <a:gd name="connsiteY81" fmla="*/ 333357 h 1191496"/>
                <a:gd name="connsiteX82" fmla="*/ 95354 w 1099246"/>
                <a:gd name="connsiteY82" fmla="*/ 267979 h 1191496"/>
                <a:gd name="connsiteX83" fmla="*/ 204999 w 1099246"/>
                <a:gd name="connsiteY83" fmla="*/ 139904 h 1191496"/>
                <a:gd name="connsiteX84" fmla="*/ 273024 w 1099246"/>
                <a:gd name="connsiteY84" fmla="*/ 89472 h 1191496"/>
                <a:gd name="connsiteX85" fmla="*/ 255364 w 1099246"/>
                <a:gd name="connsiteY85" fmla="*/ 110181 h 1191496"/>
                <a:gd name="connsiteX86" fmla="*/ 344467 w 1099246"/>
                <a:gd name="connsiteY86" fmla="*/ 58676 h 1191496"/>
                <a:gd name="connsiteX87" fmla="*/ 380658 w 1099246"/>
                <a:gd name="connsiteY87" fmla="*/ 43932 h 1191496"/>
                <a:gd name="connsiteX88" fmla="*/ 437156 w 1099246"/>
                <a:gd name="connsiteY88" fmla="*/ 20240 h 1191496"/>
                <a:gd name="connsiteX89" fmla="*/ 516910 w 1099246"/>
                <a:gd name="connsiteY89" fmla="*/ 5864 h 1191496"/>
                <a:gd name="connsiteX90" fmla="*/ 680539 w 1099246"/>
                <a:gd name="connsiteY90" fmla="*/ 1064076 h 1191496"/>
                <a:gd name="connsiteX91" fmla="*/ 747760 w 1099246"/>
                <a:gd name="connsiteY91" fmla="*/ 1049298 h 1191496"/>
                <a:gd name="connsiteX92" fmla="*/ 680539 w 1099246"/>
                <a:gd name="connsiteY92" fmla="*/ 1064076 h 1191496"/>
                <a:gd name="connsiteX93" fmla="*/ 233851 w 1099246"/>
                <a:gd name="connsiteY93" fmla="*/ 1053252 h 1191496"/>
                <a:gd name="connsiteX94" fmla="*/ 267294 w 1099246"/>
                <a:gd name="connsiteY94" fmla="*/ 1076005 h 1191496"/>
                <a:gd name="connsiteX95" fmla="*/ 233851 w 1099246"/>
                <a:gd name="connsiteY95" fmla="*/ 1053252 h 1191496"/>
                <a:gd name="connsiteX96" fmla="*/ 642070 w 1099246"/>
                <a:gd name="connsiteY96" fmla="*/ 1069672 h 1191496"/>
                <a:gd name="connsiteX97" fmla="*/ 647197 w 1099246"/>
                <a:gd name="connsiteY97" fmla="*/ 1078317 h 1191496"/>
                <a:gd name="connsiteX98" fmla="*/ 642070 w 1099246"/>
                <a:gd name="connsiteY98" fmla="*/ 1069672 h 1191496"/>
                <a:gd name="connsiteX99" fmla="*/ 248193 w 1099246"/>
                <a:gd name="connsiteY99" fmla="*/ 1075871 h 1191496"/>
                <a:gd name="connsiteX100" fmla="*/ 289679 w 1099246"/>
                <a:gd name="connsiteY100" fmla="*/ 1102110 h 1191496"/>
                <a:gd name="connsiteX101" fmla="*/ 248193 w 1099246"/>
                <a:gd name="connsiteY101" fmla="*/ 1075871 h 1191496"/>
                <a:gd name="connsiteX102" fmla="*/ 603969 w 1099246"/>
                <a:gd name="connsiteY102" fmla="*/ 1076005 h 1191496"/>
                <a:gd name="connsiteX103" fmla="*/ 612011 w 1099246"/>
                <a:gd name="connsiteY103" fmla="*/ 1078217 h 1191496"/>
                <a:gd name="connsiteX104" fmla="*/ 603969 w 1099246"/>
                <a:gd name="connsiteY104" fmla="*/ 1076005 h 1191496"/>
                <a:gd name="connsiteX105" fmla="*/ 348757 w 1099246"/>
                <a:gd name="connsiteY105" fmla="*/ 1088303 h 1191496"/>
                <a:gd name="connsiteX106" fmla="*/ 371141 w 1099246"/>
                <a:gd name="connsiteY106" fmla="*/ 1102981 h 1191496"/>
                <a:gd name="connsiteX107" fmla="*/ 348757 w 1099246"/>
                <a:gd name="connsiteY107" fmla="*/ 1088303 h 1191496"/>
                <a:gd name="connsiteX108" fmla="*/ 722728 w 1099246"/>
                <a:gd name="connsiteY108" fmla="*/ 1088538 h 1191496"/>
                <a:gd name="connsiteX109" fmla="*/ 724471 w 1099246"/>
                <a:gd name="connsiteY109" fmla="*/ 1095843 h 1191496"/>
                <a:gd name="connsiteX110" fmla="*/ 722728 w 1099246"/>
                <a:gd name="connsiteY110" fmla="*/ 1088538 h 1191496"/>
                <a:gd name="connsiteX111" fmla="*/ 697797 w 1099246"/>
                <a:gd name="connsiteY111" fmla="*/ 1096111 h 1191496"/>
                <a:gd name="connsiteX112" fmla="*/ 705839 w 1099246"/>
                <a:gd name="connsiteY112" fmla="*/ 1098323 h 1191496"/>
                <a:gd name="connsiteX113" fmla="*/ 697797 w 1099246"/>
                <a:gd name="connsiteY113" fmla="*/ 1096111 h 1191496"/>
                <a:gd name="connsiteX114" fmla="*/ 765889 w 1099246"/>
                <a:gd name="connsiteY114" fmla="*/ 1096714 h 1191496"/>
                <a:gd name="connsiteX115" fmla="*/ 758014 w 1099246"/>
                <a:gd name="connsiteY115" fmla="*/ 1104656 h 1191496"/>
                <a:gd name="connsiteX116" fmla="*/ 765889 w 1099246"/>
                <a:gd name="connsiteY116" fmla="*/ 1096714 h 1191496"/>
                <a:gd name="connsiteX117" fmla="*/ 289679 w 1099246"/>
                <a:gd name="connsiteY117" fmla="*/ 1102110 h 1191496"/>
                <a:gd name="connsiteX118" fmla="*/ 308511 w 1099246"/>
                <a:gd name="connsiteY118" fmla="*/ 1115212 h 1191496"/>
                <a:gd name="connsiteX119" fmla="*/ 289679 w 1099246"/>
                <a:gd name="connsiteY119" fmla="*/ 1102110 h 1191496"/>
                <a:gd name="connsiteX120" fmla="*/ 374693 w 1099246"/>
                <a:gd name="connsiteY120" fmla="*/ 1100166 h 1191496"/>
                <a:gd name="connsiteX121" fmla="*/ 380055 w 1099246"/>
                <a:gd name="connsiteY121" fmla="*/ 1113067 h 1191496"/>
                <a:gd name="connsiteX122" fmla="*/ 389840 w 1099246"/>
                <a:gd name="connsiteY122" fmla="*/ 1108141 h 1191496"/>
                <a:gd name="connsiteX123" fmla="*/ 374693 w 1099246"/>
                <a:gd name="connsiteY123" fmla="*/ 1100166 h 1191496"/>
                <a:gd name="connsiteX124" fmla="*/ 397815 w 1099246"/>
                <a:gd name="connsiteY124" fmla="*/ 1108443 h 1191496"/>
                <a:gd name="connsiteX125" fmla="*/ 394196 w 1099246"/>
                <a:gd name="connsiteY125" fmla="*/ 1118027 h 1191496"/>
                <a:gd name="connsiteX126" fmla="*/ 423115 w 1099246"/>
                <a:gd name="connsiteY126" fmla="*/ 1129722 h 1191496"/>
                <a:gd name="connsiteX127" fmla="*/ 417653 w 1099246"/>
                <a:gd name="connsiteY127" fmla="*/ 1118094 h 1191496"/>
                <a:gd name="connsiteX128" fmla="*/ 437458 w 1099246"/>
                <a:gd name="connsiteY128" fmla="*/ 1127477 h 1191496"/>
                <a:gd name="connsiteX129" fmla="*/ 426533 w 1099246"/>
                <a:gd name="connsiteY129" fmla="*/ 1130895 h 1191496"/>
                <a:gd name="connsiteX130" fmla="*/ 603366 w 1099246"/>
                <a:gd name="connsiteY130" fmla="*/ 1147884 h 1191496"/>
                <a:gd name="connsiteX131" fmla="*/ 618411 w 1099246"/>
                <a:gd name="connsiteY131" fmla="*/ 1158842 h 1191496"/>
                <a:gd name="connsiteX132" fmla="*/ 714250 w 1099246"/>
                <a:gd name="connsiteY132" fmla="*/ 1145605 h 1191496"/>
                <a:gd name="connsiteX133" fmla="*/ 722527 w 1099246"/>
                <a:gd name="connsiteY133" fmla="*/ 1128147 h 1191496"/>
                <a:gd name="connsiteX134" fmla="*/ 690056 w 1099246"/>
                <a:gd name="connsiteY134" fmla="*/ 1112833 h 1191496"/>
                <a:gd name="connsiteX135" fmla="*/ 695451 w 1099246"/>
                <a:gd name="connsiteY135" fmla="*/ 1133307 h 1191496"/>
                <a:gd name="connsiteX136" fmla="*/ 558093 w 1099246"/>
                <a:gd name="connsiteY136" fmla="*/ 1142221 h 1191496"/>
                <a:gd name="connsiteX137" fmla="*/ 397815 w 1099246"/>
                <a:gd name="connsiteY137" fmla="*/ 1108443 h 1191496"/>
                <a:gd name="connsiteX138" fmla="*/ 664287 w 1099246"/>
                <a:gd name="connsiteY138" fmla="*/ 1119568 h 1191496"/>
                <a:gd name="connsiteX139" fmla="*/ 672329 w 1099246"/>
                <a:gd name="connsiteY139" fmla="*/ 1121780 h 1191496"/>
                <a:gd name="connsiteX140" fmla="*/ 664287 w 1099246"/>
                <a:gd name="connsiteY140" fmla="*/ 1119568 h 119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099246" h="1191496">
                  <a:moveTo>
                    <a:pt x="516910" y="5864"/>
                  </a:moveTo>
                  <a:cubicBezTo>
                    <a:pt x="524047" y="3519"/>
                    <a:pt x="531688" y="1977"/>
                    <a:pt x="539127" y="4122"/>
                  </a:cubicBezTo>
                  <a:cubicBezTo>
                    <a:pt x="558295" y="8880"/>
                    <a:pt x="578267" y="9316"/>
                    <a:pt x="597870" y="7573"/>
                  </a:cubicBezTo>
                  <a:cubicBezTo>
                    <a:pt x="595725" y="5026"/>
                    <a:pt x="593581" y="2513"/>
                    <a:pt x="591436" y="0"/>
                  </a:cubicBezTo>
                  <a:cubicBezTo>
                    <a:pt x="670721" y="14778"/>
                    <a:pt x="753725" y="14878"/>
                    <a:pt x="828955" y="46847"/>
                  </a:cubicBezTo>
                  <a:cubicBezTo>
                    <a:pt x="851842" y="53783"/>
                    <a:pt x="850133" y="84680"/>
                    <a:pt x="870440" y="95202"/>
                  </a:cubicBezTo>
                  <a:cubicBezTo>
                    <a:pt x="890613" y="107399"/>
                    <a:pt x="910954" y="119463"/>
                    <a:pt x="929351" y="134274"/>
                  </a:cubicBezTo>
                  <a:cubicBezTo>
                    <a:pt x="951233" y="158368"/>
                    <a:pt x="992718" y="144093"/>
                    <a:pt x="1011550" y="172610"/>
                  </a:cubicBezTo>
                  <a:cubicBezTo>
                    <a:pt x="1030551" y="198010"/>
                    <a:pt x="1054276" y="219356"/>
                    <a:pt x="1074348" y="243684"/>
                  </a:cubicBezTo>
                  <a:cubicBezTo>
                    <a:pt x="1086177" y="276156"/>
                    <a:pt x="1095962" y="311241"/>
                    <a:pt x="1091874" y="346259"/>
                  </a:cubicBezTo>
                  <a:cubicBezTo>
                    <a:pt x="1090534" y="359931"/>
                    <a:pt x="1079140" y="368777"/>
                    <a:pt x="1071265" y="378897"/>
                  </a:cubicBezTo>
                  <a:cubicBezTo>
                    <a:pt x="1064597" y="386672"/>
                    <a:pt x="1059570" y="396591"/>
                    <a:pt x="1050121" y="401449"/>
                  </a:cubicBezTo>
                  <a:cubicBezTo>
                    <a:pt x="1034739" y="406610"/>
                    <a:pt x="1017683" y="419444"/>
                    <a:pt x="1000827" y="411637"/>
                  </a:cubicBezTo>
                  <a:cubicBezTo>
                    <a:pt x="953980" y="392301"/>
                    <a:pt x="911222" y="363952"/>
                    <a:pt x="871613" y="332653"/>
                  </a:cubicBezTo>
                  <a:cubicBezTo>
                    <a:pt x="849731" y="305376"/>
                    <a:pt x="820778" y="285170"/>
                    <a:pt x="793970" y="263120"/>
                  </a:cubicBezTo>
                  <a:cubicBezTo>
                    <a:pt x="747559" y="235374"/>
                    <a:pt x="705135" y="197709"/>
                    <a:pt x="650849" y="186248"/>
                  </a:cubicBezTo>
                  <a:cubicBezTo>
                    <a:pt x="604907" y="178005"/>
                    <a:pt x="557926" y="177301"/>
                    <a:pt x="511414" y="179010"/>
                  </a:cubicBezTo>
                  <a:cubicBezTo>
                    <a:pt x="459608" y="190806"/>
                    <a:pt x="401769" y="185545"/>
                    <a:pt x="356565" y="217480"/>
                  </a:cubicBezTo>
                  <a:cubicBezTo>
                    <a:pt x="230366" y="289660"/>
                    <a:pt x="146021" y="430067"/>
                    <a:pt x="143441" y="575701"/>
                  </a:cubicBezTo>
                  <a:cubicBezTo>
                    <a:pt x="133288" y="643123"/>
                    <a:pt x="151316" y="710344"/>
                    <a:pt x="172963" y="773611"/>
                  </a:cubicBezTo>
                  <a:cubicBezTo>
                    <a:pt x="204429" y="844719"/>
                    <a:pt x="247925" y="913147"/>
                    <a:pt x="310924" y="960262"/>
                  </a:cubicBezTo>
                  <a:cubicBezTo>
                    <a:pt x="379452" y="1018469"/>
                    <a:pt x="467885" y="1050672"/>
                    <a:pt x="557189" y="1056201"/>
                  </a:cubicBezTo>
                  <a:cubicBezTo>
                    <a:pt x="629939" y="1068566"/>
                    <a:pt x="702455" y="1048259"/>
                    <a:pt x="771385" y="1026880"/>
                  </a:cubicBezTo>
                  <a:cubicBezTo>
                    <a:pt x="799499" y="1017530"/>
                    <a:pt x="823828" y="1000038"/>
                    <a:pt x="851172" y="988913"/>
                  </a:cubicBezTo>
                  <a:cubicBezTo>
                    <a:pt x="840583" y="999368"/>
                    <a:pt x="827514" y="1006606"/>
                    <a:pt x="815417" y="1015017"/>
                  </a:cubicBezTo>
                  <a:cubicBezTo>
                    <a:pt x="797757" y="1030398"/>
                    <a:pt x="773563" y="1033448"/>
                    <a:pt x="753390" y="1044305"/>
                  </a:cubicBezTo>
                  <a:cubicBezTo>
                    <a:pt x="788810" y="1045310"/>
                    <a:pt x="819203" y="1026913"/>
                    <a:pt x="850234" y="1012872"/>
                  </a:cubicBezTo>
                  <a:cubicBezTo>
                    <a:pt x="903280" y="986601"/>
                    <a:pt x="940911" y="940256"/>
                    <a:pt x="984910" y="902658"/>
                  </a:cubicBezTo>
                  <a:cubicBezTo>
                    <a:pt x="978175" y="921256"/>
                    <a:pt x="959007" y="931075"/>
                    <a:pt x="950361" y="948567"/>
                  </a:cubicBezTo>
                  <a:cubicBezTo>
                    <a:pt x="939672" y="969108"/>
                    <a:pt x="920839" y="982982"/>
                    <a:pt x="900867" y="993470"/>
                  </a:cubicBezTo>
                  <a:cubicBezTo>
                    <a:pt x="857974" y="1038072"/>
                    <a:pt x="798628" y="1058982"/>
                    <a:pt x="744342" y="1085790"/>
                  </a:cubicBezTo>
                  <a:cubicBezTo>
                    <a:pt x="781002" y="1079691"/>
                    <a:pt x="812937" y="1059183"/>
                    <a:pt x="846950" y="1045344"/>
                  </a:cubicBezTo>
                  <a:cubicBezTo>
                    <a:pt x="830295" y="1057575"/>
                    <a:pt x="811798" y="1066991"/>
                    <a:pt x="794976" y="1078988"/>
                  </a:cubicBezTo>
                  <a:cubicBezTo>
                    <a:pt x="805129" y="1075771"/>
                    <a:pt x="814981" y="1071749"/>
                    <a:pt x="825134" y="1068466"/>
                  </a:cubicBezTo>
                  <a:cubicBezTo>
                    <a:pt x="829558" y="1069873"/>
                    <a:pt x="834115" y="1070878"/>
                    <a:pt x="838740" y="1071649"/>
                  </a:cubicBezTo>
                  <a:cubicBezTo>
                    <a:pt x="841554" y="1066354"/>
                    <a:pt x="842627" y="1060423"/>
                    <a:pt x="843565" y="1054592"/>
                  </a:cubicBezTo>
                  <a:cubicBezTo>
                    <a:pt x="851842" y="1055430"/>
                    <a:pt x="860085" y="1056268"/>
                    <a:pt x="868362" y="1057273"/>
                  </a:cubicBezTo>
                  <a:cubicBezTo>
                    <a:pt x="828452" y="1090750"/>
                    <a:pt x="776411" y="1102679"/>
                    <a:pt x="730737" y="1125868"/>
                  </a:cubicBezTo>
                  <a:cubicBezTo>
                    <a:pt x="750608" y="1132403"/>
                    <a:pt x="769240" y="1124963"/>
                    <a:pt x="785325" y="1113939"/>
                  </a:cubicBezTo>
                  <a:cubicBezTo>
                    <a:pt x="782007" y="1117290"/>
                    <a:pt x="778723" y="1120641"/>
                    <a:pt x="775473" y="1124025"/>
                  </a:cubicBezTo>
                  <a:cubicBezTo>
                    <a:pt x="794875" y="1122517"/>
                    <a:pt x="812669" y="1112900"/>
                    <a:pt x="827782" y="1101104"/>
                  </a:cubicBezTo>
                  <a:cubicBezTo>
                    <a:pt x="844369" y="1087935"/>
                    <a:pt x="864743" y="1081702"/>
                    <a:pt x="883509" y="1072520"/>
                  </a:cubicBezTo>
                  <a:cubicBezTo>
                    <a:pt x="904687" y="1059719"/>
                    <a:pt x="923754" y="1043735"/>
                    <a:pt x="943123" y="1028421"/>
                  </a:cubicBezTo>
                  <a:cubicBezTo>
                    <a:pt x="973316" y="998363"/>
                    <a:pt x="1007563" y="971052"/>
                    <a:pt x="1029445" y="933856"/>
                  </a:cubicBezTo>
                  <a:cubicBezTo>
                    <a:pt x="1057057" y="899374"/>
                    <a:pt x="1075253" y="858995"/>
                    <a:pt x="1099246" y="822335"/>
                  </a:cubicBezTo>
                  <a:cubicBezTo>
                    <a:pt x="1090802" y="843178"/>
                    <a:pt x="1080145" y="863418"/>
                    <a:pt x="1075521" y="885602"/>
                  </a:cubicBezTo>
                  <a:cubicBezTo>
                    <a:pt x="1073108" y="898302"/>
                    <a:pt x="1064865" y="908757"/>
                    <a:pt x="1057828" y="919279"/>
                  </a:cubicBezTo>
                  <a:cubicBezTo>
                    <a:pt x="1061145" y="909226"/>
                    <a:pt x="1064865" y="899274"/>
                    <a:pt x="1068450" y="889321"/>
                  </a:cubicBezTo>
                  <a:cubicBezTo>
                    <a:pt x="1037320" y="938547"/>
                    <a:pt x="1000693" y="983953"/>
                    <a:pt x="962257" y="1027583"/>
                  </a:cubicBezTo>
                  <a:cubicBezTo>
                    <a:pt x="923553" y="1066924"/>
                    <a:pt x="874595" y="1094302"/>
                    <a:pt x="825805" y="1119099"/>
                  </a:cubicBezTo>
                  <a:cubicBezTo>
                    <a:pt x="800907" y="1131967"/>
                    <a:pt x="772524" y="1137295"/>
                    <a:pt x="749067" y="1153078"/>
                  </a:cubicBezTo>
                  <a:cubicBezTo>
                    <a:pt x="735194" y="1164103"/>
                    <a:pt x="716194" y="1155055"/>
                    <a:pt x="700578" y="1160953"/>
                  </a:cubicBezTo>
                  <a:cubicBezTo>
                    <a:pt x="647632" y="1171743"/>
                    <a:pt x="593614" y="1173117"/>
                    <a:pt x="539764" y="1173787"/>
                  </a:cubicBezTo>
                  <a:cubicBezTo>
                    <a:pt x="560573" y="1181193"/>
                    <a:pt x="582087" y="1187728"/>
                    <a:pt x="604572" y="1185885"/>
                  </a:cubicBezTo>
                  <a:cubicBezTo>
                    <a:pt x="667034" y="1184678"/>
                    <a:pt x="728726" y="1169967"/>
                    <a:pt x="787402" y="1149124"/>
                  </a:cubicBezTo>
                  <a:cubicBezTo>
                    <a:pt x="786095" y="1146577"/>
                    <a:pt x="784822" y="1144030"/>
                    <a:pt x="783549" y="1141551"/>
                  </a:cubicBezTo>
                  <a:cubicBezTo>
                    <a:pt x="797623" y="1145136"/>
                    <a:pt x="811127" y="1139607"/>
                    <a:pt x="823291" y="1132738"/>
                  </a:cubicBezTo>
                  <a:cubicBezTo>
                    <a:pt x="824933" y="1132000"/>
                    <a:pt x="828284" y="1130526"/>
                    <a:pt x="829960" y="1129789"/>
                  </a:cubicBezTo>
                  <a:cubicBezTo>
                    <a:pt x="847687" y="1121545"/>
                    <a:pt x="865179" y="1112732"/>
                    <a:pt x="883308" y="1105394"/>
                  </a:cubicBezTo>
                  <a:cubicBezTo>
                    <a:pt x="869401" y="1115547"/>
                    <a:pt x="855327" y="1125868"/>
                    <a:pt x="839343" y="1132604"/>
                  </a:cubicBezTo>
                  <a:cubicBezTo>
                    <a:pt x="794942" y="1151872"/>
                    <a:pt x="749637" y="1170470"/>
                    <a:pt x="701851" y="1179417"/>
                  </a:cubicBezTo>
                  <a:cubicBezTo>
                    <a:pt x="667034" y="1185951"/>
                    <a:pt x="631681" y="1188766"/>
                    <a:pt x="596362" y="1190710"/>
                  </a:cubicBezTo>
                  <a:cubicBezTo>
                    <a:pt x="563589" y="1191950"/>
                    <a:pt x="529509" y="1193257"/>
                    <a:pt x="498211" y="1181662"/>
                  </a:cubicBezTo>
                  <a:cubicBezTo>
                    <a:pt x="511850" y="1181696"/>
                    <a:pt x="525488" y="1182031"/>
                    <a:pt x="539160" y="1181930"/>
                  </a:cubicBezTo>
                  <a:cubicBezTo>
                    <a:pt x="530582" y="1176267"/>
                    <a:pt x="521836" y="1170068"/>
                    <a:pt x="511146" y="1169163"/>
                  </a:cubicBezTo>
                  <a:cubicBezTo>
                    <a:pt x="477904" y="1162428"/>
                    <a:pt x="443791" y="1158808"/>
                    <a:pt x="411554" y="1147683"/>
                  </a:cubicBezTo>
                  <a:cubicBezTo>
                    <a:pt x="369164" y="1132771"/>
                    <a:pt x="330092" y="1110051"/>
                    <a:pt x="289143" y="1091923"/>
                  </a:cubicBezTo>
                  <a:cubicBezTo>
                    <a:pt x="311494" y="1108108"/>
                    <a:pt x="336626" y="1119568"/>
                    <a:pt x="360720" y="1132838"/>
                  </a:cubicBezTo>
                  <a:cubicBezTo>
                    <a:pt x="346947" y="1129186"/>
                    <a:pt x="333610" y="1123992"/>
                    <a:pt x="320273" y="1119166"/>
                  </a:cubicBezTo>
                  <a:cubicBezTo>
                    <a:pt x="322116" y="1122819"/>
                    <a:pt x="323993" y="1126471"/>
                    <a:pt x="325869" y="1130157"/>
                  </a:cubicBezTo>
                  <a:cubicBezTo>
                    <a:pt x="286596" y="1109716"/>
                    <a:pt x="247121" y="1087298"/>
                    <a:pt x="216962" y="1054291"/>
                  </a:cubicBezTo>
                  <a:cubicBezTo>
                    <a:pt x="199202" y="1036061"/>
                    <a:pt x="182346" y="1016693"/>
                    <a:pt x="161436" y="1001982"/>
                  </a:cubicBezTo>
                  <a:cubicBezTo>
                    <a:pt x="138683" y="982177"/>
                    <a:pt x="124609" y="954364"/>
                    <a:pt x="103698" y="932951"/>
                  </a:cubicBezTo>
                  <a:cubicBezTo>
                    <a:pt x="103330" y="904602"/>
                    <a:pt x="84966" y="881346"/>
                    <a:pt x="72769" y="856984"/>
                  </a:cubicBezTo>
                  <a:cubicBezTo>
                    <a:pt x="72903" y="863586"/>
                    <a:pt x="73037" y="870221"/>
                    <a:pt x="73104" y="876889"/>
                  </a:cubicBezTo>
                  <a:cubicBezTo>
                    <a:pt x="65731" y="867506"/>
                    <a:pt x="55343" y="857956"/>
                    <a:pt x="56516" y="845055"/>
                  </a:cubicBezTo>
                  <a:cubicBezTo>
                    <a:pt x="57320" y="824546"/>
                    <a:pt x="45123" y="806283"/>
                    <a:pt x="41705" y="786479"/>
                  </a:cubicBezTo>
                  <a:cubicBezTo>
                    <a:pt x="33461" y="751227"/>
                    <a:pt x="17109" y="717650"/>
                    <a:pt x="16036" y="680990"/>
                  </a:cubicBezTo>
                  <a:cubicBezTo>
                    <a:pt x="12317" y="681157"/>
                    <a:pt x="8597" y="681325"/>
                    <a:pt x="4877" y="681559"/>
                  </a:cubicBezTo>
                  <a:cubicBezTo>
                    <a:pt x="-9800" y="624257"/>
                    <a:pt x="13724" y="567324"/>
                    <a:pt x="9602" y="509653"/>
                  </a:cubicBezTo>
                  <a:cubicBezTo>
                    <a:pt x="8899" y="468067"/>
                    <a:pt x="24581" y="428794"/>
                    <a:pt x="34199" y="388984"/>
                  </a:cubicBezTo>
                  <a:cubicBezTo>
                    <a:pt x="42107" y="370754"/>
                    <a:pt x="50719" y="352759"/>
                    <a:pt x="55578" y="333357"/>
                  </a:cubicBezTo>
                  <a:cubicBezTo>
                    <a:pt x="59029" y="306382"/>
                    <a:pt x="82151" y="289861"/>
                    <a:pt x="95354" y="267979"/>
                  </a:cubicBezTo>
                  <a:cubicBezTo>
                    <a:pt x="125748" y="220328"/>
                    <a:pt x="165055" y="179479"/>
                    <a:pt x="204999" y="139904"/>
                  </a:cubicBezTo>
                  <a:cubicBezTo>
                    <a:pt x="222759" y="117318"/>
                    <a:pt x="248428" y="103378"/>
                    <a:pt x="273024" y="89472"/>
                  </a:cubicBezTo>
                  <a:cubicBezTo>
                    <a:pt x="267294" y="96475"/>
                    <a:pt x="261229" y="103244"/>
                    <a:pt x="255364" y="110181"/>
                  </a:cubicBezTo>
                  <a:cubicBezTo>
                    <a:pt x="286763" y="96107"/>
                    <a:pt x="316085" y="78011"/>
                    <a:pt x="344467" y="58676"/>
                  </a:cubicBezTo>
                  <a:cubicBezTo>
                    <a:pt x="355325" y="51170"/>
                    <a:pt x="368762" y="49193"/>
                    <a:pt x="380658" y="43932"/>
                  </a:cubicBezTo>
                  <a:cubicBezTo>
                    <a:pt x="399926" y="36928"/>
                    <a:pt x="416145" y="22720"/>
                    <a:pt x="437156" y="20240"/>
                  </a:cubicBezTo>
                  <a:cubicBezTo>
                    <a:pt x="463260" y="12767"/>
                    <a:pt x="491275" y="15616"/>
                    <a:pt x="516910" y="5864"/>
                  </a:cubicBezTo>
                  <a:moveTo>
                    <a:pt x="680539" y="1064076"/>
                  </a:moveTo>
                  <a:cubicBezTo>
                    <a:pt x="703963" y="1065885"/>
                    <a:pt x="726917" y="1059988"/>
                    <a:pt x="747760" y="1049298"/>
                  </a:cubicBezTo>
                  <a:cubicBezTo>
                    <a:pt x="724873" y="1051878"/>
                    <a:pt x="702220" y="1056268"/>
                    <a:pt x="680539" y="1064076"/>
                  </a:cubicBezTo>
                  <a:moveTo>
                    <a:pt x="233851" y="1053252"/>
                  </a:moveTo>
                  <a:cubicBezTo>
                    <a:pt x="243200" y="1063171"/>
                    <a:pt x="254359" y="1071381"/>
                    <a:pt x="267294" y="1076005"/>
                  </a:cubicBezTo>
                  <a:cubicBezTo>
                    <a:pt x="256973" y="1067259"/>
                    <a:pt x="245211" y="1060423"/>
                    <a:pt x="233851" y="1053252"/>
                  </a:cubicBezTo>
                  <a:moveTo>
                    <a:pt x="642070" y="1069672"/>
                  </a:moveTo>
                  <a:cubicBezTo>
                    <a:pt x="635569" y="1072386"/>
                    <a:pt x="641701" y="1081501"/>
                    <a:pt x="647197" y="1078317"/>
                  </a:cubicBezTo>
                  <a:cubicBezTo>
                    <a:pt x="653698" y="1075536"/>
                    <a:pt x="647431" y="1066723"/>
                    <a:pt x="642070" y="1069672"/>
                  </a:cubicBezTo>
                  <a:moveTo>
                    <a:pt x="248193" y="1075871"/>
                  </a:moveTo>
                  <a:cubicBezTo>
                    <a:pt x="260558" y="1086695"/>
                    <a:pt x="274934" y="1094938"/>
                    <a:pt x="289679" y="1102110"/>
                  </a:cubicBezTo>
                  <a:cubicBezTo>
                    <a:pt x="277850" y="1090549"/>
                    <a:pt x="262737" y="1083310"/>
                    <a:pt x="248193" y="1075871"/>
                  </a:cubicBezTo>
                  <a:moveTo>
                    <a:pt x="603969" y="1076005"/>
                  </a:moveTo>
                  <a:cubicBezTo>
                    <a:pt x="602427" y="1080730"/>
                    <a:pt x="610470" y="1082439"/>
                    <a:pt x="612011" y="1078217"/>
                  </a:cubicBezTo>
                  <a:cubicBezTo>
                    <a:pt x="613519" y="1073459"/>
                    <a:pt x="605477" y="1071716"/>
                    <a:pt x="603969" y="1076005"/>
                  </a:cubicBezTo>
                  <a:moveTo>
                    <a:pt x="348757" y="1088303"/>
                  </a:moveTo>
                  <a:cubicBezTo>
                    <a:pt x="355358" y="1094402"/>
                    <a:pt x="362931" y="1099295"/>
                    <a:pt x="371141" y="1102981"/>
                  </a:cubicBezTo>
                  <a:cubicBezTo>
                    <a:pt x="364272" y="1097217"/>
                    <a:pt x="356766" y="1092291"/>
                    <a:pt x="348757" y="1088303"/>
                  </a:cubicBezTo>
                  <a:moveTo>
                    <a:pt x="722728" y="1088538"/>
                  </a:moveTo>
                  <a:cubicBezTo>
                    <a:pt x="715523" y="1089242"/>
                    <a:pt x="717601" y="1098893"/>
                    <a:pt x="724471" y="1095843"/>
                  </a:cubicBezTo>
                  <a:cubicBezTo>
                    <a:pt x="731642" y="1095106"/>
                    <a:pt x="729564" y="1085455"/>
                    <a:pt x="722728" y="1088538"/>
                  </a:cubicBezTo>
                  <a:moveTo>
                    <a:pt x="697797" y="1096111"/>
                  </a:moveTo>
                  <a:cubicBezTo>
                    <a:pt x="696255" y="1100836"/>
                    <a:pt x="704298" y="1102545"/>
                    <a:pt x="705839" y="1098323"/>
                  </a:cubicBezTo>
                  <a:cubicBezTo>
                    <a:pt x="707347" y="1093565"/>
                    <a:pt x="699305" y="1091822"/>
                    <a:pt x="697797" y="1096111"/>
                  </a:cubicBezTo>
                  <a:moveTo>
                    <a:pt x="765889" y="1096714"/>
                  </a:moveTo>
                  <a:cubicBezTo>
                    <a:pt x="761633" y="1095408"/>
                    <a:pt x="755233" y="1100132"/>
                    <a:pt x="758014" y="1104656"/>
                  </a:cubicBezTo>
                  <a:cubicBezTo>
                    <a:pt x="762605" y="1110018"/>
                    <a:pt x="773060" y="1100333"/>
                    <a:pt x="765889" y="1096714"/>
                  </a:cubicBezTo>
                  <a:moveTo>
                    <a:pt x="289679" y="1102110"/>
                  </a:moveTo>
                  <a:cubicBezTo>
                    <a:pt x="295610" y="1106968"/>
                    <a:pt x="301910" y="1111325"/>
                    <a:pt x="308511" y="1115212"/>
                  </a:cubicBezTo>
                  <a:cubicBezTo>
                    <a:pt x="302949" y="1109884"/>
                    <a:pt x="296582" y="1105494"/>
                    <a:pt x="289679" y="1102110"/>
                  </a:cubicBezTo>
                  <a:moveTo>
                    <a:pt x="374693" y="1100166"/>
                  </a:moveTo>
                  <a:cubicBezTo>
                    <a:pt x="376034" y="1104656"/>
                    <a:pt x="377810" y="1108946"/>
                    <a:pt x="380055" y="1113067"/>
                  </a:cubicBezTo>
                  <a:cubicBezTo>
                    <a:pt x="383473" y="1118395"/>
                    <a:pt x="386858" y="1110085"/>
                    <a:pt x="389840" y="1108141"/>
                  </a:cubicBezTo>
                  <a:cubicBezTo>
                    <a:pt x="386589" y="1102947"/>
                    <a:pt x="379720" y="1102545"/>
                    <a:pt x="374693" y="1100166"/>
                  </a:cubicBezTo>
                  <a:moveTo>
                    <a:pt x="397815" y="1108443"/>
                  </a:moveTo>
                  <a:cubicBezTo>
                    <a:pt x="396609" y="1111626"/>
                    <a:pt x="395403" y="1114810"/>
                    <a:pt x="394196" y="1118027"/>
                  </a:cubicBezTo>
                  <a:cubicBezTo>
                    <a:pt x="403914" y="1121713"/>
                    <a:pt x="413465" y="1125801"/>
                    <a:pt x="423115" y="1129722"/>
                  </a:cubicBezTo>
                  <a:cubicBezTo>
                    <a:pt x="421272" y="1125835"/>
                    <a:pt x="419463" y="1121947"/>
                    <a:pt x="417653" y="1118094"/>
                  </a:cubicBezTo>
                  <a:cubicBezTo>
                    <a:pt x="424288" y="1121110"/>
                    <a:pt x="430890" y="1124260"/>
                    <a:pt x="437458" y="1127477"/>
                  </a:cubicBezTo>
                  <a:cubicBezTo>
                    <a:pt x="434710" y="1128314"/>
                    <a:pt x="429248" y="1130023"/>
                    <a:pt x="426533" y="1130895"/>
                  </a:cubicBezTo>
                  <a:cubicBezTo>
                    <a:pt x="483366" y="1149660"/>
                    <a:pt x="544086" y="1154419"/>
                    <a:pt x="603366" y="1147884"/>
                  </a:cubicBezTo>
                  <a:cubicBezTo>
                    <a:pt x="607755" y="1152140"/>
                    <a:pt x="611911" y="1158038"/>
                    <a:pt x="618411" y="1158842"/>
                  </a:cubicBezTo>
                  <a:cubicBezTo>
                    <a:pt x="650849" y="1159143"/>
                    <a:pt x="682248" y="1149627"/>
                    <a:pt x="714250" y="1145605"/>
                  </a:cubicBezTo>
                  <a:cubicBezTo>
                    <a:pt x="716964" y="1139775"/>
                    <a:pt x="719746" y="1133944"/>
                    <a:pt x="722527" y="1128147"/>
                  </a:cubicBezTo>
                  <a:cubicBezTo>
                    <a:pt x="712172" y="1122149"/>
                    <a:pt x="701449" y="1116552"/>
                    <a:pt x="690056" y="1112833"/>
                  </a:cubicBezTo>
                  <a:cubicBezTo>
                    <a:pt x="691865" y="1119635"/>
                    <a:pt x="693708" y="1126438"/>
                    <a:pt x="695451" y="1133307"/>
                  </a:cubicBezTo>
                  <a:cubicBezTo>
                    <a:pt x="649911" y="1138803"/>
                    <a:pt x="603969" y="1142724"/>
                    <a:pt x="558093" y="1142221"/>
                  </a:cubicBezTo>
                  <a:cubicBezTo>
                    <a:pt x="502903" y="1142724"/>
                    <a:pt x="450158" y="1123522"/>
                    <a:pt x="397815" y="1108443"/>
                  </a:cubicBezTo>
                  <a:moveTo>
                    <a:pt x="664287" y="1119568"/>
                  </a:moveTo>
                  <a:cubicBezTo>
                    <a:pt x="662745" y="1124293"/>
                    <a:pt x="670788" y="1126002"/>
                    <a:pt x="672329" y="1121780"/>
                  </a:cubicBezTo>
                  <a:cubicBezTo>
                    <a:pt x="673837" y="1116988"/>
                    <a:pt x="665795" y="1115279"/>
                    <a:pt x="664287" y="1119568"/>
                  </a:cubicBezTo>
                  <a:close/>
                </a:path>
              </a:pathLst>
            </a:custGeom>
            <a:solidFill>
              <a:schemeClr val="accent1"/>
            </a:solidFill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7" name="任意形状 6"/>
            <p:cNvSpPr/>
            <p:nvPr/>
          </p:nvSpPr>
          <p:spPr>
            <a:xfrm rot="4724309" flipH="1" flipV="1">
              <a:off x="5802437" y="3178711"/>
              <a:ext cx="1407650" cy="1525781"/>
            </a:xfrm>
            <a:custGeom>
              <a:avLst/>
              <a:gdLst>
                <a:gd name="connsiteX0" fmla="*/ 516910 w 1099246"/>
                <a:gd name="connsiteY0" fmla="*/ 5864 h 1191496"/>
                <a:gd name="connsiteX1" fmla="*/ 539127 w 1099246"/>
                <a:gd name="connsiteY1" fmla="*/ 4122 h 1191496"/>
                <a:gd name="connsiteX2" fmla="*/ 597870 w 1099246"/>
                <a:gd name="connsiteY2" fmla="*/ 7573 h 1191496"/>
                <a:gd name="connsiteX3" fmla="*/ 591436 w 1099246"/>
                <a:gd name="connsiteY3" fmla="*/ 0 h 1191496"/>
                <a:gd name="connsiteX4" fmla="*/ 828955 w 1099246"/>
                <a:gd name="connsiteY4" fmla="*/ 46847 h 1191496"/>
                <a:gd name="connsiteX5" fmla="*/ 870440 w 1099246"/>
                <a:gd name="connsiteY5" fmla="*/ 95202 h 1191496"/>
                <a:gd name="connsiteX6" fmla="*/ 929351 w 1099246"/>
                <a:gd name="connsiteY6" fmla="*/ 134274 h 1191496"/>
                <a:gd name="connsiteX7" fmla="*/ 1011550 w 1099246"/>
                <a:gd name="connsiteY7" fmla="*/ 172610 h 1191496"/>
                <a:gd name="connsiteX8" fmla="*/ 1074348 w 1099246"/>
                <a:gd name="connsiteY8" fmla="*/ 243684 h 1191496"/>
                <a:gd name="connsiteX9" fmla="*/ 1091874 w 1099246"/>
                <a:gd name="connsiteY9" fmla="*/ 346259 h 1191496"/>
                <a:gd name="connsiteX10" fmla="*/ 1071265 w 1099246"/>
                <a:gd name="connsiteY10" fmla="*/ 378897 h 1191496"/>
                <a:gd name="connsiteX11" fmla="*/ 1050121 w 1099246"/>
                <a:gd name="connsiteY11" fmla="*/ 401449 h 1191496"/>
                <a:gd name="connsiteX12" fmla="*/ 1000827 w 1099246"/>
                <a:gd name="connsiteY12" fmla="*/ 411637 h 1191496"/>
                <a:gd name="connsiteX13" fmla="*/ 871613 w 1099246"/>
                <a:gd name="connsiteY13" fmla="*/ 332653 h 1191496"/>
                <a:gd name="connsiteX14" fmla="*/ 793970 w 1099246"/>
                <a:gd name="connsiteY14" fmla="*/ 263120 h 1191496"/>
                <a:gd name="connsiteX15" fmla="*/ 650849 w 1099246"/>
                <a:gd name="connsiteY15" fmla="*/ 186248 h 1191496"/>
                <a:gd name="connsiteX16" fmla="*/ 511414 w 1099246"/>
                <a:gd name="connsiteY16" fmla="*/ 179010 h 1191496"/>
                <a:gd name="connsiteX17" fmla="*/ 356565 w 1099246"/>
                <a:gd name="connsiteY17" fmla="*/ 217480 h 1191496"/>
                <a:gd name="connsiteX18" fmla="*/ 143441 w 1099246"/>
                <a:gd name="connsiteY18" fmla="*/ 575701 h 1191496"/>
                <a:gd name="connsiteX19" fmla="*/ 172963 w 1099246"/>
                <a:gd name="connsiteY19" fmla="*/ 773611 h 1191496"/>
                <a:gd name="connsiteX20" fmla="*/ 310924 w 1099246"/>
                <a:gd name="connsiteY20" fmla="*/ 960262 h 1191496"/>
                <a:gd name="connsiteX21" fmla="*/ 557189 w 1099246"/>
                <a:gd name="connsiteY21" fmla="*/ 1056201 h 1191496"/>
                <a:gd name="connsiteX22" fmla="*/ 771385 w 1099246"/>
                <a:gd name="connsiteY22" fmla="*/ 1026880 h 1191496"/>
                <a:gd name="connsiteX23" fmla="*/ 851172 w 1099246"/>
                <a:gd name="connsiteY23" fmla="*/ 988913 h 1191496"/>
                <a:gd name="connsiteX24" fmla="*/ 815417 w 1099246"/>
                <a:gd name="connsiteY24" fmla="*/ 1015017 h 1191496"/>
                <a:gd name="connsiteX25" fmla="*/ 753390 w 1099246"/>
                <a:gd name="connsiteY25" fmla="*/ 1044305 h 1191496"/>
                <a:gd name="connsiteX26" fmla="*/ 850234 w 1099246"/>
                <a:gd name="connsiteY26" fmla="*/ 1012872 h 1191496"/>
                <a:gd name="connsiteX27" fmla="*/ 984910 w 1099246"/>
                <a:gd name="connsiteY27" fmla="*/ 902658 h 1191496"/>
                <a:gd name="connsiteX28" fmla="*/ 950361 w 1099246"/>
                <a:gd name="connsiteY28" fmla="*/ 948567 h 1191496"/>
                <a:gd name="connsiteX29" fmla="*/ 900867 w 1099246"/>
                <a:gd name="connsiteY29" fmla="*/ 993470 h 1191496"/>
                <a:gd name="connsiteX30" fmla="*/ 744342 w 1099246"/>
                <a:gd name="connsiteY30" fmla="*/ 1085790 h 1191496"/>
                <a:gd name="connsiteX31" fmla="*/ 846950 w 1099246"/>
                <a:gd name="connsiteY31" fmla="*/ 1045344 h 1191496"/>
                <a:gd name="connsiteX32" fmla="*/ 794976 w 1099246"/>
                <a:gd name="connsiteY32" fmla="*/ 1078988 h 1191496"/>
                <a:gd name="connsiteX33" fmla="*/ 825134 w 1099246"/>
                <a:gd name="connsiteY33" fmla="*/ 1068466 h 1191496"/>
                <a:gd name="connsiteX34" fmla="*/ 838740 w 1099246"/>
                <a:gd name="connsiteY34" fmla="*/ 1071649 h 1191496"/>
                <a:gd name="connsiteX35" fmla="*/ 843565 w 1099246"/>
                <a:gd name="connsiteY35" fmla="*/ 1054592 h 1191496"/>
                <a:gd name="connsiteX36" fmla="*/ 868362 w 1099246"/>
                <a:gd name="connsiteY36" fmla="*/ 1057273 h 1191496"/>
                <a:gd name="connsiteX37" fmla="*/ 730737 w 1099246"/>
                <a:gd name="connsiteY37" fmla="*/ 1125868 h 1191496"/>
                <a:gd name="connsiteX38" fmla="*/ 785325 w 1099246"/>
                <a:gd name="connsiteY38" fmla="*/ 1113939 h 1191496"/>
                <a:gd name="connsiteX39" fmla="*/ 775473 w 1099246"/>
                <a:gd name="connsiteY39" fmla="*/ 1124025 h 1191496"/>
                <a:gd name="connsiteX40" fmla="*/ 827782 w 1099246"/>
                <a:gd name="connsiteY40" fmla="*/ 1101104 h 1191496"/>
                <a:gd name="connsiteX41" fmla="*/ 883509 w 1099246"/>
                <a:gd name="connsiteY41" fmla="*/ 1072520 h 1191496"/>
                <a:gd name="connsiteX42" fmla="*/ 943123 w 1099246"/>
                <a:gd name="connsiteY42" fmla="*/ 1028421 h 1191496"/>
                <a:gd name="connsiteX43" fmla="*/ 1029445 w 1099246"/>
                <a:gd name="connsiteY43" fmla="*/ 933856 h 1191496"/>
                <a:gd name="connsiteX44" fmla="*/ 1099246 w 1099246"/>
                <a:gd name="connsiteY44" fmla="*/ 822335 h 1191496"/>
                <a:gd name="connsiteX45" fmla="*/ 1075521 w 1099246"/>
                <a:gd name="connsiteY45" fmla="*/ 885602 h 1191496"/>
                <a:gd name="connsiteX46" fmla="*/ 1057828 w 1099246"/>
                <a:gd name="connsiteY46" fmla="*/ 919279 h 1191496"/>
                <a:gd name="connsiteX47" fmla="*/ 1068450 w 1099246"/>
                <a:gd name="connsiteY47" fmla="*/ 889321 h 1191496"/>
                <a:gd name="connsiteX48" fmla="*/ 962257 w 1099246"/>
                <a:gd name="connsiteY48" fmla="*/ 1027583 h 1191496"/>
                <a:gd name="connsiteX49" fmla="*/ 825805 w 1099246"/>
                <a:gd name="connsiteY49" fmla="*/ 1119099 h 1191496"/>
                <a:gd name="connsiteX50" fmla="*/ 749067 w 1099246"/>
                <a:gd name="connsiteY50" fmla="*/ 1153078 h 1191496"/>
                <a:gd name="connsiteX51" fmla="*/ 700578 w 1099246"/>
                <a:gd name="connsiteY51" fmla="*/ 1160953 h 1191496"/>
                <a:gd name="connsiteX52" fmla="*/ 539764 w 1099246"/>
                <a:gd name="connsiteY52" fmla="*/ 1173787 h 1191496"/>
                <a:gd name="connsiteX53" fmla="*/ 604572 w 1099246"/>
                <a:gd name="connsiteY53" fmla="*/ 1185885 h 1191496"/>
                <a:gd name="connsiteX54" fmla="*/ 787402 w 1099246"/>
                <a:gd name="connsiteY54" fmla="*/ 1149124 h 1191496"/>
                <a:gd name="connsiteX55" fmla="*/ 783549 w 1099246"/>
                <a:gd name="connsiteY55" fmla="*/ 1141551 h 1191496"/>
                <a:gd name="connsiteX56" fmla="*/ 823291 w 1099246"/>
                <a:gd name="connsiteY56" fmla="*/ 1132738 h 1191496"/>
                <a:gd name="connsiteX57" fmla="*/ 829960 w 1099246"/>
                <a:gd name="connsiteY57" fmla="*/ 1129789 h 1191496"/>
                <a:gd name="connsiteX58" fmla="*/ 883308 w 1099246"/>
                <a:gd name="connsiteY58" fmla="*/ 1105394 h 1191496"/>
                <a:gd name="connsiteX59" fmla="*/ 839343 w 1099246"/>
                <a:gd name="connsiteY59" fmla="*/ 1132604 h 1191496"/>
                <a:gd name="connsiteX60" fmla="*/ 701851 w 1099246"/>
                <a:gd name="connsiteY60" fmla="*/ 1179417 h 1191496"/>
                <a:gd name="connsiteX61" fmla="*/ 596362 w 1099246"/>
                <a:gd name="connsiteY61" fmla="*/ 1190710 h 1191496"/>
                <a:gd name="connsiteX62" fmla="*/ 498211 w 1099246"/>
                <a:gd name="connsiteY62" fmla="*/ 1181662 h 1191496"/>
                <a:gd name="connsiteX63" fmla="*/ 539160 w 1099246"/>
                <a:gd name="connsiteY63" fmla="*/ 1181930 h 1191496"/>
                <a:gd name="connsiteX64" fmla="*/ 511146 w 1099246"/>
                <a:gd name="connsiteY64" fmla="*/ 1169163 h 1191496"/>
                <a:gd name="connsiteX65" fmla="*/ 411554 w 1099246"/>
                <a:gd name="connsiteY65" fmla="*/ 1147683 h 1191496"/>
                <a:gd name="connsiteX66" fmla="*/ 289143 w 1099246"/>
                <a:gd name="connsiteY66" fmla="*/ 1091923 h 1191496"/>
                <a:gd name="connsiteX67" fmla="*/ 360720 w 1099246"/>
                <a:gd name="connsiteY67" fmla="*/ 1132838 h 1191496"/>
                <a:gd name="connsiteX68" fmla="*/ 320273 w 1099246"/>
                <a:gd name="connsiteY68" fmla="*/ 1119166 h 1191496"/>
                <a:gd name="connsiteX69" fmla="*/ 325869 w 1099246"/>
                <a:gd name="connsiteY69" fmla="*/ 1130157 h 1191496"/>
                <a:gd name="connsiteX70" fmla="*/ 216962 w 1099246"/>
                <a:gd name="connsiteY70" fmla="*/ 1054291 h 1191496"/>
                <a:gd name="connsiteX71" fmla="*/ 161436 w 1099246"/>
                <a:gd name="connsiteY71" fmla="*/ 1001982 h 1191496"/>
                <a:gd name="connsiteX72" fmla="*/ 103698 w 1099246"/>
                <a:gd name="connsiteY72" fmla="*/ 932951 h 1191496"/>
                <a:gd name="connsiteX73" fmla="*/ 72769 w 1099246"/>
                <a:gd name="connsiteY73" fmla="*/ 856984 h 1191496"/>
                <a:gd name="connsiteX74" fmla="*/ 73104 w 1099246"/>
                <a:gd name="connsiteY74" fmla="*/ 876889 h 1191496"/>
                <a:gd name="connsiteX75" fmla="*/ 56516 w 1099246"/>
                <a:gd name="connsiteY75" fmla="*/ 845055 h 1191496"/>
                <a:gd name="connsiteX76" fmla="*/ 41705 w 1099246"/>
                <a:gd name="connsiteY76" fmla="*/ 786479 h 1191496"/>
                <a:gd name="connsiteX77" fmla="*/ 16036 w 1099246"/>
                <a:gd name="connsiteY77" fmla="*/ 680990 h 1191496"/>
                <a:gd name="connsiteX78" fmla="*/ 4877 w 1099246"/>
                <a:gd name="connsiteY78" fmla="*/ 681559 h 1191496"/>
                <a:gd name="connsiteX79" fmla="*/ 9602 w 1099246"/>
                <a:gd name="connsiteY79" fmla="*/ 509653 h 1191496"/>
                <a:gd name="connsiteX80" fmla="*/ 34199 w 1099246"/>
                <a:gd name="connsiteY80" fmla="*/ 388984 h 1191496"/>
                <a:gd name="connsiteX81" fmla="*/ 55578 w 1099246"/>
                <a:gd name="connsiteY81" fmla="*/ 333357 h 1191496"/>
                <a:gd name="connsiteX82" fmla="*/ 95354 w 1099246"/>
                <a:gd name="connsiteY82" fmla="*/ 267979 h 1191496"/>
                <a:gd name="connsiteX83" fmla="*/ 204999 w 1099246"/>
                <a:gd name="connsiteY83" fmla="*/ 139904 h 1191496"/>
                <a:gd name="connsiteX84" fmla="*/ 273024 w 1099246"/>
                <a:gd name="connsiteY84" fmla="*/ 89472 h 1191496"/>
                <a:gd name="connsiteX85" fmla="*/ 255364 w 1099246"/>
                <a:gd name="connsiteY85" fmla="*/ 110181 h 1191496"/>
                <a:gd name="connsiteX86" fmla="*/ 344467 w 1099246"/>
                <a:gd name="connsiteY86" fmla="*/ 58676 h 1191496"/>
                <a:gd name="connsiteX87" fmla="*/ 380658 w 1099246"/>
                <a:gd name="connsiteY87" fmla="*/ 43932 h 1191496"/>
                <a:gd name="connsiteX88" fmla="*/ 437156 w 1099246"/>
                <a:gd name="connsiteY88" fmla="*/ 20240 h 1191496"/>
                <a:gd name="connsiteX89" fmla="*/ 516910 w 1099246"/>
                <a:gd name="connsiteY89" fmla="*/ 5864 h 1191496"/>
                <a:gd name="connsiteX90" fmla="*/ 680539 w 1099246"/>
                <a:gd name="connsiteY90" fmla="*/ 1064076 h 1191496"/>
                <a:gd name="connsiteX91" fmla="*/ 747760 w 1099246"/>
                <a:gd name="connsiteY91" fmla="*/ 1049298 h 1191496"/>
                <a:gd name="connsiteX92" fmla="*/ 680539 w 1099246"/>
                <a:gd name="connsiteY92" fmla="*/ 1064076 h 1191496"/>
                <a:gd name="connsiteX93" fmla="*/ 233851 w 1099246"/>
                <a:gd name="connsiteY93" fmla="*/ 1053252 h 1191496"/>
                <a:gd name="connsiteX94" fmla="*/ 267294 w 1099246"/>
                <a:gd name="connsiteY94" fmla="*/ 1076005 h 1191496"/>
                <a:gd name="connsiteX95" fmla="*/ 233851 w 1099246"/>
                <a:gd name="connsiteY95" fmla="*/ 1053252 h 1191496"/>
                <a:gd name="connsiteX96" fmla="*/ 642070 w 1099246"/>
                <a:gd name="connsiteY96" fmla="*/ 1069672 h 1191496"/>
                <a:gd name="connsiteX97" fmla="*/ 647197 w 1099246"/>
                <a:gd name="connsiteY97" fmla="*/ 1078317 h 1191496"/>
                <a:gd name="connsiteX98" fmla="*/ 642070 w 1099246"/>
                <a:gd name="connsiteY98" fmla="*/ 1069672 h 1191496"/>
                <a:gd name="connsiteX99" fmla="*/ 248193 w 1099246"/>
                <a:gd name="connsiteY99" fmla="*/ 1075871 h 1191496"/>
                <a:gd name="connsiteX100" fmla="*/ 289679 w 1099246"/>
                <a:gd name="connsiteY100" fmla="*/ 1102110 h 1191496"/>
                <a:gd name="connsiteX101" fmla="*/ 248193 w 1099246"/>
                <a:gd name="connsiteY101" fmla="*/ 1075871 h 1191496"/>
                <a:gd name="connsiteX102" fmla="*/ 603969 w 1099246"/>
                <a:gd name="connsiteY102" fmla="*/ 1076005 h 1191496"/>
                <a:gd name="connsiteX103" fmla="*/ 612011 w 1099246"/>
                <a:gd name="connsiteY103" fmla="*/ 1078217 h 1191496"/>
                <a:gd name="connsiteX104" fmla="*/ 603969 w 1099246"/>
                <a:gd name="connsiteY104" fmla="*/ 1076005 h 1191496"/>
                <a:gd name="connsiteX105" fmla="*/ 348757 w 1099246"/>
                <a:gd name="connsiteY105" fmla="*/ 1088303 h 1191496"/>
                <a:gd name="connsiteX106" fmla="*/ 371141 w 1099246"/>
                <a:gd name="connsiteY106" fmla="*/ 1102981 h 1191496"/>
                <a:gd name="connsiteX107" fmla="*/ 348757 w 1099246"/>
                <a:gd name="connsiteY107" fmla="*/ 1088303 h 1191496"/>
                <a:gd name="connsiteX108" fmla="*/ 722728 w 1099246"/>
                <a:gd name="connsiteY108" fmla="*/ 1088538 h 1191496"/>
                <a:gd name="connsiteX109" fmla="*/ 724471 w 1099246"/>
                <a:gd name="connsiteY109" fmla="*/ 1095843 h 1191496"/>
                <a:gd name="connsiteX110" fmla="*/ 722728 w 1099246"/>
                <a:gd name="connsiteY110" fmla="*/ 1088538 h 1191496"/>
                <a:gd name="connsiteX111" fmla="*/ 697797 w 1099246"/>
                <a:gd name="connsiteY111" fmla="*/ 1096111 h 1191496"/>
                <a:gd name="connsiteX112" fmla="*/ 705839 w 1099246"/>
                <a:gd name="connsiteY112" fmla="*/ 1098323 h 1191496"/>
                <a:gd name="connsiteX113" fmla="*/ 697797 w 1099246"/>
                <a:gd name="connsiteY113" fmla="*/ 1096111 h 1191496"/>
                <a:gd name="connsiteX114" fmla="*/ 765889 w 1099246"/>
                <a:gd name="connsiteY114" fmla="*/ 1096714 h 1191496"/>
                <a:gd name="connsiteX115" fmla="*/ 758014 w 1099246"/>
                <a:gd name="connsiteY115" fmla="*/ 1104656 h 1191496"/>
                <a:gd name="connsiteX116" fmla="*/ 765889 w 1099246"/>
                <a:gd name="connsiteY116" fmla="*/ 1096714 h 1191496"/>
                <a:gd name="connsiteX117" fmla="*/ 289679 w 1099246"/>
                <a:gd name="connsiteY117" fmla="*/ 1102110 h 1191496"/>
                <a:gd name="connsiteX118" fmla="*/ 308511 w 1099246"/>
                <a:gd name="connsiteY118" fmla="*/ 1115212 h 1191496"/>
                <a:gd name="connsiteX119" fmla="*/ 289679 w 1099246"/>
                <a:gd name="connsiteY119" fmla="*/ 1102110 h 1191496"/>
                <a:gd name="connsiteX120" fmla="*/ 374693 w 1099246"/>
                <a:gd name="connsiteY120" fmla="*/ 1100166 h 1191496"/>
                <a:gd name="connsiteX121" fmla="*/ 380055 w 1099246"/>
                <a:gd name="connsiteY121" fmla="*/ 1113067 h 1191496"/>
                <a:gd name="connsiteX122" fmla="*/ 389840 w 1099246"/>
                <a:gd name="connsiteY122" fmla="*/ 1108141 h 1191496"/>
                <a:gd name="connsiteX123" fmla="*/ 374693 w 1099246"/>
                <a:gd name="connsiteY123" fmla="*/ 1100166 h 1191496"/>
                <a:gd name="connsiteX124" fmla="*/ 397815 w 1099246"/>
                <a:gd name="connsiteY124" fmla="*/ 1108443 h 1191496"/>
                <a:gd name="connsiteX125" fmla="*/ 394196 w 1099246"/>
                <a:gd name="connsiteY125" fmla="*/ 1118027 h 1191496"/>
                <a:gd name="connsiteX126" fmla="*/ 423115 w 1099246"/>
                <a:gd name="connsiteY126" fmla="*/ 1129722 h 1191496"/>
                <a:gd name="connsiteX127" fmla="*/ 417653 w 1099246"/>
                <a:gd name="connsiteY127" fmla="*/ 1118094 h 1191496"/>
                <a:gd name="connsiteX128" fmla="*/ 437458 w 1099246"/>
                <a:gd name="connsiteY128" fmla="*/ 1127477 h 1191496"/>
                <a:gd name="connsiteX129" fmla="*/ 426533 w 1099246"/>
                <a:gd name="connsiteY129" fmla="*/ 1130895 h 1191496"/>
                <a:gd name="connsiteX130" fmla="*/ 603366 w 1099246"/>
                <a:gd name="connsiteY130" fmla="*/ 1147884 h 1191496"/>
                <a:gd name="connsiteX131" fmla="*/ 618411 w 1099246"/>
                <a:gd name="connsiteY131" fmla="*/ 1158842 h 1191496"/>
                <a:gd name="connsiteX132" fmla="*/ 714250 w 1099246"/>
                <a:gd name="connsiteY132" fmla="*/ 1145605 h 1191496"/>
                <a:gd name="connsiteX133" fmla="*/ 722527 w 1099246"/>
                <a:gd name="connsiteY133" fmla="*/ 1128147 h 1191496"/>
                <a:gd name="connsiteX134" fmla="*/ 690056 w 1099246"/>
                <a:gd name="connsiteY134" fmla="*/ 1112833 h 1191496"/>
                <a:gd name="connsiteX135" fmla="*/ 695451 w 1099246"/>
                <a:gd name="connsiteY135" fmla="*/ 1133307 h 1191496"/>
                <a:gd name="connsiteX136" fmla="*/ 558093 w 1099246"/>
                <a:gd name="connsiteY136" fmla="*/ 1142221 h 1191496"/>
                <a:gd name="connsiteX137" fmla="*/ 397815 w 1099246"/>
                <a:gd name="connsiteY137" fmla="*/ 1108443 h 1191496"/>
                <a:gd name="connsiteX138" fmla="*/ 664287 w 1099246"/>
                <a:gd name="connsiteY138" fmla="*/ 1119568 h 1191496"/>
                <a:gd name="connsiteX139" fmla="*/ 672329 w 1099246"/>
                <a:gd name="connsiteY139" fmla="*/ 1121780 h 1191496"/>
                <a:gd name="connsiteX140" fmla="*/ 664287 w 1099246"/>
                <a:gd name="connsiteY140" fmla="*/ 1119568 h 119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099246" h="1191496">
                  <a:moveTo>
                    <a:pt x="516910" y="5864"/>
                  </a:moveTo>
                  <a:cubicBezTo>
                    <a:pt x="524047" y="3519"/>
                    <a:pt x="531688" y="1977"/>
                    <a:pt x="539127" y="4122"/>
                  </a:cubicBezTo>
                  <a:cubicBezTo>
                    <a:pt x="558295" y="8880"/>
                    <a:pt x="578267" y="9316"/>
                    <a:pt x="597870" y="7573"/>
                  </a:cubicBezTo>
                  <a:cubicBezTo>
                    <a:pt x="595725" y="5026"/>
                    <a:pt x="593581" y="2513"/>
                    <a:pt x="591436" y="0"/>
                  </a:cubicBezTo>
                  <a:cubicBezTo>
                    <a:pt x="670721" y="14778"/>
                    <a:pt x="753725" y="14878"/>
                    <a:pt x="828955" y="46847"/>
                  </a:cubicBezTo>
                  <a:cubicBezTo>
                    <a:pt x="851842" y="53783"/>
                    <a:pt x="850133" y="84680"/>
                    <a:pt x="870440" y="95202"/>
                  </a:cubicBezTo>
                  <a:cubicBezTo>
                    <a:pt x="890613" y="107399"/>
                    <a:pt x="910954" y="119463"/>
                    <a:pt x="929351" y="134274"/>
                  </a:cubicBezTo>
                  <a:cubicBezTo>
                    <a:pt x="951233" y="158368"/>
                    <a:pt x="992718" y="144093"/>
                    <a:pt x="1011550" y="172610"/>
                  </a:cubicBezTo>
                  <a:cubicBezTo>
                    <a:pt x="1030551" y="198010"/>
                    <a:pt x="1054276" y="219356"/>
                    <a:pt x="1074348" y="243684"/>
                  </a:cubicBezTo>
                  <a:cubicBezTo>
                    <a:pt x="1086177" y="276156"/>
                    <a:pt x="1095962" y="311241"/>
                    <a:pt x="1091874" y="346259"/>
                  </a:cubicBezTo>
                  <a:cubicBezTo>
                    <a:pt x="1090534" y="359931"/>
                    <a:pt x="1079140" y="368777"/>
                    <a:pt x="1071265" y="378897"/>
                  </a:cubicBezTo>
                  <a:cubicBezTo>
                    <a:pt x="1064597" y="386672"/>
                    <a:pt x="1059570" y="396591"/>
                    <a:pt x="1050121" y="401449"/>
                  </a:cubicBezTo>
                  <a:cubicBezTo>
                    <a:pt x="1034739" y="406610"/>
                    <a:pt x="1017683" y="419444"/>
                    <a:pt x="1000827" y="411637"/>
                  </a:cubicBezTo>
                  <a:cubicBezTo>
                    <a:pt x="953980" y="392301"/>
                    <a:pt x="911222" y="363952"/>
                    <a:pt x="871613" y="332653"/>
                  </a:cubicBezTo>
                  <a:cubicBezTo>
                    <a:pt x="849731" y="305376"/>
                    <a:pt x="820778" y="285170"/>
                    <a:pt x="793970" y="263120"/>
                  </a:cubicBezTo>
                  <a:cubicBezTo>
                    <a:pt x="747559" y="235374"/>
                    <a:pt x="705135" y="197709"/>
                    <a:pt x="650849" y="186248"/>
                  </a:cubicBezTo>
                  <a:cubicBezTo>
                    <a:pt x="604907" y="178005"/>
                    <a:pt x="557926" y="177301"/>
                    <a:pt x="511414" y="179010"/>
                  </a:cubicBezTo>
                  <a:cubicBezTo>
                    <a:pt x="459608" y="190806"/>
                    <a:pt x="401769" y="185545"/>
                    <a:pt x="356565" y="217480"/>
                  </a:cubicBezTo>
                  <a:cubicBezTo>
                    <a:pt x="230366" y="289660"/>
                    <a:pt x="146021" y="430067"/>
                    <a:pt x="143441" y="575701"/>
                  </a:cubicBezTo>
                  <a:cubicBezTo>
                    <a:pt x="133288" y="643123"/>
                    <a:pt x="151316" y="710344"/>
                    <a:pt x="172963" y="773611"/>
                  </a:cubicBezTo>
                  <a:cubicBezTo>
                    <a:pt x="204429" y="844719"/>
                    <a:pt x="247925" y="913147"/>
                    <a:pt x="310924" y="960262"/>
                  </a:cubicBezTo>
                  <a:cubicBezTo>
                    <a:pt x="379452" y="1018469"/>
                    <a:pt x="467885" y="1050672"/>
                    <a:pt x="557189" y="1056201"/>
                  </a:cubicBezTo>
                  <a:cubicBezTo>
                    <a:pt x="629939" y="1068566"/>
                    <a:pt x="702455" y="1048259"/>
                    <a:pt x="771385" y="1026880"/>
                  </a:cubicBezTo>
                  <a:cubicBezTo>
                    <a:pt x="799499" y="1017530"/>
                    <a:pt x="823828" y="1000038"/>
                    <a:pt x="851172" y="988913"/>
                  </a:cubicBezTo>
                  <a:cubicBezTo>
                    <a:pt x="840583" y="999368"/>
                    <a:pt x="827514" y="1006606"/>
                    <a:pt x="815417" y="1015017"/>
                  </a:cubicBezTo>
                  <a:cubicBezTo>
                    <a:pt x="797757" y="1030398"/>
                    <a:pt x="773563" y="1033448"/>
                    <a:pt x="753390" y="1044305"/>
                  </a:cubicBezTo>
                  <a:cubicBezTo>
                    <a:pt x="788810" y="1045310"/>
                    <a:pt x="819203" y="1026913"/>
                    <a:pt x="850234" y="1012872"/>
                  </a:cubicBezTo>
                  <a:cubicBezTo>
                    <a:pt x="903280" y="986601"/>
                    <a:pt x="940911" y="940256"/>
                    <a:pt x="984910" y="902658"/>
                  </a:cubicBezTo>
                  <a:cubicBezTo>
                    <a:pt x="978175" y="921256"/>
                    <a:pt x="959007" y="931075"/>
                    <a:pt x="950361" y="948567"/>
                  </a:cubicBezTo>
                  <a:cubicBezTo>
                    <a:pt x="939672" y="969108"/>
                    <a:pt x="920839" y="982982"/>
                    <a:pt x="900867" y="993470"/>
                  </a:cubicBezTo>
                  <a:cubicBezTo>
                    <a:pt x="857974" y="1038072"/>
                    <a:pt x="798628" y="1058982"/>
                    <a:pt x="744342" y="1085790"/>
                  </a:cubicBezTo>
                  <a:cubicBezTo>
                    <a:pt x="781002" y="1079691"/>
                    <a:pt x="812937" y="1059183"/>
                    <a:pt x="846950" y="1045344"/>
                  </a:cubicBezTo>
                  <a:cubicBezTo>
                    <a:pt x="830295" y="1057575"/>
                    <a:pt x="811798" y="1066991"/>
                    <a:pt x="794976" y="1078988"/>
                  </a:cubicBezTo>
                  <a:cubicBezTo>
                    <a:pt x="805129" y="1075771"/>
                    <a:pt x="814981" y="1071749"/>
                    <a:pt x="825134" y="1068466"/>
                  </a:cubicBezTo>
                  <a:cubicBezTo>
                    <a:pt x="829558" y="1069873"/>
                    <a:pt x="834115" y="1070878"/>
                    <a:pt x="838740" y="1071649"/>
                  </a:cubicBezTo>
                  <a:cubicBezTo>
                    <a:pt x="841554" y="1066354"/>
                    <a:pt x="842627" y="1060423"/>
                    <a:pt x="843565" y="1054592"/>
                  </a:cubicBezTo>
                  <a:cubicBezTo>
                    <a:pt x="851842" y="1055430"/>
                    <a:pt x="860085" y="1056268"/>
                    <a:pt x="868362" y="1057273"/>
                  </a:cubicBezTo>
                  <a:cubicBezTo>
                    <a:pt x="828452" y="1090750"/>
                    <a:pt x="776411" y="1102679"/>
                    <a:pt x="730737" y="1125868"/>
                  </a:cubicBezTo>
                  <a:cubicBezTo>
                    <a:pt x="750608" y="1132403"/>
                    <a:pt x="769240" y="1124963"/>
                    <a:pt x="785325" y="1113939"/>
                  </a:cubicBezTo>
                  <a:cubicBezTo>
                    <a:pt x="782007" y="1117290"/>
                    <a:pt x="778723" y="1120641"/>
                    <a:pt x="775473" y="1124025"/>
                  </a:cubicBezTo>
                  <a:cubicBezTo>
                    <a:pt x="794875" y="1122517"/>
                    <a:pt x="812669" y="1112900"/>
                    <a:pt x="827782" y="1101104"/>
                  </a:cubicBezTo>
                  <a:cubicBezTo>
                    <a:pt x="844369" y="1087935"/>
                    <a:pt x="864743" y="1081702"/>
                    <a:pt x="883509" y="1072520"/>
                  </a:cubicBezTo>
                  <a:cubicBezTo>
                    <a:pt x="904687" y="1059719"/>
                    <a:pt x="923754" y="1043735"/>
                    <a:pt x="943123" y="1028421"/>
                  </a:cubicBezTo>
                  <a:cubicBezTo>
                    <a:pt x="973316" y="998363"/>
                    <a:pt x="1007563" y="971052"/>
                    <a:pt x="1029445" y="933856"/>
                  </a:cubicBezTo>
                  <a:cubicBezTo>
                    <a:pt x="1057057" y="899374"/>
                    <a:pt x="1075253" y="858995"/>
                    <a:pt x="1099246" y="822335"/>
                  </a:cubicBezTo>
                  <a:cubicBezTo>
                    <a:pt x="1090802" y="843178"/>
                    <a:pt x="1080145" y="863418"/>
                    <a:pt x="1075521" y="885602"/>
                  </a:cubicBezTo>
                  <a:cubicBezTo>
                    <a:pt x="1073108" y="898302"/>
                    <a:pt x="1064865" y="908757"/>
                    <a:pt x="1057828" y="919279"/>
                  </a:cubicBezTo>
                  <a:cubicBezTo>
                    <a:pt x="1061145" y="909226"/>
                    <a:pt x="1064865" y="899274"/>
                    <a:pt x="1068450" y="889321"/>
                  </a:cubicBezTo>
                  <a:cubicBezTo>
                    <a:pt x="1037320" y="938547"/>
                    <a:pt x="1000693" y="983953"/>
                    <a:pt x="962257" y="1027583"/>
                  </a:cubicBezTo>
                  <a:cubicBezTo>
                    <a:pt x="923553" y="1066924"/>
                    <a:pt x="874595" y="1094302"/>
                    <a:pt x="825805" y="1119099"/>
                  </a:cubicBezTo>
                  <a:cubicBezTo>
                    <a:pt x="800907" y="1131967"/>
                    <a:pt x="772524" y="1137295"/>
                    <a:pt x="749067" y="1153078"/>
                  </a:cubicBezTo>
                  <a:cubicBezTo>
                    <a:pt x="735194" y="1164103"/>
                    <a:pt x="716194" y="1155055"/>
                    <a:pt x="700578" y="1160953"/>
                  </a:cubicBezTo>
                  <a:cubicBezTo>
                    <a:pt x="647632" y="1171743"/>
                    <a:pt x="593614" y="1173117"/>
                    <a:pt x="539764" y="1173787"/>
                  </a:cubicBezTo>
                  <a:cubicBezTo>
                    <a:pt x="560573" y="1181193"/>
                    <a:pt x="582087" y="1187728"/>
                    <a:pt x="604572" y="1185885"/>
                  </a:cubicBezTo>
                  <a:cubicBezTo>
                    <a:pt x="667034" y="1184678"/>
                    <a:pt x="728726" y="1169967"/>
                    <a:pt x="787402" y="1149124"/>
                  </a:cubicBezTo>
                  <a:cubicBezTo>
                    <a:pt x="786095" y="1146577"/>
                    <a:pt x="784822" y="1144030"/>
                    <a:pt x="783549" y="1141551"/>
                  </a:cubicBezTo>
                  <a:cubicBezTo>
                    <a:pt x="797623" y="1145136"/>
                    <a:pt x="811127" y="1139607"/>
                    <a:pt x="823291" y="1132738"/>
                  </a:cubicBezTo>
                  <a:cubicBezTo>
                    <a:pt x="824933" y="1132000"/>
                    <a:pt x="828284" y="1130526"/>
                    <a:pt x="829960" y="1129789"/>
                  </a:cubicBezTo>
                  <a:cubicBezTo>
                    <a:pt x="847687" y="1121545"/>
                    <a:pt x="865179" y="1112732"/>
                    <a:pt x="883308" y="1105394"/>
                  </a:cubicBezTo>
                  <a:cubicBezTo>
                    <a:pt x="869401" y="1115547"/>
                    <a:pt x="855327" y="1125868"/>
                    <a:pt x="839343" y="1132604"/>
                  </a:cubicBezTo>
                  <a:cubicBezTo>
                    <a:pt x="794942" y="1151872"/>
                    <a:pt x="749637" y="1170470"/>
                    <a:pt x="701851" y="1179417"/>
                  </a:cubicBezTo>
                  <a:cubicBezTo>
                    <a:pt x="667034" y="1185951"/>
                    <a:pt x="631681" y="1188766"/>
                    <a:pt x="596362" y="1190710"/>
                  </a:cubicBezTo>
                  <a:cubicBezTo>
                    <a:pt x="563589" y="1191950"/>
                    <a:pt x="529509" y="1193257"/>
                    <a:pt x="498211" y="1181662"/>
                  </a:cubicBezTo>
                  <a:cubicBezTo>
                    <a:pt x="511850" y="1181696"/>
                    <a:pt x="525488" y="1182031"/>
                    <a:pt x="539160" y="1181930"/>
                  </a:cubicBezTo>
                  <a:cubicBezTo>
                    <a:pt x="530582" y="1176267"/>
                    <a:pt x="521836" y="1170068"/>
                    <a:pt x="511146" y="1169163"/>
                  </a:cubicBezTo>
                  <a:cubicBezTo>
                    <a:pt x="477904" y="1162428"/>
                    <a:pt x="443791" y="1158808"/>
                    <a:pt x="411554" y="1147683"/>
                  </a:cubicBezTo>
                  <a:cubicBezTo>
                    <a:pt x="369164" y="1132771"/>
                    <a:pt x="330092" y="1110051"/>
                    <a:pt x="289143" y="1091923"/>
                  </a:cubicBezTo>
                  <a:cubicBezTo>
                    <a:pt x="311494" y="1108108"/>
                    <a:pt x="336626" y="1119568"/>
                    <a:pt x="360720" y="1132838"/>
                  </a:cubicBezTo>
                  <a:cubicBezTo>
                    <a:pt x="346947" y="1129186"/>
                    <a:pt x="333610" y="1123992"/>
                    <a:pt x="320273" y="1119166"/>
                  </a:cubicBezTo>
                  <a:cubicBezTo>
                    <a:pt x="322116" y="1122819"/>
                    <a:pt x="323993" y="1126471"/>
                    <a:pt x="325869" y="1130157"/>
                  </a:cubicBezTo>
                  <a:cubicBezTo>
                    <a:pt x="286596" y="1109716"/>
                    <a:pt x="247121" y="1087298"/>
                    <a:pt x="216962" y="1054291"/>
                  </a:cubicBezTo>
                  <a:cubicBezTo>
                    <a:pt x="199202" y="1036061"/>
                    <a:pt x="182346" y="1016693"/>
                    <a:pt x="161436" y="1001982"/>
                  </a:cubicBezTo>
                  <a:cubicBezTo>
                    <a:pt x="138683" y="982177"/>
                    <a:pt x="124609" y="954364"/>
                    <a:pt x="103698" y="932951"/>
                  </a:cubicBezTo>
                  <a:cubicBezTo>
                    <a:pt x="103330" y="904602"/>
                    <a:pt x="84966" y="881346"/>
                    <a:pt x="72769" y="856984"/>
                  </a:cubicBezTo>
                  <a:cubicBezTo>
                    <a:pt x="72903" y="863586"/>
                    <a:pt x="73037" y="870221"/>
                    <a:pt x="73104" y="876889"/>
                  </a:cubicBezTo>
                  <a:cubicBezTo>
                    <a:pt x="65731" y="867506"/>
                    <a:pt x="55343" y="857956"/>
                    <a:pt x="56516" y="845055"/>
                  </a:cubicBezTo>
                  <a:cubicBezTo>
                    <a:pt x="57320" y="824546"/>
                    <a:pt x="45123" y="806283"/>
                    <a:pt x="41705" y="786479"/>
                  </a:cubicBezTo>
                  <a:cubicBezTo>
                    <a:pt x="33461" y="751227"/>
                    <a:pt x="17109" y="717650"/>
                    <a:pt x="16036" y="680990"/>
                  </a:cubicBezTo>
                  <a:cubicBezTo>
                    <a:pt x="12317" y="681157"/>
                    <a:pt x="8597" y="681325"/>
                    <a:pt x="4877" y="681559"/>
                  </a:cubicBezTo>
                  <a:cubicBezTo>
                    <a:pt x="-9800" y="624257"/>
                    <a:pt x="13724" y="567324"/>
                    <a:pt x="9602" y="509653"/>
                  </a:cubicBezTo>
                  <a:cubicBezTo>
                    <a:pt x="8899" y="468067"/>
                    <a:pt x="24581" y="428794"/>
                    <a:pt x="34199" y="388984"/>
                  </a:cubicBezTo>
                  <a:cubicBezTo>
                    <a:pt x="42107" y="370754"/>
                    <a:pt x="50719" y="352759"/>
                    <a:pt x="55578" y="333357"/>
                  </a:cubicBezTo>
                  <a:cubicBezTo>
                    <a:pt x="59029" y="306382"/>
                    <a:pt x="82151" y="289861"/>
                    <a:pt x="95354" y="267979"/>
                  </a:cubicBezTo>
                  <a:cubicBezTo>
                    <a:pt x="125748" y="220328"/>
                    <a:pt x="165055" y="179479"/>
                    <a:pt x="204999" y="139904"/>
                  </a:cubicBezTo>
                  <a:cubicBezTo>
                    <a:pt x="222759" y="117318"/>
                    <a:pt x="248428" y="103378"/>
                    <a:pt x="273024" y="89472"/>
                  </a:cubicBezTo>
                  <a:cubicBezTo>
                    <a:pt x="267294" y="96475"/>
                    <a:pt x="261229" y="103244"/>
                    <a:pt x="255364" y="110181"/>
                  </a:cubicBezTo>
                  <a:cubicBezTo>
                    <a:pt x="286763" y="96107"/>
                    <a:pt x="316085" y="78011"/>
                    <a:pt x="344467" y="58676"/>
                  </a:cubicBezTo>
                  <a:cubicBezTo>
                    <a:pt x="355325" y="51170"/>
                    <a:pt x="368762" y="49193"/>
                    <a:pt x="380658" y="43932"/>
                  </a:cubicBezTo>
                  <a:cubicBezTo>
                    <a:pt x="399926" y="36928"/>
                    <a:pt x="416145" y="22720"/>
                    <a:pt x="437156" y="20240"/>
                  </a:cubicBezTo>
                  <a:cubicBezTo>
                    <a:pt x="463260" y="12767"/>
                    <a:pt x="491275" y="15616"/>
                    <a:pt x="516910" y="5864"/>
                  </a:cubicBezTo>
                  <a:moveTo>
                    <a:pt x="680539" y="1064076"/>
                  </a:moveTo>
                  <a:cubicBezTo>
                    <a:pt x="703963" y="1065885"/>
                    <a:pt x="726917" y="1059988"/>
                    <a:pt x="747760" y="1049298"/>
                  </a:cubicBezTo>
                  <a:cubicBezTo>
                    <a:pt x="724873" y="1051878"/>
                    <a:pt x="702220" y="1056268"/>
                    <a:pt x="680539" y="1064076"/>
                  </a:cubicBezTo>
                  <a:moveTo>
                    <a:pt x="233851" y="1053252"/>
                  </a:moveTo>
                  <a:cubicBezTo>
                    <a:pt x="243200" y="1063171"/>
                    <a:pt x="254359" y="1071381"/>
                    <a:pt x="267294" y="1076005"/>
                  </a:cubicBezTo>
                  <a:cubicBezTo>
                    <a:pt x="256973" y="1067259"/>
                    <a:pt x="245211" y="1060423"/>
                    <a:pt x="233851" y="1053252"/>
                  </a:cubicBezTo>
                  <a:moveTo>
                    <a:pt x="642070" y="1069672"/>
                  </a:moveTo>
                  <a:cubicBezTo>
                    <a:pt x="635569" y="1072386"/>
                    <a:pt x="641701" y="1081501"/>
                    <a:pt x="647197" y="1078317"/>
                  </a:cubicBezTo>
                  <a:cubicBezTo>
                    <a:pt x="653698" y="1075536"/>
                    <a:pt x="647431" y="1066723"/>
                    <a:pt x="642070" y="1069672"/>
                  </a:cubicBezTo>
                  <a:moveTo>
                    <a:pt x="248193" y="1075871"/>
                  </a:moveTo>
                  <a:cubicBezTo>
                    <a:pt x="260558" y="1086695"/>
                    <a:pt x="274934" y="1094938"/>
                    <a:pt x="289679" y="1102110"/>
                  </a:cubicBezTo>
                  <a:cubicBezTo>
                    <a:pt x="277850" y="1090549"/>
                    <a:pt x="262737" y="1083310"/>
                    <a:pt x="248193" y="1075871"/>
                  </a:cubicBezTo>
                  <a:moveTo>
                    <a:pt x="603969" y="1076005"/>
                  </a:moveTo>
                  <a:cubicBezTo>
                    <a:pt x="602427" y="1080730"/>
                    <a:pt x="610470" y="1082439"/>
                    <a:pt x="612011" y="1078217"/>
                  </a:cubicBezTo>
                  <a:cubicBezTo>
                    <a:pt x="613519" y="1073459"/>
                    <a:pt x="605477" y="1071716"/>
                    <a:pt x="603969" y="1076005"/>
                  </a:cubicBezTo>
                  <a:moveTo>
                    <a:pt x="348757" y="1088303"/>
                  </a:moveTo>
                  <a:cubicBezTo>
                    <a:pt x="355358" y="1094402"/>
                    <a:pt x="362931" y="1099295"/>
                    <a:pt x="371141" y="1102981"/>
                  </a:cubicBezTo>
                  <a:cubicBezTo>
                    <a:pt x="364272" y="1097217"/>
                    <a:pt x="356766" y="1092291"/>
                    <a:pt x="348757" y="1088303"/>
                  </a:cubicBezTo>
                  <a:moveTo>
                    <a:pt x="722728" y="1088538"/>
                  </a:moveTo>
                  <a:cubicBezTo>
                    <a:pt x="715523" y="1089242"/>
                    <a:pt x="717601" y="1098893"/>
                    <a:pt x="724471" y="1095843"/>
                  </a:cubicBezTo>
                  <a:cubicBezTo>
                    <a:pt x="731642" y="1095106"/>
                    <a:pt x="729564" y="1085455"/>
                    <a:pt x="722728" y="1088538"/>
                  </a:cubicBezTo>
                  <a:moveTo>
                    <a:pt x="697797" y="1096111"/>
                  </a:moveTo>
                  <a:cubicBezTo>
                    <a:pt x="696255" y="1100836"/>
                    <a:pt x="704298" y="1102545"/>
                    <a:pt x="705839" y="1098323"/>
                  </a:cubicBezTo>
                  <a:cubicBezTo>
                    <a:pt x="707347" y="1093565"/>
                    <a:pt x="699305" y="1091822"/>
                    <a:pt x="697797" y="1096111"/>
                  </a:cubicBezTo>
                  <a:moveTo>
                    <a:pt x="765889" y="1096714"/>
                  </a:moveTo>
                  <a:cubicBezTo>
                    <a:pt x="761633" y="1095408"/>
                    <a:pt x="755233" y="1100132"/>
                    <a:pt x="758014" y="1104656"/>
                  </a:cubicBezTo>
                  <a:cubicBezTo>
                    <a:pt x="762605" y="1110018"/>
                    <a:pt x="773060" y="1100333"/>
                    <a:pt x="765889" y="1096714"/>
                  </a:cubicBezTo>
                  <a:moveTo>
                    <a:pt x="289679" y="1102110"/>
                  </a:moveTo>
                  <a:cubicBezTo>
                    <a:pt x="295610" y="1106968"/>
                    <a:pt x="301910" y="1111325"/>
                    <a:pt x="308511" y="1115212"/>
                  </a:cubicBezTo>
                  <a:cubicBezTo>
                    <a:pt x="302949" y="1109884"/>
                    <a:pt x="296582" y="1105494"/>
                    <a:pt x="289679" y="1102110"/>
                  </a:cubicBezTo>
                  <a:moveTo>
                    <a:pt x="374693" y="1100166"/>
                  </a:moveTo>
                  <a:cubicBezTo>
                    <a:pt x="376034" y="1104656"/>
                    <a:pt x="377810" y="1108946"/>
                    <a:pt x="380055" y="1113067"/>
                  </a:cubicBezTo>
                  <a:cubicBezTo>
                    <a:pt x="383473" y="1118395"/>
                    <a:pt x="386858" y="1110085"/>
                    <a:pt x="389840" y="1108141"/>
                  </a:cubicBezTo>
                  <a:cubicBezTo>
                    <a:pt x="386589" y="1102947"/>
                    <a:pt x="379720" y="1102545"/>
                    <a:pt x="374693" y="1100166"/>
                  </a:cubicBezTo>
                  <a:moveTo>
                    <a:pt x="397815" y="1108443"/>
                  </a:moveTo>
                  <a:cubicBezTo>
                    <a:pt x="396609" y="1111626"/>
                    <a:pt x="395403" y="1114810"/>
                    <a:pt x="394196" y="1118027"/>
                  </a:cubicBezTo>
                  <a:cubicBezTo>
                    <a:pt x="403914" y="1121713"/>
                    <a:pt x="413465" y="1125801"/>
                    <a:pt x="423115" y="1129722"/>
                  </a:cubicBezTo>
                  <a:cubicBezTo>
                    <a:pt x="421272" y="1125835"/>
                    <a:pt x="419463" y="1121947"/>
                    <a:pt x="417653" y="1118094"/>
                  </a:cubicBezTo>
                  <a:cubicBezTo>
                    <a:pt x="424288" y="1121110"/>
                    <a:pt x="430890" y="1124260"/>
                    <a:pt x="437458" y="1127477"/>
                  </a:cubicBezTo>
                  <a:cubicBezTo>
                    <a:pt x="434710" y="1128314"/>
                    <a:pt x="429248" y="1130023"/>
                    <a:pt x="426533" y="1130895"/>
                  </a:cubicBezTo>
                  <a:cubicBezTo>
                    <a:pt x="483366" y="1149660"/>
                    <a:pt x="544086" y="1154419"/>
                    <a:pt x="603366" y="1147884"/>
                  </a:cubicBezTo>
                  <a:cubicBezTo>
                    <a:pt x="607755" y="1152140"/>
                    <a:pt x="611911" y="1158038"/>
                    <a:pt x="618411" y="1158842"/>
                  </a:cubicBezTo>
                  <a:cubicBezTo>
                    <a:pt x="650849" y="1159143"/>
                    <a:pt x="682248" y="1149627"/>
                    <a:pt x="714250" y="1145605"/>
                  </a:cubicBezTo>
                  <a:cubicBezTo>
                    <a:pt x="716964" y="1139775"/>
                    <a:pt x="719746" y="1133944"/>
                    <a:pt x="722527" y="1128147"/>
                  </a:cubicBezTo>
                  <a:cubicBezTo>
                    <a:pt x="712172" y="1122149"/>
                    <a:pt x="701449" y="1116552"/>
                    <a:pt x="690056" y="1112833"/>
                  </a:cubicBezTo>
                  <a:cubicBezTo>
                    <a:pt x="691865" y="1119635"/>
                    <a:pt x="693708" y="1126438"/>
                    <a:pt x="695451" y="1133307"/>
                  </a:cubicBezTo>
                  <a:cubicBezTo>
                    <a:pt x="649911" y="1138803"/>
                    <a:pt x="603969" y="1142724"/>
                    <a:pt x="558093" y="1142221"/>
                  </a:cubicBezTo>
                  <a:cubicBezTo>
                    <a:pt x="502903" y="1142724"/>
                    <a:pt x="450158" y="1123522"/>
                    <a:pt x="397815" y="1108443"/>
                  </a:cubicBezTo>
                  <a:moveTo>
                    <a:pt x="664287" y="1119568"/>
                  </a:moveTo>
                  <a:cubicBezTo>
                    <a:pt x="662745" y="1124293"/>
                    <a:pt x="670788" y="1126002"/>
                    <a:pt x="672329" y="1121780"/>
                  </a:cubicBezTo>
                  <a:cubicBezTo>
                    <a:pt x="673837" y="1116988"/>
                    <a:pt x="665795" y="1115279"/>
                    <a:pt x="664287" y="1119568"/>
                  </a:cubicBezTo>
                  <a:close/>
                </a:path>
              </a:pathLst>
            </a:custGeom>
            <a:solidFill>
              <a:schemeClr val="accent1"/>
            </a:solidFill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2" name="任意形状 11"/>
          <p:cNvSpPr/>
          <p:nvPr/>
        </p:nvSpPr>
        <p:spPr>
          <a:xfrm>
            <a:off x="734943" y="1575300"/>
            <a:ext cx="2399782" cy="611652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3967" y="1660516"/>
            <a:ext cx="2261142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优势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4423" y="4664073"/>
            <a:ext cx="3700423" cy="14382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与其他网络平台相比，功能相对较多，拥有学习和答题两个功能，同时还设计了个人中心，使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+mn-ea"/>
              </a:rPr>
              <a:t>数据可视化方便使用。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5" name="任意形状 14"/>
          <p:cNvSpPr/>
          <p:nvPr/>
        </p:nvSpPr>
        <p:spPr>
          <a:xfrm>
            <a:off x="734943" y="3947417"/>
            <a:ext cx="2399782" cy="611652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3967" y="4032633"/>
            <a:ext cx="2261142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特点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2053" y="2410850"/>
            <a:ext cx="3700423" cy="10788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功能相对较多，同时拥有云平台可以存储学习数据，答题数据，让各位使用者可以更好的了解自己的学习进程。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8" name="任意形状 17"/>
          <p:cNvSpPr/>
          <p:nvPr/>
        </p:nvSpPr>
        <p:spPr>
          <a:xfrm>
            <a:off x="7796252" y="1575300"/>
            <a:ext cx="2399782" cy="611652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95276" y="1660516"/>
            <a:ext cx="2261142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劣势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任意形状 20"/>
          <p:cNvSpPr/>
          <p:nvPr/>
        </p:nvSpPr>
        <p:spPr>
          <a:xfrm>
            <a:off x="7796252" y="3947417"/>
            <a:ext cx="2399782" cy="611652"/>
          </a:xfrm>
          <a:custGeom>
            <a:avLst/>
            <a:gdLst>
              <a:gd name="connsiteX0" fmla="*/ 2163763 w 4327526"/>
              <a:gd name="connsiteY0" fmla="*/ 0 h 1735138"/>
              <a:gd name="connsiteX1" fmla="*/ 2335213 w 4327526"/>
              <a:gd name="connsiteY1" fmla="*/ 171450 h 1735138"/>
              <a:gd name="connsiteX2" fmla="*/ 3752577 w 4327526"/>
              <a:gd name="connsiteY2" fmla="*/ 171450 h 1735138"/>
              <a:gd name="connsiteX3" fmla="*/ 3903663 w 4327526"/>
              <a:gd name="connsiteY3" fmla="*/ 322536 h 1735138"/>
              <a:gd name="connsiteX4" fmla="*/ 3903663 w 4327526"/>
              <a:gd name="connsiteY4" fmla="*/ 430213 h 1735138"/>
              <a:gd name="connsiteX5" fmla="*/ 4061152 w 4327526"/>
              <a:gd name="connsiteY5" fmla="*/ 430213 h 1735138"/>
              <a:gd name="connsiteX6" fmla="*/ 4156076 w 4327526"/>
              <a:gd name="connsiteY6" fmla="*/ 525137 h 1735138"/>
              <a:gd name="connsiteX7" fmla="*/ 4156076 w 4327526"/>
              <a:gd name="connsiteY7" fmla="*/ 696119 h 1735138"/>
              <a:gd name="connsiteX8" fmla="*/ 4327526 w 4327526"/>
              <a:gd name="connsiteY8" fmla="*/ 867569 h 1735138"/>
              <a:gd name="connsiteX9" fmla="*/ 4156076 w 4327526"/>
              <a:gd name="connsiteY9" fmla="*/ 1039019 h 1735138"/>
              <a:gd name="connsiteX10" fmla="*/ 4156076 w 4327526"/>
              <a:gd name="connsiteY10" fmla="*/ 1210001 h 1735138"/>
              <a:gd name="connsiteX11" fmla="*/ 4061152 w 4327526"/>
              <a:gd name="connsiteY11" fmla="*/ 1304925 h 1735138"/>
              <a:gd name="connsiteX12" fmla="*/ 3903663 w 4327526"/>
              <a:gd name="connsiteY12" fmla="*/ 1304925 h 1735138"/>
              <a:gd name="connsiteX13" fmla="*/ 3903663 w 4327526"/>
              <a:gd name="connsiteY13" fmla="*/ 1412602 h 1735138"/>
              <a:gd name="connsiteX14" fmla="*/ 3752577 w 4327526"/>
              <a:gd name="connsiteY14" fmla="*/ 1563688 h 1735138"/>
              <a:gd name="connsiteX15" fmla="*/ 2335213 w 4327526"/>
              <a:gd name="connsiteY15" fmla="*/ 1563688 h 1735138"/>
              <a:gd name="connsiteX16" fmla="*/ 2163763 w 4327526"/>
              <a:gd name="connsiteY16" fmla="*/ 1735138 h 1735138"/>
              <a:gd name="connsiteX17" fmla="*/ 1992313 w 4327526"/>
              <a:gd name="connsiteY17" fmla="*/ 1563688 h 1735138"/>
              <a:gd name="connsiteX18" fmla="*/ 574949 w 4327526"/>
              <a:gd name="connsiteY18" fmla="*/ 1563688 h 1735138"/>
              <a:gd name="connsiteX19" fmla="*/ 423863 w 4327526"/>
              <a:gd name="connsiteY19" fmla="*/ 1412602 h 1735138"/>
              <a:gd name="connsiteX20" fmla="*/ 423863 w 4327526"/>
              <a:gd name="connsiteY20" fmla="*/ 1304925 h 1735138"/>
              <a:gd name="connsiteX21" fmla="*/ 266374 w 4327526"/>
              <a:gd name="connsiteY21" fmla="*/ 1304925 h 1735138"/>
              <a:gd name="connsiteX22" fmla="*/ 171450 w 4327526"/>
              <a:gd name="connsiteY22" fmla="*/ 1210001 h 1735138"/>
              <a:gd name="connsiteX23" fmla="*/ 171450 w 4327526"/>
              <a:gd name="connsiteY23" fmla="*/ 1039019 h 1735138"/>
              <a:gd name="connsiteX24" fmla="*/ 0 w 4327526"/>
              <a:gd name="connsiteY24" fmla="*/ 867569 h 1735138"/>
              <a:gd name="connsiteX25" fmla="*/ 171450 w 4327526"/>
              <a:gd name="connsiteY25" fmla="*/ 696119 h 1735138"/>
              <a:gd name="connsiteX26" fmla="*/ 171450 w 4327526"/>
              <a:gd name="connsiteY26" fmla="*/ 525137 h 1735138"/>
              <a:gd name="connsiteX27" fmla="*/ 266374 w 4327526"/>
              <a:gd name="connsiteY27" fmla="*/ 430213 h 1735138"/>
              <a:gd name="connsiteX28" fmla="*/ 423863 w 4327526"/>
              <a:gd name="connsiteY28" fmla="*/ 430213 h 1735138"/>
              <a:gd name="connsiteX29" fmla="*/ 423863 w 4327526"/>
              <a:gd name="connsiteY29" fmla="*/ 322536 h 1735138"/>
              <a:gd name="connsiteX30" fmla="*/ 574949 w 4327526"/>
              <a:gd name="connsiteY30" fmla="*/ 171450 h 1735138"/>
              <a:gd name="connsiteX31" fmla="*/ 1992313 w 4327526"/>
              <a:gd name="connsiteY31" fmla="*/ 171450 h 1735138"/>
              <a:gd name="connsiteX32" fmla="*/ 2163763 w 4327526"/>
              <a:gd name="connsiteY32" fmla="*/ 0 h 173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27526" h="1735138">
                <a:moveTo>
                  <a:pt x="2163763" y="0"/>
                </a:moveTo>
                <a:cubicBezTo>
                  <a:pt x="2163763" y="94689"/>
                  <a:pt x="2240524" y="171450"/>
                  <a:pt x="2335213" y="171450"/>
                </a:cubicBezTo>
                <a:lnTo>
                  <a:pt x="3752577" y="171450"/>
                </a:lnTo>
                <a:cubicBezTo>
                  <a:pt x="3836019" y="171450"/>
                  <a:pt x="3903663" y="239094"/>
                  <a:pt x="3903663" y="322536"/>
                </a:cubicBezTo>
                <a:lnTo>
                  <a:pt x="3903663" y="430213"/>
                </a:lnTo>
                <a:lnTo>
                  <a:pt x="4061152" y="430213"/>
                </a:lnTo>
                <a:cubicBezTo>
                  <a:pt x="4113577" y="430213"/>
                  <a:pt x="4156076" y="472712"/>
                  <a:pt x="4156076" y="525137"/>
                </a:cubicBezTo>
                <a:lnTo>
                  <a:pt x="4156076" y="696119"/>
                </a:lnTo>
                <a:cubicBezTo>
                  <a:pt x="4156076" y="790808"/>
                  <a:pt x="4232837" y="867569"/>
                  <a:pt x="4327526" y="867569"/>
                </a:cubicBezTo>
                <a:cubicBezTo>
                  <a:pt x="4232837" y="867569"/>
                  <a:pt x="4156076" y="944330"/>
                  <a:pt x="4156076" y="1039019"/>
                </a:cubicBezTo>
                <a:lnTo>
                  <a:pt x="4156076" y="1210001"/>
                </a:lnTo>
                <a:cubicBezTo>
                  <a:pt x="4156076" y="1262426"/>
                  <a:pt x="4113577" y="1304925"/>
                  <a:pt x="4061152" y="1304925"/>
                </a:cubicBezTo>
                <a:lnTo>
                  <a:pt x="3903663" y="1304925"/>
                </a:lnTo>
                <a:lnTo>
                  <a:pt x="3903663" y="1412602"/>
                </a:lnTo>
                <a:cubicBezTo>
                  <a:pt x="3903663" y="1496044"/>
                  <a:pt x="3836019" y="1563688"/>
                  <a:pt x="3752577" y="1563688"/>
                </a:cubicBezTo>
                <a:lnTo>
                  <a:pt x="2335213" y="1563688"/>
                </a:lnTo>
                <a:cubicBezTo>
                  <a:pt x="2240524" y="1563688"/>
                  <a:pt x="2163763" y="1640449"/>
                  <a:pt x="2163763" y="1735138"/>
                </a:cubicBezTo>
                <a:cubicBezTo>
                  <a:pt x="2163763" y="1640449"/>
                  <a:pt x="2087002" y="1563688"/>
                  <a:pt x="1992313" y="1563688"/>
                </a:cubicBezTo>
                <a:lnTo>
                  <a:pt x="574949" y="1563688"/>
                </a:lnTo>
                <a:cubicBezTo>
                  <a:pt x="491507" y="1563688"/>
                  <a:pt x="423863" y="1496044"/>
                  <a:pt x="423863" y="1412602"/>
                </a:cubicBezTo>
                <a:lnTo>
                  <a:pt x="423863" y="1304925"/>
                </a:lnTo>
                <a:lnTo>
                  <a:pt x="266374" y="1304925"/>
                </a:lnTo>
                <a:cubicBezTo>
                  <a:pt x="213949" y="1304925"/>
                  <a:pt x="171450" y="1262426"/>
                  <a:pt x="171450" y="1210001"/>
                </a:cubicBezTo>
                <a:lnTo>
                  <a:pt x="171450" y="1039019"/>
                </a:lnTo>
                <a:cubicBezTo>
                  <a:pt x="171450" y="944330"/>
                  <a:pt x="94689" y="867569"/>
                  <a:pt x="0" y="867569"/>
                </a:cubicBezTo>
                <a:cubicBezTo>
                  <a:pt x="94689" y="867569"/>
                  <a:pt x="171450" y="790808"/>
                  <a:pt x="171450" y="696119"/>
                </a:cubicBezTo>
                <a:lnTo>
                  <a:pt x="171450" y="525137"/>
                </a:lnTo>
                <a:cubicBezTo>
                  <a:pt x="171450" y="472712"/>
                  <a:pt x="213949" y="430213"/>
                  <a:pt x="266374" y="430213"/>
                </a:cubicBezTo>
                <a:lnTo>
                  <a:pt x="423863" y="430213"/>
                </a:lnTo>
                <a:lnTo>
                  <a:pt x="423863" y="322536"/>
                </a:lnTo>
                <a:cubicBezTo>
                  <a:pt x="423863" y="239094"/>
                  <a:pt x="491507" y="171450"/>
                  <a:pt x="574949" y="171450"/>
                </a:cubicBezTo>
                <a:lnTo>
                  <a:pt x="1992313" y="171450"/>
                </a:lnTo>
                <a:cubicBezTo>
                  <a:pt x="2087002" y="171450"/>
                  <a:pt x="2163763" y="94689"/>
                  <a:pt x="2163763" y="0"/>
                </a:cubicBezTo>
                <a:close/>
              </a:path>
            </a:pathLst>
          </a:custGeom>
          <a:noFill/>
          <a:ln w="254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ctr"/>
            <a:endParaRPr lang="zh-CN" altLang="en-US" dirty="0">
              <a:noFill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95276" y="4032633"/>
            <a:ext cx="2261142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未来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96252" y="2469905"/>
            <a:ext cx="3700423" cy="7188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在网站平台的可以实现的功能和设计方面较少。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grpSp>
        <p:nvGrpSpPr>
          <p:cNvPr id="31" name="组合 30"/>
          <p:cNvGrpSpPr/>
          <p:nvPr/>
        </p:nvGrpSpPr>
        <p:grpSpPr>
          <a:xfrm flipV="1">
            <a:off x="6295676" y="3816397"/>
            <a:ext cx="543209" cy="488546"/>
            <a:chOff x="7160075" y="6338859"/>
            <a:chExt cx="543209" cy="488546"/>
          </a:xfrm>
          <a:gradFill flip="none" rotWithShape="1"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</p:grpSpPr>
        <p:sp>
          <p:nvSpPr>
            <p:cNvPr id="32" name="任意形状 31"/>
            <p:cNvSpPr/>
            <p:nvPr/>
          </p:nvSpPr>
          <p:spPr>
            <a:xfrm>
              <a:off x="7160075" y="6544863"/>
              <a:ext cx="202244" cy="282542"/>
            </a:xfrm>
            <a:custGeom>
              <a:avLst/>
              <a:gdLst>
                <a:gd name="connsiteX0" fmla="*/ 140194 w 202244"/>
                <a:gd name="connsiteY0" fmla="*/ -51 h 282542"/>
                <a:gd name="connsiteX1" fmla="*/ 25020 w 202244"/>
                <a:gd name="connsiteY1" fmla="*/ -51 h 282542"/>
                <a:gd name="connsiteX2" fmla="*/ 1069 w 202244"/>
                <a:gd name="connsiteY2" fmla="*/ 22418 h 282542"/>
                <a:gd name="connsiteX3" fmla="*/ 1241 w 202244"/>
                <a:gd name="connsiteY3" fmla="*/ 26071 h 282542"/>
                <a:gd name="connsiteX4" fmla="*/ 1 w 202244"/>
                <a:gd name="connsiteY4" fmla="*/ 252971 h 282542"/>
                <a:gd name="connsiteX5" fmla="*/ 1 w 202244"/>
                <a:gd name="connsiteY5" fmla="*/ 254901 h 282542"/>
                <a:gd name="connsiteX6" fmla="*/ 31017 w 202244"/>
                <a:gd name="connsiteY6" fmla="*/ 282471 h 282542"/>
                <a:gd name="connsiteX7" fmla="*/ 178378 w 202244"/>
                <a:gd name="connsiteY7" fmla="*/ 282471 h 282542"/>
                <a:gd name="connsiteX8" fmla="*/ 202184 w 202244"/>
                <a:gd name="connsiteY8" fmla="*/ 259863 h 282542"/>
                <a:gd name="connsiteX9" fmla="*/ 202088 w 202244"/>
                <a:gd name="connsiteY9" fmla="*/ 257037 h 282542"/>
                <a:gd name="connsiteX10" fmla="*/ 169762 w 202244"/>
                <a:gd name="connsiteY10" fmla="*/ 20557 h 282542"/>
                <a:gd name="connsiteX11" fmla="*/ 169349 w 202244"/>
                <a:gd name="connsiteY11" fmla="*/ 20557 h 282542"/>
                <a:gd name="connsiteX12" fmla="*/ 140194 w 202244"/>
                <a:gd name="connsiteY12" fmla="*/ -51 h 28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244" h="282542">
                  <a:moveTo>
                    <a:pt x="140194" y="-51"/>
                  </a:moveTo>
                  <a:lnTo>
                    <a:pt x="25020" y="-51"/>
                  </a:lnTo>
                  <a:cubicBezTo>
                    <a:pt x="12201" y="-465"/>
                    <a:pt x="1476" y="9598"/>
                    <a:pt x="1069" y="22418"/>
                  </a:cubicBezTo>
                  <a:cubicBezTo>
                    <a:pt x="1035" y="23659"/>
                    <a:pt x="1090" y="24831"/>
                    <a:pt x="1241" y="26071"/>
                  </a:cubicBezTo>
                  <a:lnTo>
                    <a:pt x="1" y="252971"/>
                  </a:lnTo>
                  <a:cubicBezTo>
                    <a:pt x="-68" y="253591"/>
                    <a:pt x="-68" y="254281"/>
                    <a:pt x="1" y="254901"/>
                  </a:cubicBezTo>
                  <a:cubicBezTo>
                    <a:pt x="2268" y="270409"/>
                    <a:pt x="15357" y="282057"/>
                    <a:pt x="31017" y="282471"/>
                  </a:cubicBezTo>
                  <a:lnTo>
                    <a:pt x="178378" y="282471"/>
                  </a:lnTo>
                  <a:cubicBezTo>
                    <a:pt x="191205" y="282815"/>
                    <a:pt x="201860" y="272683"/>
                    <a:pt x="202184" y="259863"/>
                  </a:cubicBezTo>
                  <a:cubicBezTo>
                    <a:pt x="202212" y="258898"/>
                    <a:pt x="202177" y="258002"/>
                    <a:pt x="202088" y="257037"/>
                  </a:cubicBezTo>
                  <a:lnTo>
                    <a:pt x="169762" y="20557"/>
                  </a:lnTo>
                  <a:lnTo>
                    <a:pt x="169349" y="20557"/>
                  </a:lnTo>
                  <a:cubicBezTo>
                    <a:pt x="164607" y="8496"/>
                    <a:pt x="153152" y="363"/>
                    <a:pt x="140194" y="-5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  <p:sp>
          <p:nvSpPr>
            <p:cNvPr id="34" name="任意形状 33"/>
            <p:cNvSpPr/>
            <p:nvPr/>
          </p:nvSpPr>
          <p:spPr>
            <a:xfrm>
              <a:off x="7348429" y="6338859"/>
              <a:ext cx="354855" cy="486125"/>
            </a:xfrm>
            <a:custGeom>
              <a:avLst/>
              <a:gdLst>
                <a:gd name="connsiteX0" fmla="*/ 354566 w 354855"/>
                <a:gd name="connsiteY0" fmla="*/ 303825 h 486125"/>
                <a:gd name="connsiteX1" fmla="*/ 333131 w 354855"/>
                <a:gd name="connsiteY1" fmla="*/ 265090 h 486125"/>
                <a:gd name="connsiteX2" fmla="*/ 347811 w 354855"/>
                <a:gd name="connsiteY2" fmla="*/ 239105 h 486125"/>
                <a:gd name="connsiteX3" fmla="*/ 329753 w 354855"/>
                <a:gd name="connsiteY3" fmla="*/ 183966 h 486125"/>
                <a:gd name="connsiteX4" fmla="*/ 285021 w 354855"/>
                <a:gd name="connsiteY4" fmla="*/ 165356 h 486125"/>
                <a:gd name="connsiteX5" fmla="*/ 179911 w 354855"/>
                <a:gd name="connsiteY5" fmla="*/ 165356 h 486125"/>
                <a:gd name="connsiteX6" fmla="*/ 180807 w 354855"/>
                <a:gd name="connsiteY6" fmla="*/ 105047 h 486125"/>
                <a:gd name="connsiteX7" fmla="*/ 148413 w 354855"/>
                <a:gd name="connsiteY7" fmla="*/ 17650 h 486125"/>
                <a:gd name="connsiteX8" fmla="*/ 121601 w 354855"/>
                <a:gd name="connsiteY8" fmla="*/ 488 h 486125"/>
                <a:gd name="connsiteX9" fmla="*/ 112779 w 354855"/>
                <a:gd name="connsiteY9" fmla="*/ -63 h 486125"/>
                <a:gd name="connsiteX10" fmla="*/ 65979 w 354855"/>
                <a:gd name="connsiteY10" fmla="*/ 24680 h 486125"/>
                <a:gd name="connsiteX11" fmla="*/ 67840 w 354855"/>
                <a:gd name="connsiteY11" fmla="*/ 48115 h 486125"/>
                <a:gd name="connsiteX12" fmla="*/ 70252 w 354855"/>
                <a:gd name="connsiteY12" fmla="*/ 91675 h 486125"/>
                <a:gd name="connsiteX13" fmla="*/ -51 w 354855"/>
                <a:gd name="connsiteY13" fmla="*/ 216291 h 486125"/>
                <a:gd name="connsiteX14" fmla="*/ 32826 w 354855"/>
                <a:gd name="connsiteY14" fmla="*/ 459388 h 486125"/>
                <a:gd name="connsiteX15" fmla="*/ 130837 w 354855"/>
                <a:gd name="connsiteY15" fmla="*/ 486062 h 486125"/>
                <a:gd name="connsiteX16" fmla="*/ 262276 w 354855"/>
                <a:gd name="connsiteY16" fmla="*/ 486062 h 486125"/>
                <a:gd name="connsiteX17" fmla="*/ 310110 w 354855"/>
                <a:gd name="connsiteY17" fmla="*/ 458975 h 486125"/>
                <a:gd name="connsiteX18" fmla="*/ 308593 w 354855"/>
                <a:gd name="connsiteY18" fmla="*/ 425684 h 486125"/>
                <a:gd name="connsiteX19" fmla="*/ 308593 w 354855"/>
                <a:gd name="connsiteY19" fmla="*/ 423409 h 486125"/>
                <a:gd name="connsiteX20" fmla="*/ 308593 w 354855"/>
                <a:gd name="connsiteY20" fmla="*/ 422720 h 486125"/>
                <a:gd name="connsiteX21" fmla="*/ 338438 w 354855"/>
                <a:gd name="connsiteY21" fmla="*/ 391222 h 486125"/>
                <a:gd name="connsiteX22" fmla="*/ 330098 w 354855"/>
                <a:gd name="connsiteY22" fmla="*/ 349867 h 486125"/>
                <a:gd name="connsiteX23" fmla="*/ 354566 w 354855"/>
                <a:gd name="connsiteY23" fmla="*/ 303825 h 4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4855" h="486125">
                  <a:moveTo>
                    <a:pt x="354566" y="303825"/>
                  </a:moveTo>
                  <a:cubicBezTo>
                    <a:pt x="353250" y="288455"/>
                    <a:pt x="345454" y="274395"/>
                    <a:pt x="333131" y="265090"/>
                  </a:cubicBezTo>
                  <a:cubicBezTo>
                    <a:pt x="341677" y="259093"/>
                    <a:pt x="347067" y="249512"/>
                    <a:pt x="347811" y="239105"/>
                  </a:cubicBezTo>
                  <a:cubicBezTo>
                    <a:pt x="349542" y="219048"/>
                    <a:pt x="343022" y="199129"/>
                    <a:pt x="329753" y="183966"/>
                  </a:cubicBezTo>
                  <a:cubicBezTo>
                    <a:pt x="318174" y="171697"/>
                    <a:pt x="301901" y="164873"/>
                    <a:pt x="285021" y="165356"/>
                  </a:cubicBezTo>
                  <a:lnTo>
                    <a:pt x="179911" y="165356"/>
                  </a:lnTo>
                  <a:cubicBezTo>
                    <a:pt x="179911" y="150123"/>
                    <a:pt x="179911" y="126276"/>
                    <a:pt x="180807" y="105047"/>
                  </a:cubicBezTo>
                  <a:cubicBezTo>
                    <a:pt x="182392" y="74513"/>
                    <a:pt x="165299" y="37225"/>
                    <a:pt x="148413" y="17650"/>
                  </a:cubicBezTo>
                  <a:cubicBezTo>
                    <a:pt x="141886" y="8828"/>
                    <a:pt x="132340" y="2721"/>
                    <a:pt x="121601" y="488"/>
                  </a:cubicBezTo>
                  <a:cubicBezTo>
                    <a:pt x="118672" y="130"/>
                    <a:pt x="115728" y="-57"/>
                    <a:pt x="112779" y="-63"/>
                  </a:cubicBezTo>
                  <a:cubicBezTo>
                    <a:pt x="93342" y="-63"/>
                    <a:pt x="70459" y="7725"/>
                    <a:pt x="65979" y="24680"/>
                  </a:cubicBezTo>
                  <a:cubicBezTo>
                    <a:pt x="64655" y="32524"/>
                    <a:pt x="65297" y="40575"/>
                    <a:pt x="67840" y="48115"/>
                  </a:cubicBezTo>
                  <a:cubicBezTo>
                    <a:pt x="71872" y="62272"/>
                    <a:pt x="72699" y="77160"/>
                    <a:pt x="70252" y="91675"/>
                  </a:cubicBezTo>
                  <a:cubicBezTo>
                    <a:pt x="64531" y="123932"/>
                    <a:pt x="15733" y="201955"/>
                    <a:pt x="-51" y="216291"/>
                  </a:cubicBezTo>
                  <a:lnTo>
                    <a:pt x="32826" y="459388"/>
                  </a:lnTo>
                  <a:cubicBezTo>
                    <a:pt x="54468" y="467797"/>
                    <a:pt x="104508" y="486062"/>
                    <a:pt x="130837" y="486062"/>
                  </a:cubicBezTo>
                  <a:lnTo>
                    <a:pt x="262276" y="486062"/>
                  </a:lnTo>
                  <a:cubicBezTo>
                    <a:pt x="271236" y="486062"/>
                    <a:pt x="301150" y="484132"/>
                    <a:pt x="310110" y="458975"/>
                  </a:cubicBezTo>
                  <a:cubicBezTo>
                    <a:pt x="313949" y="448085"/>
                    <a:pt x="313405" y="436161"/>
                    <a:pt x="308593" y="425684"/>
                  </a:cubicBezTo>
                  <a:cubicBezTo>
                    <a:pt x="308593" y="424719"/>
                    <a:pt x="308593" y="423961"/>
                    <a:pt x="308593" y="423409"/>
                  </a:cubicBezTo>
                  <a:cubicBezTo>
                    <a:pt x="308593" y="422858"/>
                    <a:pt x="308593" y="422927"/>
                    <a:pt x="308593" y="422720"/>
                  </a:cubicBezTo>
                  <a:cubicBezTo>
                    <a:pt x="324101" y="419412"/>
                    <a:pt x="335963" y="406868"/>
                    <a:pt x="338438" y="391222"/>
                  </a:cubicBezTo>
                  <a:cubicBezTo>
                    <a:pt x="341533" y="376885"/>
                    <a:pt x="338513" y="361860"/>
                    <a:pt x="330098" y="349867"/>
                  </a:cubicBezTo>
                  <a:cubicBezTo>
                    <a:pt x="347329" y="342010"/>
                    <a:pt x="356427" y="325813"/>
                    <a:pt x="354566" y="30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H="1">
            <a:off x="5286339" y="2586334"/>
            <a:ext cx="543209" cy="488546"/>
            <a:chOff x="7160075" y="6338859"/>
            <a:chExt cx="543209" cy="488546"/>
          </a:xfr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/>
              </a:gs>
            </a:gsLst>
            <a:lin ang="2700000" scaled="1"/>
          </a:gradFill>
        </p:grpSpPr>
        <p:sp>
          <p:nvSpPr>
            <p:cNvPr id="37" name="任意形状 36"/>
            <p:cNvSpPr/>
            <p:nvPr/>
          </p:nvSpPr>
          <p:spPr>
            <a:xfrm>
              <a:off x="7160075" y="6544863"/>
              <a:ext cx="202244" cy="282542"/>
            </a:xfrm>
            <a:custGeom>
              <a:avLst/>
              <a:gdLst>
                <a:gd name="connsiteX0" fmla="*/ 140194 w 202244"/>
                <a:gd name="connsiteY0" fmla="*/ -51 h 282542"/>
                <a:gd name="connsiteX1" fmla="*/ 25020 w 202244"/>
                <a:gd name="connsiteY1" fmla="*/ -51 h 282542"/>
                <a:gd name="connsiteX2" fmla="*/ 1069 w 202244"/>
                <a:gd name="connsiteY2" fmla="*/ 22418 h 282542"/>
                <a:gd name="connsiteX3" fmla="*/ 1241 w 202244"/>
                <a:gd name="connsiteY3" fmla="*/ 26071 h 282542"/>
                <a:gd name="connsiteX4" fmla="*/ 1 w 202244"/>
                <a:gd name="connsiteY4" fmla="*/ 252971 h 282542"/>
                <a:gd name="connsiteX5" fmla="*/ 1 w 202244"/>
                <a:gd name="connsiteY5" fmla="*/ 254901 h 282542"/>
                <a:gd name="connsiteX6" fmla="*/ 31017 w 202244"/>
                <a:gd name="connsiteY6" fmla="*/ 282471 h 282542"/>
                <a:gd name="connsiteX7" fmla="*/ 178378 w 202244"/>
                <a:gd name="connsiteY7" fmla="*/ 282471 h 282542"/>
                <a:gd name="connsiteX8" fmla="*/ 202184 w 202244"/>
                <a:gd name="connsiteY8" fmla="*/ 259863 h 282542"/>
                <a:gd name="connsiteX9" fmla="*/ 202088 w 202244"/>
                <a:gd name="connsiteY9" fmla="*/ 257037 h 282542"/>
                <a:gd name="connsiteX10" fmla="*/ 169762 w 202244"/>
                <a:gd name="connsiteY10" fmla="*/ 20557 h 282542"/>
                <a:gd name="connsiteX11" fmla="*/ 169349 w 202244"/>
                <a:gd name="connsiteY11" fmla="*/ 20557 h 282542"/>
                <a:gd name="connsiteX12" fmla="*/ 140194 w 202244"/>
                <a:gd name="connsiteY12" fmla="*/ -51 h 28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2244" h="282542">
                  <a:moveTo>
                    <a:pt x="140194" y="-51"/>
                  </a:moveTo>
                  <a:lnTo>
                    <a:pt x="25020" y="-51"/>
                  </a:lnTo>
                  <a:cubicBezTo>
                    <a:pt x="12201" y="-465"/>
                    <a:pt x="1476" y="9598"/>
                    <a:pt x="1069" y="22418"/>
                  </a:cubicBezTo>
                  <a:cubicBezTo>
                    <a:pt x="1035" y="23659"/>
                    <a:pt x="1090" y="24831"/>
                    <a:pt x="1241" y="26071"/>
                  </a:cubicBezTo>
                  <a:lnTo>
                    <a:pt x="1" y="252971"/>
                  </a:lnTo>
                  <a:cubicBezTo>
                    <a:pt x="-68" y="253591"/>
                    <a:pt x="-68" y="254281"/>
                    <a:pt x="1" y="254901"/>
                  </a:cubicBezTo>
                  <a:cubicBezTo>
                    <a:pt x="2268" y="270409"/>
                    <a:pt x="15357" y="282057"/>
                    <a:pt x="31017" y="282471"/>
                  </a:cubicBezTo>
                  <a:lnTo>
                    <a:pt x="178378" y="282471"/>
                  </a:lnTo>
                  <a:cubicBezTo>
                    <a:pt x="191205" y="282815"/>
                    <a:pt x="201860" y="272683"/>
                    <a:pt x="202184" y="259863"/>
                  </a:cubicBezTo>
                  <a:cubicBezTo>
                    <a:pt x="202212" y="258898"/>
                    <a:pt x="202177" y="258002"/>
                    <a:pt x="202088" y="257037"/>
                  </a:cubicBezTo>
                  <a:lnTo>
                    <a:pt x="169762" y="20557"/>
                  </a:lnTo>
                  <a:lnTo>
                    <a:pt x="169349" y="20557"/>
                  </a:lnTo>
                  <a:cubicBezTo>
                    <a:pt x="164607" y="8496"/>
                    <a:pt x="153152" y="363"/>
                    <a:pt x="140194" y="-51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  <p:sp>
          <p:nvSpPr>
            <p:cNvPr id="38" name="任意形状 37"/>
            <p:cNvSpPr/>
            <p:nvPr/>
          </p:nvSpPr>
          <p:spPr>
            <a:xfrm>
              <a:off x="7348429" y="6338859"/>
              <a:ext cx="354855" cy="486125"/>
            </a:xfrm>
            <a:custGeom>
              <a:avLst/>
              <a:gdLst>
                <a:gd name="connsiteX0" fmla="*/ 354566 w 354855"/>
                <a:gd name="connsiteY0" fmla="*/ 303825 h 486125"/>
                <a:gd name="connsiteX1" fmla="*/ 333131 w 354855"/>
                <a:gd name="connsiteY1" fmla="*/ 265090 h 486125"/>
                <a:gd name="connsiteX2" fmla="*/ 347811 w 354855"/>
                <a:gd name="connsiteY2" fmla="*/ 239105 h 486125"/>
                <a:gd name="connsiteX3" fmla="*/ 329753 w 354855"/>
                <a:gd name="connsiteY3" fmla="*/ 183966 h 486125"/>
                <a:gd name="connsiteX4" fmla="*/ 285021 w 354855"/>
                <a:gd name="connsiteY4" fmla="*/ 165356 h 486125"/>
                <a:gd name="connsiteX5" fmla="*/ 179911 w 354855"/>
                <a:gd name="connsiteY5" fmla="*/ 165356 h 486125"/>
                <a:gd name="connsiteX6" fmla="*/ 180807 w 354855"/>
                <a:gd name="connsiteY6" fmla="*/ 105047 h 486125"/>
                <a:gd name="connsiteX7" fmla="*/ 148413 w 354855"/>
                <a:gd name="connsiteY7" fmla="*/ 17650 h 486125"/>
                <a:gd name="connsiteX8" fmla="*/ 121601 w 354855"/>
                <a:gd name="connsiteY8" fmla="*/ 488 h 486125"/>
                <a:gd name="connsiteX9" fmla="*/ 112779 w 354855"/>
                <a:gd name="connsiteY9" fmla="*/ -63 h 486125"/>
                <a:gd name="connsiteX10" fmla="*/ 65979 w 354855"/>
                <a:gd name="connsiteY10" fmla="*/ 24680 h 486125"/>
                <a:gd name="connsiteX11" fmla="*/ 67840 w 354855"/>
                <a:gd name="connsiteY11" fmla="*/ 48115 h 486125"/>
                <a:gd name="connsiteX12" fmla="*/ 70252 w 354855"/>
                <a:gd name="connsiteY12" fmla="*/ 91675 h 486125"/>
                <a:gd name="connsiteX13" fmla="*/ -51 w 354855"/>
                <a:gd name="connsiteY13" fmla="*/ 216291 h 486125"/>
                <a:gd name="connsiteX14" fmla="*/ 32826 w 354855"/>
                <a:gd name="connsiteY14" fmla="*/ 459388 h 486125"/>
                <a:gd name="connsiteX15" fmla="*/ 130837 w 354855"/>
                <a:gd name="connsiteY15" fmla="*/ 486062 h 486125"/>
                <a:gd name="connsiteX16" fmla="*/ 262276 w 354855"/>
                <a:gd name="connsiteY16" fmla="*/ 486062 h 486125"/>
                <a:gd name="connsiteX17" fmla="*/ 310110 w 354855"/>
                <a:gd name="connsiteY17" fmla="*/ 458975 h 486125"/>
                <a:gd name="connsiteX18" fmla="*/ 308593 w 354855"/>
                <a:gd name="connsiteY18" fmla="*/ 425684 h 486125"/>
                <a:gd name="connsiteX19" fmla="*/ 308593 w 354855"/>
                <a:gd name="connsiteY19" fmla="*/ 423409 h 486125"/>
                <a:gd name="connsiteX20" fmla="*/ 308593 w 354855"/>
                <a:gd name="connsiteY20" fmla="*/ 422720 h 486125"/>
                <a:gd name="connsiteX21" fmla="*/ 338438 w 354855"/>
                <a:gd name="connsiteY21" fmla="*/ 391222 h 486125"/>
                <a:gd name="connsiteX22" fmla="*/ 330098 w 354855"/>
                <a:gd name="connsiteY22" fmla="*/ 349867 h 486125"/>
                <a:gd name="connsiteX23" fmla="*/ 354566 w 354855"/>
                <a:gd name="connsiteY23" fmla="*/ 303825 h 48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4855" h="486125">
                  <a:moveTo>
                    <a:pt x="354566" y="303825"/>
                  </a:moveTo>
                  <a:cubicBezTo>
                    <a:pt x="353250" y="288455"/>
                    <a:pt x="345454" y="274395"/>
                    <a:pt x="333131" y="265090"/>
                  </a:cubicBezTo>
                  <a:cubicBezTo>
                    <a:pt x="341677" y="259093"/>
                    <a:pt x="347067" y="249512"/>
                    <a:pt x="347811" y="239105"/>
                  </a:cubicBezTo>
                  <a:cubicBezTo>
                    <a:pt x="349542" y="219048"/>
                    <a:pt x="343022" y="199129"/>
                    <a:pt x="329753" y="183966"/>
                  </a:cubicBezTo>
                  <a:cubicBezTo>
                    <a:pt x="318174" y="171697"/>
                    <a:pt x="301901" y="164873"/>
                    <a:pt x="285021" y="165356"/>
                  </a:cubicBezTo>
                  <a:lnTo>
                    <a:pt x="179911" y="165356"/>
                  </a:lnTo>
                  <a:cubicBezTo>
                    <a:pt x="179911" y="150123"/>
                    <a:pt x="179911" y="126276"/>
                    <a:pt x="180807" y="105047"/>
                  </a:cubicBezTo>
                  <a:cubicBezTo>
                    <a:pt x="182392" y="74513"/>
                    <a:pt x="165299" y="37225"/>
                    <a:pt x="148413" y="17650"/>
                  </a:cubicBezTo>
                  <a:cubicBezTo>
                    <a:pt x="141886" y="8828"/>
                    <a:pt x="132340" y="2721"/>
                    <a:pt x="121601" y="488"/>
                  </a:cubicBezTo>
                  <a:cubicBezTo>
                    <a:pt x="118672" y="130"/>
                    <a:pt x="115728" y="-57"/>
                    <a:pt x="112779" y="-63"/>
                  </a:cubicBezTo>
                  <a:cubicBezTo>
                    <a:pt x="93342" y="-63"/>
                    <a:pt x="70459" y="7725"/>
                    <a:pt x="65979" y="24680"/>
                  </a:cubicBezTo>
                  <a:cubicBezTo>
                    <a:pt x="64655" y="32524"/>
                    <a:pt x="65297" y="40575"/>
                    <a:pt x="67840" y="48115"/>
                  </a:cubicBezTo>
                  <a:cubicBezTo>
                    <a:pt x="71872" y="62272"/>
                    <a:pt x="72699" y="77160"/>
                    <a:pt x="70252" y="91675"/>
                  </a:cubicBezTo>
                  <a:cubicBezTo>
                    <a:pt x="64531" y="123932"/>
                    <a:pt x="15733" y="201955"/>
                    <a:pt x="-51" y="216291"/>
                  </a:cubicBezTo>
                  <a:lnTo>
                    <a:pt x="32826" y="459388"/>
                  </a:lnTo>
                  <a:cubicBezTo>
                    <a:pt x="54468" y="467797"/>
                    <a:pt x="104508" y="486062"/>
                    <a:pt x="130837" y="486062"/>
                  </a:cubicBezTo>
                  <a:lnTo>
                    <a:pt x="262276" y="486062"/>
                  </a:lnTo>
                  <a:cubicBezTo>
                    <a:pt x="271236" y="486062"/>
                    <a:pt x="301150" y="484132"/>
                    <a:pt x="310110" y="458975"/>
                  </a:cubicBezTo>
                  <a:cubicBezTo>
                    <a:pt x="313949" y="448085"/>
                    <a:pt x="313405" y="436161"/>
                    <a:pt x="308593" y="425684"/>
                  </a:cubicBezTo>
                  <a:cubicBezTo>
                    <a:pt x="308593" y="424719"/>
                    <a:pt x="308593" y="423961"/>
                    <a:pt x="308593" y="423409"/>
                  </a:cubicBezTo>
                  <a:cubicBezTo>
                    <a:pt x="308593" y="422858"/>
                    <a:pt x="308593" y="422927"/>
                    <a:pt x="308593" y="422720"/>
                  </a:cubicBezTo>
                  <a:cubicBezTo>
                    <a:pt x="324101" y="419412"/>
                    <a:pt x="335963" y="406868"/>
                    <a:pt x="338438" y="391222"/>
                  </a:cubicBezTo>
                  <a:cubicBezTo>
                    <a:pt x="341533" y="376885"/>
                    <a:pt x="338513" y="361860"/>
                    <a:pt x="330098" y="349867"/>
                  </a:cubicBezTo>
                  <a:cubicBezTo>
                    <a:pt x="347329" y="342010"/>
                    <a:pt x="356427" y="325813"/>
                    <a:pt x="354566" y="303825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25400" dist="254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OPPOSans R"/>
                <a:ea typeface="OPPOSans R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76820" y="4744085"/>
            <a:ext cx="4064000" cy="1107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sym typeface="+mn-ea"/>
              </a:rPr>
              <a:t>不断完善页面的设计，同时往后会往平台中加入更多的功能，比如交流学习、博客记录学习。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algn="l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椭圆 77"/>
          <p:cNvSpPr/>
          <p:nvPr/>
        </p:nvSpPr>
        <p:spPr>
          <a:xfrm>
            <a:off x="4030256" y="549275"/>
            <a:ext cx="4167508" cy="4167508"/>
          </a:xfrm>
          <a:prstGeom prst="ellipse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033644" y="1822741"/>
            <a:ext cx="1128514" cy="135421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8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观</a:t>
            </a:r>
            <a:endParaRPr lang="zh-CN" altLang="en-US" sz="88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92424" y="1883036"/>
            <a:ext cx="1025922" cy="12311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谢</a:t>
            </a:r>
            <a:endParaRPr lang="zh-CN" altLang="en-US" sz="80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13200" y="2019612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谢</a:t>
            </a:r>
            <a:endParaRPr lang="zh-CN" altLang="en-US" sz="72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46659" y="1992879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72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看</a:t>
            </a:r>
            <a:endParaRPr lang="zh-CN" altLang="en-US" sz="72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63823" y="3434398"/>
            <a:ext cx="2077492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</a:rPr>
              <a:t>载史之责，担纪之任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300745" y="3421504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</a:rPr>
              <a:t>啊对对队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75935" y="3470180"/>
            <a:ext cx="909489" cy="179648"/>
            <a:chOff x="2731283" y="5385651"/>
            <a:chExt cx="909489" cy="179648"/>
          </a:xfrm>
        </p:grpSpPr>
        <p:cxnSp>
          <p:nvCxnSpPr>
            <p:cNvPr id="65" name="直线连接符 64"/>
            <p:cNvCxnSpPr/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组合 66"/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71" name="菱形 70"/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菱形 71"/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6" name="任意形状 75"/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112" name="任意形状 111"/>
          <p:cNvSpPr/>
          <p:nvPr/>
        </p:nvSpPr>
        <p:spPr>
          <a:xfrm flipH="1">
            <a:off x="3575248" y="3175741"/>
            <a:ext cx="5041501" cy="748012"/>
          </a:xfrm>
          <a:custGeom>
            <a:avLst/>
            <a:gdLst>
              <a:gd name="connsiteX0" fmla="*/ 2519550 w 5041501"/>
              <a:gd name="connsiteY0" fmla="*/ 0 h 748012"/>
              <a:gd name="connsiteX1" fmla="*/ 2343499 w 5041501"/>
              <a:gd name="connsiteY1" fmla="*/ 152268 h 748012"/>
              <a:gd name="connsiteX2" fmla="*/ 2311026 w 5041501"/>
              <a:gd name="connsiteY2" fmla="*/ 156027 h 748012"/>
              <a:gd name="connsiteX3" fmla="*/ 239534 w 5041501"/>
              <a:gd name="connsiteY3" fmla="*/ 156027 h 748012"/>
              <a:gd name="connsiteX4" fmla="*/ 196019 w 5041501"/>
              <a:gd name="connsiteY4" fmla="*/ 199542 h 748012"/>
              <a:gd name="connsiteX5" fmla="*/ 196019 w 5041501"/>
              <a:gd name="connsiteY5" fmla="*/ 211022 h 748012"/>
              <a:gd name="connsiteX6" fmla="*/ 187667 w 5041501"/>
              <a:gd name="connsiteY6" fmla="*/ 207562 h 748012"/>
              <a:gd name="connsiteX7" fmla="*/ 112929 w 5041501"/>
              <a:gd name="connsiteY7" fmla="*/ 207562 h 748012"/>
              <a:gd name="connsiteX8" fmla="*/ 83886 w 5041501"/>
              <a:gd name="connsiteY8" fmla="*/ 236605 h 748012"/>
              <a:gd name="connsiteX9" fmla="*/ 83886 w 5041501"/>
              <a:gd name="connsiteY9" fmla="*/ 232976 h 748012"/>
              <a:gd name="connsiteX10" fmla="*/ 0 w 5041501"/>
              <a:gd name="connsiteY10" fmla="*/ 379297 h 748012"/>
              <a:gd name="connsiteX11" fmla="*/ 83886 w 5041501"/>
              <a:gd name="connsiteY11" fmla="*/ 525619 h 748012"/>
              <a:gd name="connsiteX12" fmla="*/ 83886 w 5041501"/>
              <a:gd name="connsiteY12" fmla="*/ 521989 h 748012"/>
              <a:gd name="connsiteX13" fmla="*/ 112929 w 5041501"/>
              <a:gd name="connsiteY13" fmla="*/ 551032 h 748012"/>
              <a:gd name="connsiteX14" fmla="*/ 187667 w 5041501"/>
              <a:gd name="connsiteY14" fmla="*/ 551032 h 748012"/>
              <a:gd name="connsiteX15" fmla="*/ 196019 w 5041501"/>
              <a:gd name="connsiteY15" fmla="*/ 547573 h 748012"/>
              <a:gd name="connsiteX16" fmla="*/ 196019 w 5041501"/>
              <a:gd name="connsiteY16" fmla="*/ 559053 h 748012"/>
              <a:gd name="connsiteX17" fmla="*/ 239534 w 5041501"/>
              <a:gd name="connsiteY17" fmla="*/ 602568 h 748012"/>
              <a:gd name="connsiteX18" fmla="*/ 2361155 w 5041501"/>
              <a:gd name="connsiteY18" fmla="*/ 602568 h 748012"/>
              <a:gd name="connsiteX19" fmla="*/ 2435123 w 5041501"/>
              <a:gd name="connsiteY19" fmla="*/ 631159 h 748012"/>
              <a:gd name="connsiteX20" fmla="*/ 2519550 w 5041501"/>
              <a:gd name="connsiteY20" fmla="*/ 748012 h 748012"/>
              <a:gd name="connsiteX21" fmla="*/ 2603977 w 5041501"/>
              <a:gd name="connsiteY21" fmla="*/ 631159 h 748012"/>
              <a:gd name="connsiteX22" fmla="*/ 2677946 w 5041501"/>
              <a:gd name="connsiteY22" fmla="*/ 602568 h 748012"/>
              <a:gd name="connsiteX23" fmla="*/ 4799569 w 5041501"/>
              <a:gd name="connsiteY23" fmla="*/ 602568 h 748012"/>
              <a:gd name="connsiteX24" fmla="*/ 4843084 w 5041501"/>
              <a:gd name="connsiteY24" fmla="*/ 559053 h 748012"/>
              <a:gd name="connsiteX25" fmla="*/ 4843084 w 5041501"/>
              <a:gd name="connsiteY25" fmla="*/ 545949 h 748012"/>
              <a:gd name="connsiteX26" fmla="*/ 4855357 w 5041501"/>
              <a:gd name="connsiteY26" fmla="*/ 551032 h 748012"/>
              <a:gd name="connsiteX27" fmla="*/ 4930095 w 5041501"/>
              <a:gd name="connsiteY27" fmla="*/ 551032 h 748012"/>
              <a:gd name="connsiteX28" fmla="*/ 4959138 w 5041501"/>
              <a:gd name="connsiteY28" fmla="*/ 521989 h 748012"/>
              <a:gd name="connsiteX29" fmla="*/ 4959138 w 5041501"/>
              <a:gd name="connsiteY29" fmla="*/ 512456 h 748012"/>
              <a:gd name="connsiteX30" fmla="*/ 4964207 w 5041501"/>
              <a:gd name="connsiteY30" fmla="*/ 468664 h 748012"/>
              <a:gd name="connsiteX31" fmla="*/ 5041501 w 5041501"/>
              <a:gd name="connsiteY31" fmla="*/ 379297 h 748012"/>
              <a:gd name="connsiteX32" fmla="*/ 4964207 w 5041501"/>
              <a:gd name="connsiteY32" fmla="*/ 289931 h 748012"/>
              <a:gd name="connsiteX33" fmla="*/ 4959138 w 5041501"/>
              <a:gd name="connsiteY33" fmla="*/ 246138 h 748012"/>
              <a:gd name="connsiteX34" fmla="*/ 4959138 w 5041501"/>
              <a:gd name="connsiteY34" fmla="*/ 236605 h 748012"/>
              <a:gd name="connsiteX35" fmla="*/ 4930095 w 5041501"/>
              <a:gd name="connsiteY35" fmla="*/ 207562 h 748012"/>
              <a:gd name="connsiteX36" fmla="*/ 4855357 w 5041501"/>
              <a:gd name="connsiteY36" fmla="*/ 207562 h 748012"/>
              <a:gd name="connsiteX37" fmla="*/ 4843084 w 5041501"/>
              <a:gd name="connsiteY37" fmla="*/ 212646 h 748012"/>
              <a:gd name="connsiteX38" fmla="*/ 4843084 w 5041501"/>
              <a:gd name="connsiteY38" fmla="*/ 199542 h 748012"/>
              <a:gd name="connsiteX39" fmla="*/ 4799569 w 5041501"/>
              <a:gd name="connsiteY39" fmla="*/ 156027 h 748012"/>
              <a:gd name="connsiteX40" fmla="*/ 2728074 w 5041501"/>
              <a:gd name="connsiteY40" fmla="*/ 156027 h 748012"/>
              <a:gd name="connsiteX41" fmla="*/ 2695601 w 5041501"/>
              <a:gd name="connsiteY41" fmla="*/ 152268 h 748012"/>
              <a:gd name="connsiteX42" fmla="*/ 2519550 w 5041501"/>
              <a:gd name="connsiteY42" fmla="*/ 0 h 74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041501" h="748012">
                <a:moveTo>
                  <a:pt x="2519550" y="0"/>
                </a:moveTo>
                <a:cubicBezTo>
                  <a:pt x="2519550" y="68450"/>
                  <a:pt x="2446957" y="127181"/>
                  <a:pt x="2343499" y="152268"/>
                </a:cubicBezTo>
                <a:lnTo>
                  <a:pt x="2311026" y="156027"/>
                </a:lnTo>
                <a:lnTo>
                  <a:pt x="239534" y="156027"/>
                </a:lnTo>
                <a:cubicBezTo>
                  <a:pt x="215501" y="156027"/>
                  <a:pt x="196019" y="175509"/>
                  <a:pt x="196019" y="199542"/>
                </a:cubicBezTo>
                <a:lnTo>
                  <a:pt x="196019" y="211022"/>
                </a:lnTo>
                <a:lnTo>
                  <a:pt x="187667" y="207562"/>
                </a:lnTo>
                <a:lnTo>
                  <a:pt x="112929" y="207562"/>
                </a:lnTo>
                <a:cubicBezTo>
                  <a:pt x="96889" y="207562"/>
                  <a:pt x="83886" y="220565"/>
                  <a:pt x="83886" y="236605"/>
                </a:cubicBezTo>
                <a:lnTo>
                  <a:pt x="83886" y="232976"/>
                </a:lnTo>
                <a:cubicBezTo>
                  <a:pt x="83886" y="313787"/>
                  <a:pt x="46328" y="379297"/>
                  <a:pt x="0" y="379297"/>
                </a:cubicBezTo>
                <a:cubicBezTo>
                  <a:pt x="46328" y="379297"/>
                  <a:pt x="83886" y="444808"/>
                  <a:pt x="83886" y="525619"/>
                </a:cubicBezTo>
                <a:lnTo>
                  <a:pt x="83886" y="521989"/>
                </a:lnTo>
                <a:cubicBezTo>
                  <a:pt x="83886" y="538029"/>
                  <a:pt x="96889" y="551032"/>
                  <a:pt x="112929" y="551032"/>
                </a:cubicBezTo>
                <a:lnTo>
                  <a:pt x="187667" y="551032"/>
                </a:lnTo>
                <a:lnTo>
                  <a:pt x="196019" y="547573"/>
                </a:lnTo>
                <a:lnTo>
                  <a:pt x="196019" y="559053"/>
                </a:lnTo>
                <a:cubicBezTo>
                  <a:pt x="196019" y="583086"/>
                  <a:pt x="215501" y="602568"/>
                  <a:pt x="239534" y="602568"/>
                </a:cubicBezTo>
                <a:lnTo>
                  <a:pt x="2361155" y="602568"/>
                </a:lnTo>
                <a:lnTo>
                  <a:pt x="2435123" y="631159"/>
                </a:lnTo>
                <a:cubicBezTo>
                  <a:pt x="2487287" y="661065"/>
                  <a:pt x="2519550" y="702378"/>
                  <a:pt x="2519550" y="748012"/>
                </a:cubicBezTo>
                <a:cubicBezTo>
                  <a:pt x="2519550" y="702378"/>
                  <a:pt x="2551814" y="661065"/>
                  <a:pt x="2603977" y="631159"/>
                </a:cubicBezTo>
                <a:lnTo>
                  <a:pt x="2677946" y="602568"/>
                </a:lnTo>
                <a:lnTo>
                  <a:pt x="4799569" y="602568"/>
                </a:lnTo>
                <a:cubicBezTo>
                  <a:pt x="4823602" y="602568"/>
                  <a:pt x="4843084" y="583086"/>
                  <a:pt x="4843084" y="559053"/>
                </a:cubicBezTo>
                <a:lnTo>
                  <a:pt x="4843084" y="545949"/>
                </a:lnTo>
                <a:lnTo>
                  <a:pt x="4855357" y="551032"/>
                </a:lnTo>
                <a:lnTo>
                  <a:pt x="4930095" y="551032"/>
                </a:lnTo>
                <a:cubicBezTo>
                  <a:pt x="4946135" y="551032"/>
                  <a:pt x="4959138" y="538029"/>
                  <a:pt x="4959138" y="521989"/>
                </a:cubicBezTo>
                <a:lnTo>
                  <a:pt x="4959138" y="512456"/>
                </a:lnTo>
                <a:lnTo>
                  <a:pt x="4964207" y="468664"/>
                </a:lnTo>
                <a:cubicBezTo>
                  <a:pt x="4976941" y="416147"/>
                  <a:pt x="5006754" y="379297"/>
                  <a:pt x="5041501" y="379297"/>
                </a:cubicBezTo>
                <a:cubicBezTo>
                  <a:pt x="5006754" y="379297"/>
                  <a:pt x="4976941" y="342448"/>
                  <a:pt x="4964207" y="289931"/>
                </a:cubicBezTo>
                <a:lnTo>
                  <a:pt x="4959138" y="246138"/>
                </a:lnTo>
                <a:lnTo>
                  <a:pt x="4959138" y="236605"/>
                </a:lnTo>
                <a:cubicBezTo>
                  <a:pt x="4959138" y="220565"/>
                  <a:pt x="4946135" y="207562"/>
                  <a:pt x="4930095" y="207562"/>
                </a:cubicBezTo>
                <a:lnTo>
                  <a:pt x="4855357" y="207562"/>
                </a:lnTo>
                <a:lnTo>
                  <a:pt x="4843084" y="212646"/>
                </a:lnTo>
                <a:lnTo>
                  <a:pt x="4843084" y="199542"/>
                </a:lnTo>
                <a:cubicBezTo>
                  <a:pt x="4843084" y="175509"/>
                  <a:pt x="4823602" y="156027"/>
                  <a:pt x="4799569" y="156027"/>
                </a:cubicBezTo>
                <a:lnTo>
                  <a:pt x="2728074" y="156027"/>
                </a:lnTo>
                <a:lnTo>
                  <a:pt x="2695601" y="152268"/>
                </a:lnTo>
                <a:cubicBezTo>
                  <a:pt x="2592144" y="127181"/>
                  <a:pt x="2519550" y="68450"/>
                  <a:pt x="2519550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14" name="任意形状 113"/>
          <p:cNvSpPr/>
          <p:nvPr/>
        </p:nvSpPr>
        <p:spPr>
          <a:xfrm flipH="1">
            <a:off x="6047834" y="4606929"/>
            <a:ext cx="274619" cy="116571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5" name="任意形状 114"/>
          <p:cNvSpPr/>
          <p:nvPr/>
        </p:nvSpPr>
        <p:spPr>
          <a:xfrm flipH="1">
            <a:off x="6368251" y="4315158"/>
            <a:ext cx="274619" cy="117321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6" name="任意形状 115"/>
          <p:cNvSpPr/>
          <p:nvPr/>
        </p:nvSpPr>
        <p:spPr>
          <a:xfrm flipH="1">
            <a:off x="5421118" y="4551908"/>
            <a:ext cx="275661" cy="117809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7" name="任意形状 116"/>
          <p:cNvSpPr/>
          <p:nvPr/>
        </p:nvSpPr>
        <p:spPr>
          <a:xfrm flipH="1">
            <a:off x="6854394" y="4496764"/>
            <a:ext cx="519790" cy="247577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8" name="任意形状 117"/>
          <p:cNvSpPr/>
          <p:nvPr/>
        </p:nvSpPr>
        <p:spPr>
          <a:xfrm flipH="1">
            <a:off x="6642870" y="4878083"/>
            <a:ext cx="142046" cy="97575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9" name="任意形状 118"/>
          <p:cNvSpPr/>
          <p:nvPr/>
        </p:nvSpPr>
        <p:spPr>
          <a:xfrm flipH="1">
            <a:off x="4183860" y="4761687"/>
            <a:ext cx="192947" cy="83810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0" name="任意形状 119"/>
          <p:cNvSpPr/>
          <p:nvPr/>
        </p:nvSpPr>
        <p:spPr>
          <a:xfrm flipH="1">
            <a:off x="7641650" y="4598159"/>
            <a:ext cx="366491" cy="161920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1" name="任意形状 120"/>
          <p:cNvSpPr/>
          <p:nvPr/>
        </p:nvSpPr>
        <p:spPr>
          <a:xfrm flipH="1">
            <a:off x="4969467" y="4712861"/>
            <a:ext cx="275663" cy="116737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2" name="任意形状 121"/>
          <p:cNvSpPr/>
          <p:nvPr/>
        </p:nvSpPr>
        <p:spPr>
          <a:xfrm flipH="1">
            <a:off x="4578595" y="4895833"/>
            <a:ext cx="142046" cy="99458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 flipH="1">
            <a:off x="8693358" y="3470180"/>
            <a:ext cx="909489" cy="179648"/>
            <a:chOff x="2731283" y="5385651"/>
            <a:chExt cx="909489" cy="179648"/>
          </a:xfrm>
        </p:grpSpPr>
        <p:cxnSp>
          <p:nvCxnSpPr>
            <p:cNvPr id="40" name="直线连接符 39"/>
            <p:cNvCxnSpPr/>
            <p:nvPr/>
          </p:nvCxnSpPr>
          <p:spPr>
            <a:xfrm>
              <a:off x="2731283" y="5475475"/>
              <a:ext cx="587396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3371300" y="5385651"/>
              <a:ext cx="269472" cy="179648"/>
              <a:chOff x="3358750" y="1717040"/>
              <a:chExt cx="548637" cy="365758"/>
            </a:xfrm>
          </p:grpSpPr>
          <p:sp>
            <p:nvSpPr>
              <p:cNvPr id="43" name="菱形 42"/>
              <p:cNvSpPr/>
              <p:nvPr/>
            </p:nvSpPr>
            <p:spPr>
              <a:xfrm>
                <a:off x="3358750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菱形 43"/>
              <p:cNvSpPr/>
              <p:nvPr/>
            </p:nvSpPr>
            <p:spPr>
              <a:xfrm>
                <a:off x="3541629" y="1717040"/>
                <a:ext cx="365758" cy="365758"/>
              </a:xfrm>
              <a:prstGeom prst="diamond">
                <a:avLst/>
              </a:prstGeom>
              <a:noFill/>
              <a:ln w="635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3463029" y="5430563"/>
              <a:ext cx="89824" cy="89824"/>
            </a:xfrm>
            <a:custGeom>
              <a:avLst/>
              <a:gdLst>
                <a:gd name="connsiteX0" fmla="*/ 44912 w 89824"/>
                <a:gd name="connsiteY0" fmla="*/ 0 h 89824"/>
                <a:gd name="connsiteX1" fmla="*/ 89824 w 89824"/>
                <a:gd name="connsiteY1" fmla="*/ 44912 h 89824"/>
                <a:gd name="connsiteX2" fmla="*/ 44912 w 89824"/>
                <a:gd name="connsiteY2" fmla="*/ 89824 h 89824"/>
                <a:gd name="connsiteX3" fmla="*/ 0 w 89824"/>
                <a:gd name="connsiteY3" fmla="*/ 44912 h 8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824" h="89824">
                  <a:moveTo>
                    <a:pt x="44912" y="0"/>
                  </a:moveTo>
                  <a:lnTo>
                    <a:pt x="89824" y="44912"/>
                  </a:lnTo>
                  <a:lnTo>
                    <a:pt x="44912" y="89824"/>
                  </a:lnTo>
                  <a:lnTo>
                    <a:pt x="0" y="44912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任意形状 1033"/>
          <p:cNvSpPr/>
          <p:nvPr/>
        </p:nvSpPr>
        <p:spPr>
          <a:xfrm>
            <a:off x="6862124" y="2612444"/>
            <a:ext cx="827398" cy="798638"/>
          </a:xfrm>
          <a:custGeom>
            <a:avLst/>
            <a:gdLst>
              <a:gd name="connsiteX0" fmla="*/ 1244360 w 1244359"/>
              <a:gd name="connsiteY0" fmla="*/ 573405 h 1201102"/>
              <a:gd name="connsiteX1" fmla="*/ 1241502 w 1244359"/>
              <a:gd name="connsiteY1" fmla="*/ 522923 h 1201102"/>
              <a:gd name="connsiteX2" fmla="*/ 1240550 w 1244359"/>
              <a:gd name="connsiteY2" fmla="*/ 510540 h 1201102"/>
              <a:gd name="connsiteX3" fmla="*/ 1238645 w 1244359"/>
              <a:gd name="connsiteY3" fmla="*/ 499110 h 1201102"/>
              <a:gd name="connsiteX4" fmla="*/ 1235787 w 1244359"/>
              <a:gd name="connsiteY4" fmla="*/ 476250 h 1201102"/>
              <a:gd name="connsiteX5" fmla="*/ 1225310 w 1244359"/>
              <a:gd name="connsiteY5" fmla="*/ 442913 h 1201102"/>
              <a:gd name="connsiteX6" fmla="*/ 1220547 w 1244359"/>
              <a:gd name="connsiteY6" fmla="*/ 422910 h 1201102"/>
              <a:gd name="connsiteX7" fmla="*/ 1222452 w 1244359"/>
              <a:gd name="connsiteY7" fmla="*/ 414338 h 1201102"/>
              <a:gd name="connsiteX8" fmla="*/ 1216737 w 1244359"/>
              <a:gd name="connsiteY8" fmla="*/ 396240 h 1201102"/>
              <a:gd name="connsiteX9" fmla="*/ 1219595 w 1244359"/>
              <a:gd name="connsiteY9" fmla="*/ 415290 h 1201102"/>
              <a:gd name="connsiteX10" fmla="*/ 1214832 w 1244359"/>
              <a:gd name="connsiteY10" fmla="*/ 390525 h 1201102"/>
              <a:gd name="connsiteX11" fmla="*/ 1205307 w 1244359"/>
              <a:gd name="connsiteY11" fmla="*/ 365760 h 1201102"/>
              <a:gd name="connsiteX12" fmla="*/ 1199592 w 1244359"/>
              <a:gd name="connsiteY12" fmla="*/ 354330 h 1201102"/>
              <a:gd name="connsiteX13" fmla="*/ 1197687 w 1244359"/>
              <a:gd name="connsiteY13" fmla="*/ 355283 h 1201102"/>
              <a:gd name="connsiteX14" fmla="*/ 1191020 w 1244359"/>
              <a:gd name="connsiteY14" fmla="*/ 337185 h 1201102"/>
              <a:gd name="connsiteX15" fmla="*/ 1191020 w 1244359"/>
              <a:gd name="connsiteY15" fmla="*/ 340995 h 1201102"/>
              <a:gd name="connsiteX16" fmla="*/ 1188162 w 1244359"/>
              <a:gd name="connsiteY16" fmla="*/ 331470 h 1201102"/>
              <a:gd name="connsiteX17" fmla="*/ 1189115 w 1244359"/>
              <a:gd name="connsiteY17" fmla="*/ 340995 h 1201102"/>
              <a:gd name="connsiteX18" fmla="*/ 1198640 w 1244359"/>
              <a:gd name="connsiteY18" fmla="*/ 362903 h 1201102"/>
              <a:gd name="connsiteX19" fmla="*/ 1193877 w 1244359"/>
              <a:gd name="connsiteY19" fmla="*/ 351473 h 1201102"/>
              <a:gd name="connsiteX20" fmla="*/ 1191972 w 1244359"/>
              <a:gd name="connsiteY20" fmla="*/ 355283 h 1201102"/>
              <a:gd name="connsiteX21" fmla="*/ 1197687 w 1244359"/>
              <a:gd name="connsiteY21" fmla="*/ 364808 h 1201102"/>
              <a:gd name="connsiteX22" fmla="*/ 1191020 w 1244359"/>
              <a:gd name="connsiteY22" fmla="*/ 360998 h 1201102"/>
              <a:gd name="connsiteX23" fmla="*/ 1197687 w 1244359"/>
              <a:gd name="connsiteY23" fmla="*/ 368618 h 1201102"/>
              <a:gd name="connsiteX24" fmla="*/ 1194830 w 1244359"/>
              <a:gd name="connsiteY24" fmla="*/ 369570 h 1201102"/>
              <a:gd name="connsiteX25" fmla="*/ 1196735 w 1244359"/>
              <a:gd name="connsiteY25" fmla="*/ 371475 h 1201102"/>
              <a:gd name="connsiteX26" fmla="*/ 1194830 w 1244359"/>
              <a:gd name="connsiteY26" fmla="*/ 371475 h 1201102"/>
              <a:gd name="connsiteX27" fmla="*/ 1191972 w 1244359"/>
              <a:gd name="connsiteY27" fmla="*/ 373380 h 1201102"/>
              <a:gd name="connsiteX28" fmla="*/ 1192925 w 1244359"/>
              <a:gd name="connsiteY28" fmla="*/ 372428 h 1201102"/>
              <a:gd name="connsiteX29" fmla="*/ 1190067 w 1244359"/>
              <a:gd name="connsiteY29" fmla="*/ 363855 h 1201102"/>
              <a:gd name="connsiteX30" fmla="*/ 1191020 w 1244359"/>
              <a:gd name="connsiteY30" fmla="*/ 374333 h 1201102"/>
              <a:gd name="connsiteX31" fmla="*/ 1184352 w 1244359"/>
              <a:gd name="connsiteY31" fmla="*/ 377190 h 1201102"/>
              <a:gd name="connsiteX32" fmla="*/ 1183400 w 1244359"/>
              <a:gd name="connsiteY32" fmla="*/ 376238 h 1201102"/>
              <a:gd name="connsiteX33" fmla="*/ 1182447 w 1244359"/>
              <a:gd name="connsiteY33" fmla="*/ 372428 h 1201102"/>
              <a:gd name="connsiteX34" fmla="*/ 1180542 w 1244359"/>
              <a:gd name="connsiteY34" fmla="*/ 367665 h 1201102"/>
              <a:gd name="connsiteX35" fmla="*/ 1179590 w 1244359"/>
              <a:gd name="connsiteY35" fmla="*/ 356235 h 1201102"/>
              <a:gd name="connsiteX36" fmla="*/ 1169112 w 1244359"/>
              <a:gd name="connsiteY36" fmla="*/ 328613 h 1201102"/>
              <a:gd name="connsiteX37" fmla="*/ 1163397 w 1244359"/>
              <a:gd name="connsiteY37" fmla="*/ 322898 h 1201102"/>
              <a:gd name="connsiteX38" fmla="*/ 1163397 w 1244359"/>
              <a:gd name="connsiteY38" fmla="*/ 319088 h 1201102"/>
              <a:gd name="connsiteX39" fmla="*/ 1160540 w 1244359"/>
              <a:gd name="connsiteY39" fmla="*/ 317183 h 1201102"/>
              <a:gd name="connsiteX40" fmla="*/ 1159587 w 1244359"/>
              <a:gd name="connsiteY40" fmla="*/ 311468 h 1201102"/>
              <a:gd name="connsiteX41" fmla="*/ 1152920 w 1244359"/>
              <a:gd name="connsiteY41" fmla="*/ 304800 h 1201102"/>
              <a:gd name="connsiteX42" fmla="*/ 1151015 w 1244359"/>
              <a:gd name="connsiteY42" fmla="*/ 299085 h 1201102"/>
              <a:gd name="connsiteX43" fmla="*/ 1151967 w 1244359"/>
              <a:gd name="connsiteY43" fmla="*/ 299085 h 1201102"/>
              <a:gd name="connsiteX44" fmla="*/ 1142442 w 1244359"/>
              <a:gd name="connsiteY44" fmla="*/ 280988 h 1201102"/>
              <a:gd name="connsiteX45" fmla="*/ 1142442 w 1244359"/>
              <a:gd name="connsiteY45" fmla="*/ 280988 h 1201102"/>
              <a:gd name="connsiteX46" fmla="*/ 1118630 w 1244359"/>
              <a:gd name="connsiteY46" fmla="*/ 243840 h 1201102"/>
              <a:gd name="connsiteX47" fmla="*/ 1109105 w 1244359"/>
              <a:gd name="connsiteY47" fmla="*/ 226695 h 1201102"/>
              <a:gd name="connsiteX48" fmla="*/ 1105295 w 1244359"/>
              <a:gd name="connsiteY48" fmla="*/ 225743 h 1201102"/>
              <a:gd name="connsiteX49" fmla="*/ 1092912 w 1244359"/>
              <a:gd name="connsiteY49" fmla="*/ 207645 h 1201102"/>
              <a:gd name="connsiteX50" fmla="*/ 1087197 w 1244359"/>
              <a:gd name="connsiteY50" fmla="*/ 195263 h 1201102"/>
              <a:gd name="connsiteX51" fmla="*/ 1088150 w 1244359"/>
              <a:gd name="connsiteY51" fmla="*/ 194310 h 1201102"/>
              <a:gd name="connsiteX52" fmla="*/ 1085292 w 1244359"/>
              <a:gd name="connsiteY52" fmla="*/ 191453 h 1201102"/>
              <a:gd name="connsiteX53" fmla="*/ 1082435 w 1244359"/>
              <a:gd name="connsiteY53" fmla="*/ 188595 h 1201102"/>
              <a:gd name="connsiteX54" fmla="*/ 1071957 w 1244359"/>
              <a:gd name="connsiteY54" fmla="*/ 176213 h 1201102"/>
              <a:gd name="connsiteX55" fmla="*/ 1062432 w 1244359"/>
              <a:gd name="connsiteY55" fmla="*/ 163830 h 1201102"/>
              <a:gd name="connsiteX56" fmla="*/ 1035762 w 1244359"/>
              <a:gd name="connsiteY56" fmla="*/ 123825 h 1201102"/>
              <a:gd name="connsiteX57" fmla="*/ 999567 w 1244359"/>
              <a:gd name="connsiteY57" fmla="*/ 91440 h 1201102"/>
              <a:gd name="connsiteX58" fmla="*/ 993852 w 1244359"/>
              <a:gd name="connsiteY58" fmla="*/ 91440 h 1201102"/>
              <a:gd name="connsiteX59" fmla="*/ 961467 w 1244359"/>
              <a:gd name="connsiteY59" fmla="*/ 67628 h 1201102"/>
              <a:gd name="connsiteX60" fmla="*/ 925272 w 1244359"/>
              <a:gd name="connsiteY60" fmla="*/ 45720 h 1201102"/>
              <a:gd name="connsiteX61" fmla="*/ 876695 w 1244359"/>
              <a:gd name="connsiteY61" fmla="*/ 16193 h 1201102"/>
              <a:gd name="connsiteX62" fmla="*/ 847167 w 1244359"/>
              <a:gd name="connsiteY62" fmla="*/ 9525 h 1201102"/>
              <a:gd name="connsiteX63" fmla="*/ 821450 w 1244359"/>
              <a:gd name="connsiteY63" fmla="*/ 12383 h 1201102"/>
              <a:gd name="connsiteX64" fmla="*/ 769062 w 1244359"/>
              <a:gd name="connsiteY64" fmla="*/ 1905 h 1201102"/>
              <a:gd name="connsiteX65" fmla="*/ 759537 w 1244359"/>
              <a:gd name="connsiteY65" fmla="*/ 3810 h 1201102"/>
              <a:gd name="connsiteX66" fmla="*/ 753822 w 1244359"/>
              <a:gd name="connsiteY66" fmla="*/ 0 h 1201102"/>
              <a:gd name="connsiteX67" fmla="*/ 751917 w 1244359"/>
              <a:gd name="connsiteY67" fmla="*/ 6668 h 1201102"/>
              <a:gd name="connsiteX68" fmla="*/ 780492 w 1244359"/>
              <a:gd name="connsiteY68" fmla="*/ 8573 h 1201102"/>
              <a:gd name="connsiteX69" fmla="*/ 788112 w 1244359"/>
              <a:gd name="connsiteY69" fmla="*/ 12383 h 1201102"/>
              <a:gd name="connsiteX70" fmla="*/ 873837 w 1244359"/>
              <a:gd name="connsiteY70" fmla="*/ 25718 h 1201102"/>
              <a:gd name="connsiteX71" fmla="*/ 950990 w 1244359"/>
              <a:gd name="connsiteY71" fmla="*/ 63818 h 1201102"/>
              <a:gd name="connsiteX72" fmla="*/ 952895 w 1244359"/>
              <a:gd name="connsiteY72" fmla="*/ 72390 h 1201102"/>
              <a:gd name="connsiteX73" fmla="*/ 981470 w 1244359"/>
              <a:gd name="connsiteY73" fmla="*/ 93345 h 1201102"/>
              <a:gd name="connsiteX74" fmla="*/ 1009092 w 1244359"/>
              <a:gd name="connsiteY74" fmla="*/ 106680 h 1201102"/>
              <a:gd name="connsiteX75" fmla="*/ 1030047 w 1244359"/>
              <a:gd name="connsiteY75" fmla="*/ 128588 h 1201102"/>
              <a:gd name="connsiteX76" fmla="*/ 1051002 w 1244359"/>
              <a:gd name="connsiteY76" fmla="*/ 154305 h 1201102"/>
              <a:gd name="connsiteX77" fmla="*/ 1051002 w 1244359"/>
              <a:gd name="connsiteY77" fmla="*/ 156210 h 1201102"/>
              <a:gd name="connsiteX78" fmla="*/ 1036715 w 1244359"/>
              <a:gd name="connsiteY78" fmla="*/ 143828 h 1201102"/>
              <a:gd name="connsiteX79" fmla="*/ 1041477 w 1244359"/>
              <a:gd name="connsiteY79" fmla="*/ 145733 h 1201102"/>
              <a:gd name="connsiteX80" fmla="*/ 1028142 w 1244359"/>
              <a:gd name="connsiteY80" fmla="*/ 134303 h 1201102"/>
              <a:gd name="connsiteX81" fmla="*/ 1018617 w 1244359"/>
              <a:gd name="connsiteY81" fmla="*/ 121920 h 1201102"/>
              <a:gd name="connsiteX82" fmla="*/ 1008140 w 1244359"/>
              <a:gd name="connsiteY82" fmla="*/ 120015 h 1201102"/>
              <a:gd name="connsiteX83" fmla="*/ 1021475 w 1244359"/>
              <a:gd name="connsiteY83" fmla="*/ 139065 h 1201102"/>
              <a:gd name="connsiteX84" fmla="*/ 1012902 w 1244359"/>
              <a:gd name="connsiteY84" fmla="*/ 130493 h 1201102"/>
              <a:gd name="connsiteX85" fmla="*/ 1026237 w 1244359"/>
              <a:gd name="connsiteY85" fmla="*/ 144780 h 1201102"/>
              <a:gd name="connsiteX86" fmla="*/ 1042430 w 1244359"/>
              <a:gd name="connsiteY86" fmla="*/ 159068 h 1201102"/>
              <a:gd name="connsiteX87" fmla="*/ 1039572 w 1244359"/>
              <a:gd name="connsiteY87" fmla="*/ 160020 h 1201102"/>
              <a:gd name="connsiteX88" fmla="*/ 1052907 w 1244359"/>
              <a:gd name="connsiteY88" fmla="*/ 172403 h 1201102"/>
              <a:gd name="connsiteX89" fmla="*/ 1055765 w 1244359"/>
              <a:gd name="connsiteY89" fmla="*/ 177165 h 1201102"/>
              <a:gd name="connsiteX90" fmla="*/ 1052907 w 1244359"/>
              <a:gd name="connsiteY90" fmla="*/ 176213 h 1201102"/>
              <a:gd name="connsiteX91" fmla="*/ 1055765 w 1244359"/>
              <a:gd name="connsiteY91" fmla="*/ 181928 h 1201102"/>
              <a:gd name="connsiteX92" fmla="*/ 1053860 w 1244359"/>
              <a:gd name="connsiteY92" fmla="*/ 180975 h 1201102"/>
              <a:gd name="connsiteX93" fmla="*/ 1056717 w 1244359"/>
              <a:gd name="connsiteY93" fmla="*/ 183833 h 1201102"/>
              <a:gd name="connsiteX94" fmla="*/ 1056717 w 1244359"/>
              <a:gd name="connsiteY94" fmla="*/ 186690 h 1201102"/>
              <a:gd name="connsiteX95" fmla="*/ 1034810 w 1244359"/>
              <a:gd name="connsiteY95" fmla="*/ 179070 h 1201102"/>
              <a:gd name="connsiteX96" fmla="*/ 1032905 w 1244359"/>
              <a:gd name="connsiteY96" fmla="*/ 174308 h 1201102"/>
              <a:gd name="connsiteX97" fmla="*/ 1031000 w 1244359"/>
              <a:gd name="connsiteY97" fmla="*/ 176213 h 1201102"/>
              <a:gd name="connsiteX98" fmla="*/ 1032905 w 1244359"/>
              <a:gd name="connsiteY98" fmla="*/ 178118 h 1201102"/>
              <a:gd name="connsiteX99" fmla="*/ 1030047 w 1244359"/>
              <a:gd name="connsiteY99" fmla="*/ 177165 h 1201102"/>
              <a:gd name="connsiteX100" fmla="*/ 1029095 w 1244359"/>
              <a:gd name="connsiteY100" fmla="*/ 175260 h 1201102"/>
              <a:gd name="connsiteX101" fmla="*/ 1027190 w 1244359"/>
              <a:gd name="connsiteY101" fmla="*/ 173355 h 1201102"/>
              <a:gd name="connsiteX102" fmla="*/ 1028142 w 1244359"/>
              <a:gd name="connsiteY102" fmla="*/ 176213 h 1201102"/>
              <a:gd name="connsiteX103" fmla="*/ 1028142 w 1244359"/>
              <a:gd name="connsiteY103" fmla="*/ 176213 h 1201102"/>
              <a:gd name="connsiteX104" fmla="*/ 1021475 w 1244359"/>
              <a:gd name="connsiteY104" fmla="*/ 172403 h 1201102"/>
              <a:gd name="connsiteX105" fmla="*/ 1016712 w 1244359"/>
              <a:gd name="connsiteY105" fmla="*/ 164783 h 1201102"/>
              <a:gd name="connsiteX106" fmla="*/ 1005282 w 1244359"/>
              <a:gd name="connsiteY106" fmla="*/ 164783 h 1201102"/>
              <a:gd name="connsiteX107" fmla="*/ 1003377 w 1244359"/>
              <a:gd name="connsiteY107" fmla="*/ 168593 h 1201102"/>
              <a:gd name="connsiteX108" fmla="*/ 996710 w 1244359"/>
              <a:gd name="connsiteY108" fmla="*/ 164783 h 1201102"/>
              <a:gd name="connsiteX109" fmla="*/ 994805 w 1244359"/>
              <a:gd name="connsiteY109" fmla="*/ 152400 h 1201102"/>
              <a:gd name="connsiteX110" fmla="*/ 991947 w 1244359"/>
              <a:gd name="connsiteY110" fmla="*/ 151448 h 1201102"/>
              <a:gd name="connsiteX111" fmla="*/ 990995 w 1244359"/>
              <a:gd name="connsiteY111" fmla="*/ 152400 h 1201102"/>
              <a:gd name="connsiteX112" fmla="*/ 990995 w 1244359"/>
              <a:gd name="connsiteY112" fmla="*/ 153353 h 1201102"/>
              <a:gd name="connsiteX113" fmla="*/ 983375 w 1244359"/>
              <a:gd name="connsiteY113" fmla="*/ 145733 h 1201102"/>
              <a:gd name="connsiteX114" fmla="*/ 982422 w 1244359"/>
              <a:gd name="connsiteY114" fmla="*/ 149543 h 1201102"/>
              <a:gd name="connsiteX115" fmla="*/ 990042 w 1244359"/>
              <a:gd name="connsiteY115" fmla="*/ 155258 h 1201102"/>
              <a:gd name="connsiteX116" fmla="*/ 990042 w 1244359"/>
              <a:gd name="connsiteY116" fmla="*/ 156210 h 1201102"/>
              <a:gd name="connsiteX117" fmla="*/ 992900 w 1244359"/>
              <a:gd name="connsiteY117" fmla="*/ 160973 h 1201102"/>
              <a:gd name="connsiteX118" fmla="*/ 973850 w 1244359"/>
              <a:gd name="connsiteY118" fmla="*/ 144780 h 1201102"/>
              <a:gd name="connsiteX119" fmla="*/ 970040 w 1244359"/>
              <a:gd name="connsiteY119" fmla="*/ 141923 h 1201102"/>
              <a:gd name="connsiteX120" fmla="*/ 970992 w 1244359"/>
              <a:gd name="connsiteY120" fmla="*/ 140970 h 1201102"/>
              <a:gd name="connsiteX121" fmla="*/ 970040 w 1244359"/>
              <a:gd name="connsiteY121" fmla="*/ 139065 h 1201102"/>
              <a:gd name="connsiteX122" fmla="*/ 969087 w 1244359"/>
              <a:gd name="connsiteY122" fmla="*/ 140018 h 1201102"/>
              <a:gd name="connsiteX123" fmla="*/ 955752 w 1244359"/>
              <a:gd name="connsiteY123" fmla="*/ 133350 h 1201102"/>
              <a:gd name="connsiteX124" fmla="*/ 951942 w 1244359"/>
              <a:gd name="connsiteY124" fmla="*/ 128588 h 1201102"/>
              <a:gd name="connsiteX125" fmla="*/ 947180 w 1244359"/>
              <a:gd name="connsiteY125" fmla="*/ 125730 h 1201102"/>
              <a:gd name="connsiteX126" fmla="*/ 852882 w 1244359"/>
              <a:gd name="connsiteY126" fmla="*/ 63818 h 1201102"/>
              <a:gd name="connsiteX127" fmla="*/ 735725 w 1244359"/>
              <a:gd name="connsiteY127" fmla="*/ 30480 h 1201102"/>
              <a:gd name="connsiteX128" fmla="*/ 711912 w 1244359"/>
              <a:gd name="connsiteY128" fmla="*/ 21908 h 1201102"/>
              <a:gd name="connsiteX129" fmla="*/ 684290 w 1244359"/>
              <a:gd name="connsiteY129" fmla="*/ 19050 h 1201102"/>
              <a:gd name="connsiteX130" fmla="*/ 630950 w 1244359"/>
              <a:gd name="connsiteY130" fmla="*/ 8573 h 1201102"/>
              <a:gd name="connsiteX131" fmla="*/ 615710 w 1244359"/>
              <a:gd name="connsiteY131" fmla="*/ 9525 h 1201102"/>
              <a:gd name="connsiteX132" fmla="*/ 601422 w 1244359"/>
              <a:gd name="connsiteY132" fmla="*/ 10478 h 1201102"/>
              <a:gd name="connsiteX133" fmla="*/ 578562 w 1244359"/>
              <a:gd name="connsiteY133" fmla="*/ 8573 h 1201102"/>
              <a:gd name="connsiteX134" fmla="*/ 523317 w 1244359"/>
              <a:gd name="connsiteY134" fmla="*/ 14288 h 1201102"/>
              <a:gd name="connsiteX135" fmla="*/ 510935 w 1244359"/>
              <a:gd name="connsiteY135" fmla="*/ 21908 h 1201102"/>
              <a:gd name="connsiteX136" fmla="*/ 492837 w 1244359"/>
              <a:gd name="connsiteY136" fmla="*/ 21908 h 1201102"/>
              <a:gd name="connsiteX137" fmla="*/ 491885 w 1244359"/>
              <a:gd name="connsiteY137" fmla="*/ 18098 h 1201102"/>
              <a:gd name="connsiteX138" fmla="*/ 486170 w 1244359"/>
              <a:gd name="connsiteY138" fmla="*/ 21908 h 1201102"/>
              <a:gd name="connsiteX139" fmla="*/ 473787 w 1244359"/>
              <a:gd name="connsiteY139" fmla="*/ 16193 h 1201102"/>
              <a:gd name="connsiteX140" fmla="*/ 457595 w 1244359"/>
              <a:gd name="connsiteY140" fmla="*/ 20955 h 1201102"/>
              <a:gd name="connsiteX141" fmla="*/ 464262 w 1244359"/>
              <a:gd name="connsiteY141" fmla="*/ 13335 h 1201102"/>
              <a:gd name="connsiteX142" fmla="*/ 483312 w 1244359"/>
              <a:gd name="connsiteY142" fmla="*/ 12383 h 1201102"/>
              <a:gd name="connsiteX143" fmla="*/ 484265 w 1244359"/>
              <a:gd name="connsiteY143" fmla="*/ 7620 h 1201102"/>
              <a:gd name="connsiteX144" fmla="*/ 504267 w 1244359"/>
              <a:gd name="connsiteY144" fmla="*/ 8573 h 1201102"/>
              <a:gd name="connsiteX145" fmla="*/ 496647 w 1244359"/>
              <a:gd name="connsiteY145" fmla="*/ 12383 h 1201102"/>
              <a:gd name="connsiteX146" fmla="*/ 520460 w 1244359"/>
              <a:gd name="connsiteY146" fmla="*/ 4763 h 1201102"/>
              <a:gd name="connsiteX147" fmla="*/ 518555 w 1244359"/>
              <a:gd name="connsiteY147" fmla="*/ 3810 h 1201102"/>
              <a:gd name="connsiteX148" fmla="*/ 411875 w 1244359"/>
              <a:gd name="connsiteY148" fmla="*/ 20955 h 1201102"/>
              <a:gd name="connsiteX149" fmla="*/ 315672 w 1244359"/>
              <a:gd name="connsiteY149" fmla="*/ 68580 h 1201102"/>
              <a:gd name="connsiteX150" fmla="*/ 296622 w 1244359"/>
              <a:gd name="connsiteY150" fmla="*/ 74295 h 1201102"/>
              <a:gd name="connsiteX151" fmla="*/ 269952 w 1244359"/>
              <a:gd name="connsiteY151" fmla="*/ 110490 h 1201102"/>
              <a:gd name="connsiteX152" fmla="*/ 342342 w 1244359"/>
              <a:gd name="connsiteY152" fmla="*/ 63818 h 1201102"/>
              <a:gd name="connsiteX153" fmla="*/ 363297 w 1244359"/>
              <a:gd name="connsiteY153" fmla="*/ 69533 h 1201102"/>
              <a:gd name="connsiteX154" fmla="*/ 280430 w 1244359"/>
              <a:gd name="connsiteY154" fmla="*/ 118110 h 1201102"/>
              <a:gd name="connsiteX155" fmla="*/ 273762 w 1244359"/>
              <a:gd name="connsiteY155" fmla="*/ 125730 h 1201102"/>
              <a:gd name="connsiteX156" fmla="*/ 228995 w 1244359"/>
              <a:gd name="connsiteY156" fmla="*/ 158115 h 1201102"/>
              <a:gd name="connsiteX157" fmla="*/ 157557 w 1244359"/>
              <a:gd name="connsiteY157" fmla="*/ 231458 h 1201102"/>
              <a:gd name="connsiteX158" fmla="*/ 143270 w 1244359"/>
              <a:gd name="connsiteY158" fmla="*/ 248603 h 1201102"/>
              <a:gd name="connsiteX159" fmla="*/ 162320 w 1244359"/>
              <a:gd name="connsiteY159" fmla="*/ 228600 h 1201102"/>
              <a:gd name="connsiteX160" fmla="*/ 176607 w 1244359"/>
              <a:gd name="connsiteY160" fmla="*/ 209550 h 1201102"/>
              <a:gd name="connsiteX161" fmla="*/ 203277 w 1244359"/>
              <a:gd name="connsiteY161" fmla="*/ 186690 h 1201102"/>
              <a:gd name="connsiteX162" fmla="*/ 231852 w 1244359"/>
              <a:gd name="connsiteY162" fmla="*/ 161925 h 1201102"/>
              <a:gd name="connsiteX163" fmla="*/ 246140 w 1244359"/>
              <a:gd name="connsiteY163" fmla="*/ 153353 h 1201102"/>
              <a:gd name="connsiteX164" fmla="*/ 259475 w 1244359"/>
              <a:gd name="connsiteY164" fmla="*/ 144780 h 1201102"/>
              <a:gd name="connsiteX165" fmla="*/ 284240 w 1244359"/>
              <a:gd name="connsiteY165" fmla="*/ 127635 h 1201102"/>
              <a:gd name="connsiteX166" fmla="*/ 343295 w 1244359"/>
              <a:gd name="connsiteY166" fmla="*/ 92393 h 1201102"/>
              <a:gd name="connsiteX167" fmla="*/ 362345 w 1244359"/>
              <a:gd name="connsiteY167" fmla="*/ 89535 h 1201102"/>
              <a:gd name="connsiteX168" fmla="*/ 381395 w 1244359"/>
              <a:gd name="connsiteY168" fmla="*/ 92393 h 1201102"/>
              <a:gd name="connsiteX169" fmla="*/ 380442 w 1244359"/>
              <a:gd name="connsiteY169" fmla="*/ 85725 h 1201102"/>
              <a:gd name="connsiteX170" fmla="*/ 394730 w 1244359"/>
              <a:gd name="connsiteY170" fmla="*/ 89535 h 1201102"/>
              <a:gd name="connsiteX171" fmla="*/ 382347 w 1244359"/>
              <a:gd name="connsiteY171" fmla="*/ 94298 h 1201102"/>
              <a:gd name="connsiteX172" fmla="*/ 399492 w 1244359"/>
              <a:gd name="connsiteY172" fmla="*/ 100013 h 1201102"/>
              <a:gd name="connsiteX173" fmla="*/ 375680 w 1244359"/>
              <a:gd name="connsiteY173" fmla="*/ 114300 h 1201102"/>
              <a:gd name="connsiteX174" fmla="*/ 354725 w 1244359"/>
              <a:gd name="connsiteY174" fmla="*/ 130493 h 1201102"/>
              <a:gd name="connsiteX175" fmla="*/ 311862 w 1244359"/>
              <a:gd name="connsiteY175" fmla="*/ 160973 h 1201102"/>
              <a:gd name="connsiteX176" fmla="*/ 294717 w 1244359"/>
              <a:gd name="connsiteY176" fmla="*/ 160020 h 1201102"/>
              <a:gd name="connsiteX177" fmla="*/ 311862 w 1244359"/>
              <a:gd name="connsiteY177" fmla="*/ 163830 h 1201102"/>
              <a:gd name="connsiteX178" fmla="*/ 298527 w 1244359"/>
              <a:gd name="connsiteY178" fmla="*/ 178118 h 1201102"/>
              <a:gd name="connsiteX179" fmla="*/ 294717 w 1244359"/>
              <a:gd name="connsiteY179" fmla="*/ 182880 h 1201102"/>
              <a:gd name="connsiteX180" fmla="*/ 293765 w 1244359"/>
              <a:gd name="connsiteY180" fmla="*/ 182880 h 1201102"/>
              <a:gd name="connsiteX181" fmla="*/ 278525 w 1244359"/>
              <a:gd name="connsiteY181" fmla="*/ 192405 h 1201102"/>
              <a:gd name="connsiteX182" fmla="*/ 276620 w 1244359"/>
              <a:gd name="connsiteY182" fmla="*/ 195263 h 1201102"/>
              <a:gd name="connsiteX183" fmla="*/ 264237 w 1244359"/>
              <a:gd name="connsiteY183" fmla="*/ 205740 h 1201102"/>
              <a:gd name="connsiteX184" fmla="*/ 263285 w 1244359"/>
              <a:gd name="connsiteY184" fmla="*/ 205740 h 1201102"/>
              <a:gd name="connsiteX185" fmla="*/ 262332 w 1244359"/>
              <a:gd name="connsiteY185" fmla="*/ 207645 h 1201102"/>
              <a:gd name="connsiteX186" fmla="*/ 260427 w 1244359"/>
              <a:gd name="connsiteY186" fmla="*/ 209550 h 1201102"/>
              <a:gd name="connsiteX187" fmla="*/ 243282 w 1244359"/>
              <a:gd name="connsiteY187" fmla="*/ 213360 h 1201102"/>
              <a:gd name="connsiteX188" fmla="*/ 239472 w 1244359"/>
              <a:gd name="connsiteY188" fmla="*/ 216218 h 1201102"/>
              <a:gd name="connsiteX189" fmla="*/ 237567 w 1244359"/>
              <a:gd name="connsiteY189" fmla="*/ 219075 h 1201102"/>
              <a:gd name="connsiteX190" fmla="*/ 229947 w 1244359"/>
              <a:gd name="connsiteY190" fmla="*/ 220980 h 1201102"/>
              <a:gd name="connsiteX191" fmla="*/ 223280 w 1244359"/>
              <a:gd name="connsiteY191" fmla="*/ 226695 h 1201102"/>
              <a:gd name="connsiteX192" fmla="*/ 211850 w 1244359"/>
              <a:gd name="connsiteY192" fmla="*/ 235268 h 1201102"/>
              <a:gd name="connsiteX193" fmla="*/ 208040 w 1244359"/>
              <a:gd name="connsiteY193" fmla="*/ 236220 h 1201102"/>
              <a:gd name="connsiteX194" fmla="*/ 195657 w 1244359"/>
              <a:gd name="connsiteY194" fmla="*/ 250508 h 1201102"/>
              <a:gd name="connsiteX195" fmla="*/ 188037 w 1244359"/>
              <a:gd name="connsiteY195" fmla="*/ 254318 h 1201102"/>
              <a:gd name="connsiteX196" fmla="*/ 186132 w 1244359"/>
              <a:gd name="connsiteY196" fmla="*/ 257175 h 1201102"/>
              <a:gd name="connsiteX197" fmla="*/ 163272 w 1244359"/>
              <a:gd name="connsiteY197" fmla="*/ 272415 h 1201102"/>
              <a:gd name="connsiteX198" fmla="*/ 151842 w 1244359"/>
              <a:gd name="connsiteY198" fmla="*/ 281940 h 1201102"/>
              <a:gd name="connsiteX199" fmla="*/ 138507 w 1244359"/>
              <a:gd name="connsiteY199" fmla="*/ 297180 h 1201102"/>
              <a:gd name="connsiteX200" fmla="*/ 134697 w 1244359"/>
              <a:gd name="connsiteY200" fmla="*/ 301943 h 1201102"/>
              <a:gd name="connsiteX201" fmla="*/ 128030 w 1244359"/>
              <a:gd name="connsiteY201" fmla="*/ 308610 h 1201102"/>
              <a:gd name="connsiteX202" fmla="*/ 123267 w 1244359"/>
              <a:gd name="connsiteY202" fmla="*/ 309563 h 1201102"/>
              <a:gd name="connsiteX203" fmla="*/ 121362 w 1244359"/>
              <a:gd name="connsiteY203" fmla="*/ 303848 h 1201102"/>
              <a:gd name="connsiteX204" fmla="*/ 122315 w 1244359"/>
              <a:gd name="connsiteY204" fmla="*/ 300038 h 1201102"/>
              <a:gd name="connsiteX205" fmla="*/ 121362 w 1244359"/>
              <a:gd name="connsiteY205" fmla="*/ 296228 h 1201102"/>
              <a:gd name="connsiteX206" fmla="*/ 119457 w 1244359"/>
              <a:gd name="connsiteY206" fmla="*/ 297180 h 1201102"/>
              <a:gd name="connsiteX207" fmla="*/ 112790 w 1244359"/>
              <a:gd name="connsiteY207" fmla="*/ 309563 h 1201102"/>
              <a:gd name="connsiteX208" fmla="*/ 111837 w 1244359"/>
              <a:gd name="connsiteY208" fmla="*/ 315278 h 1201102"/>
              <a:gd name="connsiteX209" fmla="*/ 100407 w 1244359"/>
              <a:gd name="connsiteY209" fmla="*/ 321945 h 1201102"/>
              <a:gd name="connsiteX210" fmla="*/ 98502 w 1244359"/>
              <a:gd name="connsiteY210" fmla="*/ 327660 h 1201102"/>
              <a:gd name="connsiteX211" fmla="*/ 91835 w 1244359"/>
              <a:gd name="connsiteY211" fmla="*/ 338138 h 1201102"/>
              <a:gd name="connsiteX212" fmla="*/ 84215 w 1244359"/>
              <a:gd name="connsiteY212" fmla="*/ 344805 h 1201102"/>
              <a:gd name="connsiteX213" fmla="*/ 87072 w 1244359"/>
              <a:gd name="connsiteY213" fmla="*/ 334328 h 1201102"/>
              <a:gd name="connsiteX214" fmla="*/ 121362 w 1244359"/>
              <a:gd name="connsiteY214" fmla="*/ 268605 h 1201102"/>
              <a:gd name="connsiteX215" fmla="*/ 133745 w 1244359"/>
              <a:gd name="connsiteY215" fmla="*/ 254318 h 1201102"/>
              <a:gd name="connsiteX216" fmla="*/ 128030 w 1244359"/>
              <a:gd name="connsiteY216" fmla="*/ 247650 h 1201102"/>
              <a:gd name="connsiteX217" fmla="*/ 123267 w 1244359"/>
              <a:gd name="connsiteY217" fmla="*/ 249555 h 1201102"/>
              <a:gd name="connsiteX218" fmla="*/ 108027 w 1244359"/>
              <a:gd name="connsiteY218" fmla="*/ 280035 h 1201102"/>
              <a:gd name="connsiteX219" fmla="*/ 63260 w 1244359"/>
              <a:gd name="connsiteY219" fmla="*/ 360045 h 1201102"/>
              <a:gd name="connsiteX220" fmla="*/ 60402 w 1244359"/>
              <a:gd name="connsiteY220" fmla="*/ 360045 h 1201102"/>
              <a:gd name="connsiteX221" fmla="*/ 62307 w 1244359"/>
              <a:gd name="connsiteY221" fmla="*/ 362903 h 1201102"/>
              <a:gd name="connsiteX222" fmla="*/ 61355 w 1244359"/>
              <a:gd name="connsiteY222" fmla="*/ 364808 h 1201102"/>
              <a:gd name="connsiteX223" fmla="*/ 58497 w 1244359"/>
              <a:gd name="connsiteY223" fmla="*/ 373380 h 1201102"/>
              <a:gd name="connsiteX224" fmla="*/ 53735 w 1244359"/>
              <a:gd name="connsiteY224" fmla="*/ 376238 h 1201102"/>
              <a:gd name="connsiteX225" fmla="*/ 48020 w 1244359"/>
              <a:gd name="connsiteY225" fmla="*/ 384810 h 1201102"/>
              <a:gd name="connsiteX226" fmla="*/ 35637 w 1244359"/>
              <a:gd name="connsiteY226" fmla="*/ 404813 h 1201102"/>
              <a:gd name="connsiteX227" fmla="*/ 32780 w 1244359"/>
              <a:gd name="connsiteY227" fmla="*/ 405765 h 1201102"/>
              <a:gd name="connsiteX228" fmla="*/ 28970 w 1244359"/>
              <a:gd name="connsiteY228" fmla="*/ 409575 h 1201102"/>
              <a:gd name="connsiteX229" fmla="*/ 28970 w 1244359"/>
              <a:gd name="connsiteY229" fmla="*/ 419100 h 1201102"/>
              <a:gd name="connsiteX230" fmla="*/ 22302 w 1244359"/>
              <a:gd name="connsiteY230" fmla="*/ 425768 h 1201102"/>
              <a:gd name="connsiteX231" fmla="*/ 20397 w 1244359"/>
              <a:gd name="connsiteY231" fmla="*/ 428625 h 1201102"/>
              <a:gd name="connsiteX232" fmla="*/ 20397 w 1244359"/>
              <a:gd name="connsiteY232" fmla="*/ 427673 h 1201102"/>
              <a:gd name="connsiteX233" fmla="*/ 19445 w 1244359"/>
              <a:gd name="connsiteY233" fmla="*/ 430530 h 1201102"/>
              <a:gd name="connsiteX234" fmla="*/ 15635 w 1244359"/>
              <a:gd name="connsiteY234" fmla="*/ 433388 h 1201102"/>
              <a:gd name="connsiteX235" fmla="*/ 16587 w 1244359"/>
              <a:gd name="connsiteY235" fmla="*/ 441008 h 1201102"/>
              <a:gd name="connsiteX236" fmla="*/ 9920 w 1244359"/>
              <a:gd name="connsiteY236" fmla="*/ 465773 h 1201102"/>
              <a:gd name="connsiteX237" fmla="*/ 9920 w 1244359"/>
              <a:gd name="connsiteY237" fmla="*/ 481013 h 1201102"/>
              <a:gd name="connsiteX238" fmla="*/ 7062 w 1244359"/>
              <a:gd name="connsiteY238" fmla="*/ 497205 h 1201102"/>
              <a:gd name="connsiteX239" fmla="*/ 1347 w 1244359"/>
              <a:gd name="connsiteY239" fmla="*/ 505778 h 1201102"/>
              <a:gd name="connsiteX240" fmla="*/ 395 w 1244359"/>
              <a:gd name="connsiteY240" fmla="*/ 508635 h 1201102"/>
              <a:gd name="connsiteX241" fmla="*/ 395 w 1244359"/>
              <a:gd name="connsiteY241" fmla="*/ 520065 h 1201102"/>
              <a:gd name="connsiteX242" fmla="*/ 4205 w 1244359"/>
              <a:gd name="connsiteY242" fmla="*/ 540068 h 1201102"/>
              <a:gd name="connsiteX243" fmla="*/ 395 w 1244359"/>
              <a:gd name="connsiteY243" fmla="*/ 560070 h 1201102"/>
              <a:gd name="connsiteX244" fmla="*/ 2300 w 1244359"/>
              <a:gd name="connsiteY244" fmla="*/ 564833 h 1201102"/>
              <a:gd name="connsiteX245" fmla="*/ 7062 w 1244359"/>
              <a:gd name="connsiteY245" fmla="*/ 569595 h 1201102"/>
              <a:gd name="connsiteX246" fmla="*/ 7062 w 1244359"/>
              <a:gd name="connsiteY246" fmla="*/ 577215 h 1201102"/>
              <a:gd name="connsiteX247" fmla="*/ 10872 w 1244359"/>
              <a:gd name="connsiteY247" fmla="*/ 608648 h 1201102"/>
              <a:gd name="connsiteX248" fmla="*/ 9920 w 1244359"/>
              <a:gd name="connsiteY248" fmla="*/ 614363 h 1201102"/>
              <a:gd name="connsiteX249" fmla="*/ 8967 w 1244359"/>
              <a:gd name="connsiteY249" fmla="*/ 619125 h 1201102"/>
              <a:gd name="connsiteX250" fmla="*/ 10872 w 1244359"/>
              <a:gd name="connsiteY250" fmla="*/ 629603 h 1201102"/>
              <a:gd name="connsiteX251" fmla="*/ 11825 w 1244359"/>
              <a:gd name="connsiteY251" fmla="*/ 644843 h 1201102"/>
              <a:gd name="connsiteX252" fmla="*/ 21350 w 1244359"/>
              <a:gd name="connsiteY252" fmla="*/ 659130 h 1201102"/>
              <a:gd name="connsiteX253" fmla="*/ 25160 w 1244359"/>
              <a:gd name="connsiteY253" fmla="*/ 664845 h 1201102"/>
              <a:gd name="connsiteX254" fmla="*/ 28970 w 1244359"/>
              <a:gd name="connsiteY254" fmla="*/ 681038 h 1201102"/>
              <a:gd name="connsiteX255" fmla="*/ 36590 w 1244359"/>
              <a:gd name="connsiteY255" fmla="*/ 707708 h 1201102"/>
              <a:gd name="connsiteX256" fmla="*/ 38495 w 1244359"/>
              <a:gd name="connsiteY256" fmla="*/ 710565 h 1201102"/>
              <a:gd name="connsiteX257" fmla="*/ 51830 w 1244359"/>
              <a:gd name="connsiteY257" fmla="*/ 718185 h 1201102"/>
              <a:gd name="connsiteX258" fmla="*/ 65165 w 1244359"/>
              <a:gd name="connsiteY258" fmla="*/ 724853 h 1201102"/>
              <a:gd name="connsiteX259" fmla="*/ 68022 w 1244359"/>
              <a:gd name="connsiteY259" fmla="*/ 731520 h 1201102"/>
              <a:gd name="connsiteX260" fmla="*/ 68975 w 1244359"/>
              <a:gd name="connsiteY260" fmla="*/ 733425 h 1201102"/>
              <a:gd name="connsiteX261" fmla="*/ 70880 w 1244359"/>
              <a:gd name="connsiteY261" fmla="*/ 740093 h 1201102"/>
              <a:gd name="connsiteX262" fmla="*/ 68975 w 1244359"/>
              <a:gd name="connsiteY262" fmla="*/ 750570 h 1201102"/>
              <a:gd name="connsiteX263" fmla="*/ 74690 w 1244359"/>
              <a:gd name="connsiteY263" fmla="*/ 767715 h 1201102"/>
              <a:gd name="connsiteX264" fmla="*/ 77547 w 1244359"/>
              <a:gd name="connsiteY264" fmla="*/ 772478 h 1201102"/>
              <a:gd name="connsiteX265" fmla="*/ 80405 w 1244359"/>
              <a:gd name="connsiteY265" fmla="*/ 777240 h 1201102"/>
              <a:gd name="connsiteX266" fmla="*/ 77547 w 1244359"/>
              <a:gd name="connsiteY266" fmla="*/ 785813 h 1201102"/>
              <a:gd name="connsiteX267" fmla="*/ 79452 w 1244359"/>
              <a:gd name="connsiteY267" fmla="*/ 797243 h 1201102"/>
              <a:gd name="connsiteX268" fmla="*/ 84215 w 1244359"/>
              <a:gd name="connsiteY268" fmla="*/ 798195 h 1201102"/>
              <a:gd name="connsiteX269" fmla="*/ 93740 w 1244359"/>
              <a:gd name="connsiteY269" fmla="*/ 789623 h 1201102"/>
              <a:gd name="connsiteX270" fmla="*/ 93740 w 1244359"/>
              <a:gd name="connsiteY270" fmla="*/ 782003 h 1201102"/>
              <a:gd name="connsiteX271" fmla="*/ 93740 w 1244359"/>
              <a:gd name="connsiteY271" fmla="*/ 762953 h 1201102"/>
              <a:gd name="connsiteX272" fmla="*/ 94692 w 1244359"/>
              <a:gd name="connsiteY272" fmla="*/ 762000 h 1201102"/>
              <a:gd name="connsiteX273" fmla="*/ 95645 w 1244359"/>
              <a:gd name="connsiteY273" fmla="*/ 762953 h 1201102"/>
              <a:gd name="connsiteX274" fmla="*/ 103265 w 1244359"/>
              <a:gd name="connsiteY274" fmla="*/ 773430 h 1201102"/>
              <a:gd name="connsiteX275" fmla="*/ 103265 w 1244359"/>
              <a:gd name="connsiteY275" fmla="*/ 779145 h 1201102"/>
              <a:gd name="connsiteX276" fmla="*/ 112790 w 1244359"/>
              <a:gd name="connsiteY276" fmla="*/ 789623 h 1201102"/>
              <a:gd name="connsiteX277" fmla="*/ 119457 w 1244359"/>
              <a:gd name="connsiteY277" fmla="*/ 806768 h 1201102"/>
              <a:gd name="connsiteX278" fmla="*/ 128982 w 1244359"/>
              <a:gd name="connsiteY278" fmla="*/ 824865 h 1201102"/>
              <a:gd name="connsiteX279" fmla="*/ 130887 w 1244359"/>
              <a:gd name="connsiteY279" fmla="*/ 829628 h 1201102"/>
              <a:gd name="connsiteX280" fmla="*/ 137555 w 1244359"/>
              <a:gd name="connsiteY280" fmla="*/ 843915 h 1201102"/>
              <a:gd name="connsiteX281" fmla="*/ 142317 w 1244359"/>
              <a:gd name="connsiteY281" fmla="*/ 857250 h 1201102"/>
              <a:gd name="connsiteX282" fmla="*/ 144222 w 1244359"/>
              <a:gd name="connsiteY282" fmla="*/ 865823 h 1201102"/>
              <a:gd name="connsiteX283" fmla="*/ 154700 w 1244359"/>
              <a:gd name="connsiteY283" fmla="*/ 882968 h 1201102"/>
              <a:gd name="connsiteX284" fmla="*/ 157557 w 1244359"/>
              <a:gd name="connsiteY284" fmla="*/ 881063 h 1201102"/>
              <a:gd name="connsiteX285" fmla="*/ 159462 w 1244359"/>
              <a:gd name="connsiteY285" fmla="*/ 878205 h 1201102"/>
              <a:gd name="connsiteX286" fmla="*/ 160415 w 1244359"/>
              <a:gd name="connsiteY286" fmla="*/ 880110 h 1201102"/>
              <a:gd name="connsiteX287" fmla="*/ 158510 w 1244359"/>
              <a:gd name="connsiteY287" fmla="*/ 902018 h 1201102"/>
              <a:gd name="connsiteX288" fmla="*/ 160415 w 1244359"/>
              <a:gd name="connsiteY288" fmla="*/ 918210 h 1201102"/>
              <a:gd name="connsiteX289" fmla="*/ 174702 w 1244359"/>
              <a:gd name="connsiteY289" fmla="*/ 931545 h 1201102"/>
              <a:gd name="connsiteX290" fmla="*/ 183275 w 1244359"/>
              <a:gd name="connsiteY290" fmla="*/ 942023 h 1201102"/>
              <a:gd name="connsiteX291" fmla="*/ 188037 w 1244359"/>
              <a:gd name="connsiteY291" fmla="*/ 957263 h 1201102"/>
              <a:gd name="connsiteX292" fmla="*/ 189942 w 1244359"/>
              <a:gd name="connsiteY292" fmla="*/ 960120 h 1201102"/>
              <a:gd name="connsiteX293" fmla="*/ 201372 w 1244359"/>
              <a:gd name="connsiteY293" fmla="*/ 978218 h 1201102"/>
              <a:gd name="connsiteX294" fmla="*/ 214707 w 1244359"/>
              <a:gd name="connsiteY294" fmla="*/ 988695 h 1201102"/>
              <a:gd name="connsiteX295" fmla="*/ 226137 w 1244359"/>
              <a:gd name="connsiteY295" fmla="*/ 1002983 h 1201102"/>
              <a:gd name="connsiteX296" fmla="*/ 240425 w 1244359"/>
              <a:gd name="connsiteY296" fmla="*/ 1016318 h 1201102"/>
              <a:gd name="connsiteX297" fmla="*/ 243282 w 1244359"/>
              <a:gd name="connsiteY297" fmla="*/ 1015365 h 1201102"/>
              <a:gd name="connsiteX298" fmla="*/ 244235 w 1244359"/>
              <a:gd name="connsiteY298" fmla="*/ 1011555 h 1201102"/>
              <a:gd name="connsiteX299" fmla="*/ 245187 w 1244359"/>
              <a:gd name="connsiteY299" fmla="*/ 1010603 h 1201102"/>
              <a:gd name="connsiteX300" fmla="*/ 254712 w 1244359"/>
              <a:gd name="connsiteY300" fmla="*/ 1017270 h 1201102"/>
              <a:gd name="connsiteX301" fmla="*/ 247092 w 1244359"/>
              <a:gd name="connsiteY301" fmla="*/ 1007745 h 1201102"/>
              <a:gd name="connsiteX302" fmla="*/ 247092 w 1244359"/>
              <a:gd name="connsiteY302" fmla="*/ 1006793 h 1201102"/>
              <a:gd name="connsiteX303" fmla="*/ 242330 w 1244359"/>
              <a:gd name="connsiteY303" fmla="*/ 1002030 h 1201102"/>
              <a:gd name="connsiteX304" fmla="*/ 238520 w 1244359"/>
              <a:gd name="connsiteY304" fmla="*/ 998220 h 1201102"/>
              <a:gd name="connsiteX305" fmla="*/ 236615 w 1244359"/>
              <a:gd name="connsiteY305" fmla="*/ 995363 h 1201102"/>
              <a:gd name="connsiteX306" fmla="*/ 237567 w 1244359"/>
              <a:gd name="connsiteY306" fmla="*/ 995363 h 1201102"/>
              <a:gd name="connsiteX307" fmla="*/ 235662 w 1244359"/>
              <a:gd name="connsiteY307" fmla="*/ 993458 h 1201102"/>
              <a:gd name="connsiteX308" fmla="*/ 224232 w 1244359"/>
              <a:gd name="connsiteY308" fmla="*/ 980123 h 1201102"/>
              <a:gd name="connsiteX309" fmla="*/ 217565 w 1244359"/>
              <a:gd name="connsiteY309" fmla="*/ 968693 h 1201102"/>
              <a:gd name="connsiteX310" fmla="*/ 222327 w 1244359"/>
              <a:gd name="connsiteY310" fmla="*/ 955358 h 1201102"/>
              <a:gd name="connsiteX311" fmla="*/ 224232 w 1244359"/>
              <a:gd name="connsiteY311" fmla="*/ 950595 h 1201102"/>
              <a:gd name="connsiteX312" fmla="*/ 225185 w 1244359"/>
              <a:gd name="connsiteY312" fmla="*/ 949643 h 1201102"/>
              <a:gd name="connsiteX313" fmla="*/ 226137 w 1244359"/>
              <a:gd name="connsiteY313" fmla="*/ 951548 h 1201102"/>
              <a:gd name="connsiteX314" fmla="*/ 233757 w 1244359"/>
              <a:gd name="connsiteY314" fmla="*/ 957263 h 1201102"/>
              <a:gd name="connsiteX315" fmla="*/ 235662 w 1244359"/>
              <a:gd name="connsiteY315" fmla="*/ 962025 h 1201102"/>
              <a:gd name="connsiteX316" fmla="*/ 240425 w 1244359"/>
              <a:gd name="connsiteY316" fmla="*/ 965835 h 1201102"/>
              <a:gd name="connsiteX317" fmla="*/ 240425 w 1244359"/>
              <a:gd name="connsiteY317" fmla="*/ 968693 h 1201102"/>
              <a:gd name="connsiteX318" fmla="*/ 237567 w 1244359"/>
              <a:gd name="connsiteY318" fmla="*/ 975360 h 1201102"/>
              <a:gd name="connsiteX319" fmla="*/ 235662 w 1244359"/>
              <a:gd name="connsiteY319" fmla="*/ 985838 h 1201102"/>
              <a:gd name="connsiteX320" fmla="*/ 236615 w 1244359"/>
              <a:gd name="connsiteY320" fmla="*/ 987743 h 1201102"/>
              <a:gd name="connsiteX321" fmla="*/ 238520 w 1244359"/>
              <a:gd name="connsiteY321" fmla="*/ 986790 h 1201102"/>
              <a:gd name="connsiteX322" fmla="*/ 242330 w 1244359"/>
              <a:gd name="connsiteY322" fmla="*/ 982980 h 1201102"/>
              <a:gd name="connsiteX323" fmla="*/ 255665 w 1244359"/>
              <a:gd name="connsiteY323" fmla="*/ 972503 h 1201102"/>
              <a:gd name="connsiteX324" fmla="*/ 263285 w 1244359"/>
              <a:gd name="connsiteY324" fmla="*/ 974408 h 1201102"/>
              <a:gd name="connsiteX325" fmla="*/ 262332 w 1244359"/>
              <a:gd name="connsiteY325" fmla="*/ 979170 h 1201102"/>
              <a:gd name="connsiteX326" fmla="*/ 261380 w 1244359"/>
              <a:gd name="connsiteY326" fmla="*/ 978218 h 1201102"/>
              <a:gd name="connsiteX327" fmla="*/ 262332 w 1244359"/>
              <a:gd name="connsiteY327" fmla="*/ 979170 h 1201102"/>
              <a:gd name="connsiteX328" fmla="*/ 264237 w 1244359"/>
              <a:gd name="connsiteY328" fmla="*/ 982028 h 1201102"/>
              <a:gd name="connsiteX329" fmla="*/ 264237 w 1244359"/>
              <a:gd name="connsiteY329" fmla="*/ 986790 h 1201102"/>
              <a:gd name="connsiteX330" fmla="*/ 261380 w 1244359"/>
              <a:gd name="connsiteY330" fmla="*/ 984885 h 1201102"/>
              <a:gd name="connsiteX331" fmla="*/ 255665 w 1244359"/>
              <a:gd name="connsiteY331" fmla="*/ 979170 h 1201102"/>
              <a:gd name="connsiteX332" fmla="*/ 256617 w 1244359"/>
              <a:gd name="connsiteY332" fmla="*/ 983933 h 1201102"/>
              <a:gd name="connsiteX333" fmla="*/ 262332 w 1244359"/>
              <a:gd name="connsiteY333" fmla="*/ 989648 h 1201102"/>
              <a:gd name="connsiteX334" fmla="*/ 257570 w 1244359"/>
              <a:gd name="connsiteY334" fmla="*/ 1001078 h 1201102"/>
              <a:gd name="connsiteX335" fmla="*/ 261380 w 1244359"/>
              <a:gd name="connsiteY335" fmla="*/ 1018223 h 1201102"/>
              <a:gd name="connsiteX336" fmla="*/ 268047 w 1244359"/>
              <a:gd name="connsiteY336" fmla="*/ 1034415 h 1201102"/>
              <a:gd name="connsiteX337" fmla="*/ 268047 w 1244359"/>
              <a:gd name="connsiteY337" fmla="*/ 1040130 h 1201102"/>
              <a:gd name="connsiteX338" fmla="*/ 268047 w 1244359"/>
              <a:gd name="connsiteY338" fmla="*/ 1042988 h 1201102"/>
              <a:gd name="connsiteX339" fmla="*/ 265190 w 1244359"/>
              <a:gd name="connsiteY339" fmla="*/ 1042035 h 1201102"/>
              <a:gd name="connsiteX340" fmla="*/ 269000 w 1244359"/>
              <a:gd name="connsiteY340" fmla="*/ 1044893 h 1201102"/>
              <a:gd name="connsiteX341" fmla="*/ 269000 w 1244359"/>
              <a:gd name="connsiteY341" fmla="*/ 1046798 h 1201102"/>
              <a:gd name="connsiteX342" fmla="*/ 246140 w 1244359"/>
              <a:gd name="connsiteY342" fmla="*/ 1030605 h 1201102"/>
              <a:gd name="connsiteX343" fmla="*/ 228042 w 1244359"/>
              <a:gd name="connsiteY343" fmla="*/ 1014413 h 1201102"/>
              <a:gd name="connsiteX344" fmla="*/ 211850 w 1244359"/>
              <a:gd name="connsiteY344" fmla="*/ 1000125 h 1201102"/>
              <a:gd name="connsiteX345" fmla="*/ 204230 w 1244359"/>
              <a:gd name="connsiteY345" fmla="*/ 994410 h 1201102"/>
              <a:gd name="connsiteX346" fmla="*/ 216612 w 1244359"/>
              <a:gd name="connsiteY346" fmla="*/ 1022033 h 1201102"/>
              <a:gd name="connsiteX347" fmla="*/ 224232 w 1244359"/>
              <a:gd name="connsiteY347" fmla="*/ 1033463 h 1201102"/>
              <a:gd name="connsiteX348" fmla="*/ 228995 w 1244359"/>
              <a:gd name="connsiteY348" fmla="*/ 1036320 h 1201102"/>
              <a:gd name="connsiteX349" fmla="*/ 248997 w 1244359"/>
              <a:gd name="connsiteY349" fmla="*/ 1062990 h 1201102"/>
              <a:gd name="connsiteX350" fmla="*/ 265190 w 1244359"/>
              <a:gd name="connsiteY350" fmla="*/ 1069658 h 1201102"/>
              <a:gd name="connsiteX351" fmla="*/ 266142 w 1244359"/>
              <a:gd name="connsiteY351" fmla="*/ 1065848 h 1201102"/>
              <a:gd name="connsiteX352" fmla="*/ 274715 w 1244359"/>
              <a:gd name="connsiteY352" fmla="*/ 1068705 h 1201102"/>
              <a:gd name="connsiteX353" fmla="*/ 257570 w 1244359"/>
              <a:gd name="connsiteY353" fmla="*/ 1062990 h 1201102"/>
              <a:gd name="connsiteX354" fmla="*/ 253760 w 1244359"/>
              <a:gd name="connsiteY354" fmla="*/ 1057275 h 1201102"/>
              <a:gd name="connsiteX355" fmla="*/ 255665 w 1244359"/>
              <a:gd name="connsiteY355" fmla="*/ 1062038 h 1201102"/>
              <a:gd name="connsiteX356" fmla="*/ 250902 w 1244359"/>
              <a:gd name="connsiteY356" fmla="*/ 1061085 h 1201102"/>
              <a:gd name="connsiteX357" fmla="*/ 239472 w 1244359"/>
              <a:gd name="connsiteY357" fmla="*/ 1048703 h 1201102"/>
              <a:gd name="connsiteX358" fmla="*/ 243282 w 1244359"/>
              <a:gd name="connsiteY358" fmla="*/ 1047750 h 1201102"/>
              <a:gd name="connsiteX359" fmla="*/ 252807 w 1244359"/>
              <a:gd name="connsiteY359" fmla="*/ 1050608 h 1201102"/>
              <a:gd name="connsiteX360" fmla="*/ 257570 w 1244359"/>
              <a:gd name="connsiteY360" fmla="*/ 1057275 h 1201102"/>
              <a:gd name="connsiteX361" fmla="*/ 271857 w 1244359"/>
              <a:gd name="connsiteY361" fmla="*/ 1062038 h 1201102"/>
              <a:gd name="connsiteX362" fmla="*/ 291860 w 1244359"/>
              <a:gd name="connsiteY362" fmla="*/ 1065848 h 1201102"/>
              <a:gd name="connsiteX363" fmla="*/ 292812 w 1244359"/>
              <a:gd name="connsiteY363" fmla="*/ 1066800 h 1201102"/>
              <a:gd name="connsiteX364" fmla="*/ 305195 w 1244359"/>
              <a:gd name="connsiteY364" fmla="*/ 1075373 h 1201102"/>
              <a:gd name="connsiteX365" fmla="*/ 308052 w 1244359"/>
              <a:gd name="connsiteY365" fmla="*/ 1073468 h 1201102"/>
              <a:gd name="connsiteX366" fmla="*/ 307100 w 1244359"/>
              <a:gd name="connsiteY366" fmla="*/ 1062038 h 1201102"/>
              <a:gd name="connsiteX367" fmla="*/ 293765 w 1244359"/>
              <a:gd name="connsiteY367" fmla="*/ 1052513 h 1201102"/>
              <a:gd name="connsiteX368" fmla="*/ 289002 w 1244359"/>
              <a:gd name="connsiteY368" fmla="*/ 1050608 h 1201102"/>
              <a:gd name="connsiteX369" fmla="*/ 285192 w 1244359"/>
              <a:gd name="connsiteY369" fmla="*/ 1044893 h 1201102"/>
              <a:gd name="connsiteX370" fmla="*/ 286145 w 1244359"/>
              <a:gd name="connsiteY370" fmla="*/ 1044893 h 1201102"/>
              <a:gd name="connsiteX371" fmla="*/ 283287 w 1244359"/>
              <a:gd name="connsiteY371" fmla="*/ 1042988 h 1201102"/>
              <a:gd name="connsiteX372" fmla="*/ 277572 w 1244359"/>
              <a:gd name="connsiteY372" fmla="*/ 1033463 h 1201102"/>
              <a:gd name="connsiteX373" fmla="*/ 283287 w 1244359"/>
              <a:gd name="connsiteY373" fmla="*/ 1018223 h 1201102"/>
              <a:gd name="connsiteX374" fmla="*/ 284240 w 1244359"/>
              <a:gd name="connsiteY374" fmla="*/ 1013460 h 1201102"/>
              <a:gd name="connsiteX375" fmla="*/ 283287 w 1244359"/>
              <a:gd name="connsiteY375" fmla="*/ 1012508 h 1201102"/>
              <a:gd name="connsiteX376" fmla="*/ 271857 w 1244359"/>
              <a:gd name="connsiteY376" fmla="*/ 1007745 h 1201102"/>
              <a:gd name="connsiteX377" fmla="*/ 269000 w 1244359"/>
              <a:gd name="connsiteY377" fmla="*/ 1000125 h 1201102"/>
              <a:gd name="connsiteX378" fmla="*/ 279477 w 1244359"/>
              <a:gd name="connsiteY378" fmla="*/ 1004888 h 1201102"/>
              <a:gd name="connsiteX379" fmla="*/ 280430 w 1244359"/>
              <a:gd name="connsiteY379" fmla="*/ 1005840 h 1201102"/>
              <a:gd name="connsiteX380" fmla="*/ 292812 w 1244359"/>
              <a:gd name="connsiteY380" fmla="*/ 1017270 h 1201102"/>
              <a:gd name="connsiteX381" fmla="*/ 305195 w 1244359"/>
              <a:gd name="connsiteY381" fmla="*/ 1026795 h 1201102"/>
              <a:gd name="connsiteX382" fmla="*/ 308052 w 1244359"/>
              <a:gd name="connsiteY382" fmla="*/ 1024890 h 1201102"/>
              <a:gd name="connsiteX383" fmla="*/ 317577 w 1244359"/>
              <a:gd name="connsiteY383" fmla="*/ 1031558 h 1201102"/>
              <a:gd name="connsiteX384" fmla="*/ 326150 w 1244359"/>
              <a:gd name="connsiteY384" fmla="*/ 1032510 h 1201102"/>
              <a:gd name="connsiteX385" fmla="*/ 300432 w 1244359"/>
              <a:gd name="connsiteY385" fmla="*/ 1021080 h 1201102"/>
              <a:gd name="connsiteX386" fmla="*/ 288050 w 1244359"/>
              <a:gd name="connsiteY386" fmla="*/ 1010603 h 1201102"/>
              <a:gd name="connsiteX387" fmla="*/ 283287 w 1244359"/>
              <a:gd name="connsiteY387" fmla="*/ 1006793 h 1201102"/>
              <a:gd name="connsiteX388" fmla="*/ 286145 w 1244359"/>
              <a:gd name="connsiteY388" fmla="*/ 1005840 h 1201102"/>
              <a:gd name="connsiteX389" fmla="*/ 286145 w 1244359"/>
              <a:gd name="connsiteY389" fmla="*/ 1004888 h 1201102"/>
              <a:gd name="connsiteX390" fmla="*/ 284240 w 1244359"/>
              <a:gd name="connsiteY390" fmla="*/ 1002030 h 1201102"/>
              <a:gd name="connsiteX391" fmla="*/ 285192 w 1244359"/>
              <a:gd name="connsiteY391" fmla="*/ 997268 h 1201102"/>
              <a:gd name="connsiteX392" fmla="*/ 289955 w 1244359"/>
              <a:gd name="connsiteY392" fmla="*/ 997268 h 1201102"/>
              <a:gd name="connsiteX393" fmla="*/ 294717 w 1244359"/>
              <a:gd name="connsiteY393" fmla="*/ 1000125 h 1201102"/>
              <a:gd name="connsiteX394" fmla="*/ 295670 w 1244359"/>
              <a:gd name="connsiteY394" fmla="*/ 1005840 h 1201102"/>
              <a:gd name="connsiteX395" fmla="*/ 300432 w 1244359"/>
              <a:gd name="connsiteY395" fmla="*/ 1007745 h 1201102"/>
              <a:gd name="connsiteX396" fmla="*/ 308052 w 1244359"/>
              <a:gd name="connsiteY396" fmla="*/ 1008698 h 1201102"/>
              <a:gd name="connsiteX397" fmla="*/ 309005 w 1244359"/>
              <a:gd name="connsiteY397" fmla="*/ 1010603 h 1201102"/>
              <a:gd name="connsiteX398" fmla="*/ 312815 w 1244359"/>
              <a:gd name="connsiteY398" fmla="*/ 1011555 h 1201102"/>
              <a:gd name="connsiteX399" fmla="*/ 313767 w 1244359"/>
              <a:gd name="connsiteY399" fmla="*/ 1011555 h 1201102"/>
              <a:gd name="connsiteX400" fmla="*/ 334722 w 1244359"/>
              <a:gd name="connsiteY400" fmla="*/ 1021080 h 1201102"/>
              <a:gd name="connsiteX401" fmla="*/ 325197 w 1244359"/>
              <a:gd name="connsiteY401" fmla="*/ 1014413 h 1201102"/>
              <a:gd name="connsiteX402" fmla="*/ 330912 w 1244359"/>
              <a:gd name="connsiteY402" fmla="*/ 1014413 h 1201102"/>
              <a:gd name="connsiteX403" fmla="*/ 331865 w 1244359"/>
              <a:gd name="connsiteY403" fmla="*/ 1013460 h 1201102"/>
              <a:gd name="connsiteX404" fmla="*/ 330912 w 1244359"/>
              <a:gd name="connsiteY404" fmla="*/ 1012508 h 1201102"/>
              <a:gd name="connsiteX405" fmla="*/ 323292 w 1244359"/>
              <a:gd name="connsiteY405" fmla="*/ 1012508 h 1201102"/>
              <a:gd name="connsiteX406" fmla="*/ 322340 w 1244359"/>
              <a:gd name="connsiteY406" fmla="*/ 1013460 h 1201102"/>
              <a:gd name="connsiteX407" fmla="*/ 316625 w 1244359"/>
              <a:gd name="connsiteY407" fmla="*/ 1009650 h 1201102"/>
              <a:gd name="connsiteX408" fmla="*/ 322340 w 1244359"/>
              <a:gd name="connsiteY408" fmla="*/ 1007745 h 1201102"/>
              <a:gd name="connsiteX409" fmla="*/ 329007 w 1244359"/>
              <a:gd name="connsiteY409" fmla="*/ 1007745 h 1201102"/>
              <a:gd name="connsiteX410" fmla="*/ 335675 w 1244359"/>
              <a:gd name="connsiteY410" fmla="*/ 1012508 h 1201102"/>
              <a:gd name="connsiteX411" fmla="*/ 340437 w 1244359"/>
              <a:gd name="connsiteY411" fmla="*/ 1011555 h 1201102"/>
              <a:gd name="connsiteX412" fmla="*/ 340437 w 1244359"/>
              <a:gd name="connsiteY412" fmla="*/ 1009650 h 1201102"/>
              <a:gd name="connsiteX413" fmla="*/ 351867 w 1244359"/>
              <a:gd name="connsiteY413" fmla="*/ 1011555 h 1201102"/>
              <a:gd name="connsiteX414" fmla="*/ 360440 w 1244359"/>
              <a:gd name="connsiteY414" fmla="*/ 1017270 h 1201102"/>
              <a:gd name="connsiteX415" fmla="*/ 365202 w 1244359"/>
              <a:gd name="connsiteY415" fmla="*/ 1022985 h 1201102"/>
              <a:gd name="connsiteX416" fmla="*/ 368060 w 1244359"/>
              <a:gd name="connsiteY416" fmla="*/ 1027748 h 1201102"/>
              <a:gd name="connsiteX417" fmla="*/ 357582 w 1244359"/>
              <a:gd name="connsiteY417" fmla="*/ 1029653 h 1201102"/>
              <a:gd name="connsiteX418" fmla="*/ 361392 w 1244359"/>
              <a:gd name="connsiteY418" fmla="*/ 1033463 h 1201102"/>
              <a:gd name="connsiteX419" fmla="*/ 354725 w 1244359"/>
              <a:gd name="connsiteY419" fmla="*/ 1035368 h 1201102"/>
              <a:gd name="connsiteX420" fmla="*/ 369012 w 1244359"/>
              <a:gd name="connsiteY420" fmla="*/ 1043940 h 1201102"/>
              <a:gd name="connsiteX421" fmla="*/ 379490 w 1244359"/>
              <a:gd name="connsiteY421" fmla="*/ 1045845 h 1201102"/>
              <a:gd name="connsiteX422" fmla="*/ 370917 w 1244359"/>
              <a:gd name="connsiteY422" fmla="*/ 1043940 h 1201102"/>
              <a:gd name="connsiteX423" fmla="*/ 366155 w 1244359"/>
              <a:gd name="connsiteY423" fmla="*/ 1045845 h 1201102"/>
              <a:gd name="connsiteX424" fmla="*/ 389967 w 1244359"/>
              <a:gd name="connsiteY424" fmla="*/ 1054418 h 1201102"/>
              <a:gd name="connsiteX425" fmla="*/ 369012 w 1244359"/>
              <a:gd name="connsiteY425" fmla="*/ 1050608 h 1201102"/>
              <a:gd name="connsiteX426" fmla="*/ 369965 w 1244359"/>
              <a:gd name="connsiteY426" fmla="*/ 1059180 h 1201102"/>
              <a:gd name="connsiteX427" fmla="*/ 370917 w 1244359"/>
              <a:gd name="connsiteY427" fmla="*/ 1057275 h 1201102"/>
              <a:gd name="connsiteX428" fmla="*/ 375680 w 1244359"/>
              <a:gd name="connsiteY428" fmla="*/ 1060133 h 1201102"/>
              <a:gd name="connsiteX429" fmla="*/ 374727 w 1244359"/>
              <a:gd name="connsiteY429" fmla="*/ 1062038 h 1201102"/>
              <a:gd name="connsiteX430" fmla="*/ 369965 w 1244359"/>
              <a:gd name="connsiteY430" fmla="*/ 1060133 h 1201102"/>
              <a:gd name="connsiteX431" fmla="*/ 383300 w 1244359"/>
              <a:gd name="connsiteY431" fmla="*/ 1069658 h 1201102"/>
              <a:gd name="connsiteX432" fmla="*/ 418542 w 1244359"/>
              <a:gd name="connsiteY432" fmla="*/ 1082993 h 1201102"/>
              <a:gd name="connsiteX433" fmla="*/ 406160 w 1244359"/>
              <a:gd name="connsiteY433" fmla="*/ 1074420 h 1201102"/>
              <a:gd name="connsiteX434" fmla="*/ 415685 w 1244359"/>
              <a:gd name="connsiteY434" fmla="*/ 1076325 h 1201102"/>
              <a:gd name="connsiteX435" fmla="*/ 406160 w 1244359"/>
              <a:gd name="connsiteY435" fmla="*/ 1070610 h 1201102"/>
              <a:gd name="connsiteX436" fmla="*/ 409017 w 1244359"/>
              <a:gd name="connsiteY436" fmla="*/ 1069658 h 1201102"/>
              <a:gd name="connsiteX437" fmla="*/ 417590 w 1244359"/>
              <a:gd name="connsiteY437" fmla="*/ 1078230 h 1201102"/>
              <a:gd name="connsiteX438" fmla="*/ 421400 w 1244359"/>
              <a:gd name="connsiteY438" fmla="*/ 1079183 h 1201102"/>
              <a:gd name="connsiteX439" fmla="*/ 420447 w 1244359"/>
              <a:gd name="connsiteY439" fmla="*/ 1074420 h 1201102"/>
              <a:gd name="connsiteX440" fmla="*/ 410922 w 1244359"/>
              <a:gd name="connsiteY440" fmla="*/ 1066800 h 1201102"/>
              <a:gd name="connsiteX441" fmla="*/ 429972 w 1244359"/>
              <a:gd name="connsiteY441" fmla="*/ 1070610 h 1201102"/>
              <a:gd name="connsiteX442" fmla="*/ 434735 w 1244359"/>
              <a:gd name="connsiteY442" fmla="*/ 1076325 h 1201102"/>
              <a:gd name="connsiteX443" fmla="*/ 439497 w 1244359"/>
              <a:gd name="connsiteY443" fmla="*/ 1077278 h 1201102"/>
              <a:gd name="connsiteX444" fmla="*/ 444260 w 1244359"/>
              <a:gd name="connsiteY444" fmla="*/ 1075373 h 1201102"/>
              <a:gd name="connsiteX445" fmla="*/ 453785 w 1244359"/>
              <a:gd name="connsiteY445" fmla="*/ 1081088 h 1201102"/>
              <a:gd name="connsiteX446" fmla="*/ 473787 w 1244359"/>
              <a:gd name="connsiteY446" fmla="*/ 1093470 h 1201102"/>
              <a:gd name="connsiteX447" fmla="*/ 473787 w 1244359"/>
              <a:gd name="connsiteY447" fmla="*/ 1093470 h 1201102"/>
              <a:gd name="connsiteX448" fmla="*/ 472835 w 1244359"/>
              <a:gd name="connsiteY448" fmla="*/ 1094423 h 1201102"/>
              <a:gd name="connsiteX449" fmla="*/ 452832 w 1244359"/>
              <a:gd name="connsiteY449" fmla="*/ 1091565 h 1201102"/>
              <a:gd name="connsiteX450" fmla="*/ 453785 w 1244359"/>
              <a:gd name="connsiteY450" fmla="*/ 1092518 h 1201102"/>
              <a:gd name="connsiteX451" fmla="*/ 439497 w 1244359"/>
              <a:gd name="connsiteY451" fmla="*/ 1089660 h 1201102"/>
              <a:gd name="connsiteX452" fmla="*/ 444260 w 1244359"/>
              <a:gd name="connsiteY452" fmla="*/ 1093470 h 1201102"/>
              <a:gd name="connsiteX453" fmla="*/ 430925 w 1244359"/>
              <a:gd name="connsiteY453" fmla="*/ 1088708 h 1201102"/>
              <a:gd name="connsiteX454" fmla="*/ 437592 w 1244359"/>
              <a:gd name="connsiteY454" fmla="*/ 1091565 h 1201102"/>
              <a:gd name="connsiteX455" fmla="*/ 430925 w 1244359"/>
              <a:gd name="connsiteY455" fmla="*/ 1087755 h 1201102"/>
              <a:gd name="connsiteX456" fmla="*/ 430925 w 1244359"/>
              <a:gd name="connsiteY456" fmla="*/ 1087755 h 1201102"/>
              <a:gd name="connsiteX457" fmla="*/ 430925 w 1244359"/>
              <a:gd name="connsiteY457" fmla="*/ 1087755 h 1201102"/>
              <a:gd name="connsiteX458" fmla="*/ 427115 w 1244359"/>
              <a:gd name="connsiteY458" fmla="*/ 1084898 h 1201102"/>
              <a:gd name="connsiteX459" fmla="*/ 422352 w 1244359"/>
              <a:gd name="connsiteY459" fmla="*/ 1085850 h 1201102"/>
              <a:gd name="connsiteX460" fmla="*/ 423305 w 1244359"/>
              <a:gd name="connsiteY460" fmla="*/ 1085850 h 1201102"/>
              <a:gd name="connsiteX461" fmla="*/ 396635 w 1244359"/>
              <a:gd name="connsiteY461" fmla="*/ 1078230 h 1201102"/>
              <a:gd name="connsiteX462" fmla="*/ 365202 w 1244359"/>
              <a:gd name="connsiteY462" fmla="*/ 1071563 h 1201102"/>
              <a:gd name="connsiteX463" fmla="*/ 354725 w 1244359"/>
              <a:gd name="connsiteY463" fmla="*/ 1064895 h 1201102"/>
              <a:gd name="connsiteX464" fmla="*/ 329007 w 1244359"/>
              <a:gd name="connsiteY464" fmla="*/ 1048703 h 1201102"/>
              <a:gd name="connsiteX465" fmla="*/ 314720 w 1244359"/>
              <a:gd name="connsiteY465" fmla="*/ 1041083 h 1201102"/>
              <a:gd name="connsiteX466" fmla="*/ 315672 w 1244359"/>
              <a:gd name="connsiteY466" fmla="*/ 1039178 h 1201102"/>
              <a:gd name="connsiteX467" fmla="*/ 291860 w 1244359"/>
              <a:gd name="connsiteY467" fmla="*/ 1022033 h 1201102"/>
              <a:gd name="connsiteX468" fmla="*/ 294717 w 1244359"/>
              <a:gd name="connsiteY468" fmla="*/ 1028700 h 1201102"/>
              <a:gd name="connsiteX469" fmla="*/ 296622 w 1244359"/>
              <a:gd name="connsiteY469" fmla="*/ 1025843 h 1201102"/>
              <a:gd name="connsiteX470" fmla="*/ 305195 w 1244359"/>
              <a:gd name="connsiteY470" fmla="*/ 1040130 h 1201102"/>
              <a:gd name="connsiteX471" fmla="*/ 327102 w 1244359"/>
              <a:gd name="connsiteY471" fmla="*/ 1053465 h 1201102"/>
              <a:gd name="connsiteX472" fmla="*/ 331865 w 1244359"/>
              <a:gd name="connsiteY472" fmla="*/ 1060133 h 1201102"/>
              <a:gd name="connsiteX473" fmla="*/ 334722 w 1244359"/>
              <a:gd name="connsiteY473" fmla="*/ 1057275 h 1201102"/>
              <a:gd name="connsiteX474" fmla="*/ 348057 w 1244359"/>
              <a:gd name="connsiteY474" fmla="*/ 1065848 h 1201102"/>
              <a:gd name="connsiteX475" fmla="*/ 341390 w 1244359"/>
              <a:gd name="connsiteY475" fmla="*/ 1067753 h 1201102"/>
              <a:gd name="connsiteX476" fmla="*/ 344247 w 1244359"/>
              <a:gd name="connsiteY476" fmla="*/ 1068705 h 1201102"/>
              <a:gd name="connsiteX477" fmla="*/ 342342 w 1244359"/>
              <a:gd name="connsiteY477" fmla="*/ 1071563 h 1201102"/>
              <a:gd name="connsiteX478" fmla="*/ 351867 w 1244359"/>
              <a:gd name="connsiteY478" fmla="*/ 1073468 h 1201102"/>
              <a:gd name="connsiteX479" fmla="*/ 369012 w 1244359"/>
              <a:gd name="connsiteY479" fmla="*/ 1086803 h 1201102"/>
              <a:gd name="connsiteX480" fmla="*/ 373775 w 1244359"/>
              <a:gd name="connsiteY480" fmla="*/ 1085850 h 1201102"/>
              <a:gd name="connsiteX481" fmla="*/ 372822 w 1244359"/>
              <a:gd name="connsiteY481" fmla="*/ 1087755 h 1201102"/>
              <a:gd name="connsiteX482" fmla="*/ 444260 w 1244359"/>
              <a:gd name="connsiteY482" fmla="*/ 1109663 h 1201102"/>
              <a:gd name="connsiteX483" fmla="*/ 472835 w 1244359"/>
              <a:gd name="connsiteY483" fmla="*/ 1120140 h 1201102"/>
              <a:gd name="connsiteX484" fmla="*/ 562370 w 1244359"/>
              <a:gd name="connsiteY484" fmla="*/ 1133475 h 1201102"/>
              <a:gd name="connsiteX485" fmla="*/ 595707 w 1244359"/>
              <a:gd name="connsiteY485" fmla="*/ 1132523 h 1201102"/>
              <a:gd name="connsiteX486" fmla="*/ 601422 w 1244359"/>
              <a:gd name="connsiteY486" fmla="*/ 1131570 h 1201102"/>
              <a:gd name="connsiteX487" fmla="*/ 586182 w 1244359"/>
              <a:gd name="connsiteY487" fmla="*/ 1137285 h 1201102"/>
              <a:gd name="connsiteX488" fmla="*/ 585230 w 1244359"/>
              <a:gd name="connsiteY488" fmla="*/ 1144905 h 1201102"/>
              <a:gd name="connsiteX489" fmla="*/ 542367 w 1244359"/>
              <a:gd name="connsiteY489" fmla="*/ 1146810 h 1201102"/>
              <a:gd name="connsiteX490" fmla="*/ 533795 w 1244359"/>
              <a:gd name="connsiteY490" fmla="*/ 1143953 h 1201102"/>
              <a:gd name="connsiteX491" fmla="*/ 513792 w 1244359"/>
              <a:gd name="connsiteY491" fmla="*/ 1141095 h 1201102"/>
              <a:gd name="connsiteX492" fmla="*/ 502362 w 1244359"/>
              <a:gd name="connsiteY492" fmla="*/ 1143953 h 1201102"/>
              <a:gd name="connsiteX493" fmla="*/ 489980 w 1244359"/>
              <a:gd name="connsiteY493" fmla="*/ 1139190 h 1201102"/>
              <a:gd name="connsiteX494" fmla="*/ 481407 w 1244359"/>
              <a:gd name="connsiteY494" fmla="*/ 1139190 h 1201102"/>
              <a:gd name="connsiteX495" fmla="*/ 483312 w 1244359"/>
              <a:gd name="connsiteY495" fmla="*/ 1138238 h 1201102"/>
              <a:gd name="connsiteX496" fmla="*/ 472835 w 1244359"/>
              <a:gd name="connsiteY496" fmla="*/ 1139190 h 1201102"/>
              <a:gd name="connsiteX497" fmla="*/ 471882 w 1244359"/>
              <a:gd name="connsiteY497" fmla="*/ 1136333 h 1201102"/>
              <a:gd name="connsiteX498" fmla="*/ 454737 w 1244359"/>
              <a:gd name="connsiteY498" fmla="*/ 1135380 h 1201102"/>
              <a:gd name="connsiteX499" fmla="*/ 453785 w 1244359"/>
              <a:gd name="connsiteY499" fmla="*/ 1131570 h 1201102"/>
              <a:gd name="connsiteX500" fmla="*/ 444260 w 1244359"/>
              <a:gd name="connsiteY500" fmla="*/ 1133475 h 1201102"/>
              <a:gd name="connsiteX501" fmla="*/ 430925 w 1244359"/>
              <a:gd name="connsiteY501" fmla="*/ 1125855 h 1201102"/>
              <a:gd name="connsiteX502" fmla="*/ 412827 w 1244359"/>
              <a:gd name="connsiteY502" fmla="*/ 1122998 h 1201102"/>
              <a:gd name="connsiteX503" fmla="*/ 395682 w 1244359"/>
              <a:gd name="connsiteY503" fmla="*/ 1118235 h 1201102"/>
              <a:gd name="connsiteX504" fmla="*/ 396635 w 1244359"/>
              <a:gd name="connsiteY504" fmla="*/ 1121093 h 1201102"/>
              <a:gd name="connsiteX505" fmla="*/ 377585 w 1244359"/>
              <a:gd name="connsiteY505" fmla="*/ 1115378 h 1201102"/>
              <a:gd name="connsiteX506" fmla="*/ 379490 w 1244359"/>
              <a:gd name="connsiteY506" fmla="*/ 1114425 h 1201102"/>
              <a:gd name="connsiteX507" fmla="*/ 358535 w 1244359"/>
              <a:gd name="connsiteY507" fmla="*/ 1106805 h 1201102"/>
              <a:gd name="connsiteX508" fmla="*/ 342342 w 1244359"/>
              <a:gd name="connsiteY508" fmla="*/ 1099185 h 1201102"/>
              <a:gd name="connsiteX509" fmla="*/ 337580 w 1244359"/>
              <a:gd name="connsiteY509" fmla="*/ 1100138 h 1201102"/>
              <a:gd name="connsiteX510" fmla="*/ 330912 w 1244359"/>
              <a:gd name="connsiteY510" fmla="*/ 1098233 h 1201102"/>
              <a:gd name="connsiteX511" fmla="*/ 327102 w 1244359"/>
              <a:gd name="connsiteY511" fmla="*/ 1092518 h 1201102"/>
              <a:gd name="connsiteX512" fmla="*/ 317577 w 1244359"/>
              <a:gd name="connsiteY512" fmla="*/ 1091565 h 1201102"/>
              <a:gd name="connsiteX513" fmla="*/ 316625 w 1244359"/>
              <a:gd name="connsiteY513" fmla="*/ 1087755 h 1201102"/>
              <a:gd name="connsiteX514" fmla="*/ 321387 w 1244359"/>
              <a:gd name="connsiteY514" fmla="*/ 1087755 h 1201102"/>
              <a:gd name="connsiteX515" fmla="*/ 309005 w 1244359"/>
              <a:gd name="connsiteY515" fmla="*/ 1088708 h 1201102"/>
              <a:gd name="connsiteX516" fmla="*/ 319482 w 1244359"/>
              <a:gd name="connsiteY516" fmla="*/ 1096328 h 1201102"/>
              <a:gd name="connsiteX517" fmla="*/ 339485 w 1244359"/>
              <a:gd name="connsiteY517" fmla="*/ 1105853 h 1201102"/>
              <a:gd name="connsiteX518" fmla="*/ 336627 w 1244359"/>
              <a:gd name="connsiteY518" fmla="*/ 1105853 h 1201102"/>
              <a:gd name="connsiteX519" fmla="*/ 336627 w 1244359"/>
              <a:gd name="connsiteY519" fmla="*/ 1102995 h 1201102"/>
              <a:gd name="connsiteX520" fmla="*/ 309957 w 1244359"/>
              <a:gd name="connsiteY520" fmla="*/ 1091565 h 1201102"/>
              <a:gd name="connsiteX521" fmla="*/ 305195 w 1244359"/>
              <a:gd name="connsiteY521" fmla="*/ 1095375 h 1201102"/>
              <a:gd name="connsiteX522" fmla="*/ 335675 w 1244359"/>
              <a:gd name="connsiteY522" fmla="*/ 1109663 h 1201102"/>
              <a:gd name="connsiteX523" fmla="*/ 342342 w 1244359"/>
              <a:gd name="connsiteY523" fmla="*/ 1108710 h 1201102"/>
              <a:gd name="connsiteX524" fmla="*/ 353772 w 1244359"/>
              <a:gd name="connsiteY524" fmla="*/ 1116330 h 1201102"/>
              <a:gd name="connsiteX525" fmla="*/ 353772 w 1244359"/>
              <a:gd name="connsiteY525" fmla="*/ 1113473 h 1201102"/>
              <a:gd name="connsiteX526" fmla="*/ 374727 w 1244359"/>
              <a:gd name="connsiteY526" fmla="*/ 1124903 h 1201102"/>
              <a:gd name="connsiteX527" fmla="*/ 362345 w 1244359"/>
              <a:gd name="connsiteY527" fmla="*/ 1122998 h 1201102"/>
              <a:gd name="connsiteX528" fmla="*/ 376632 w 1244359"/>
              <a:gd name="connsiteY528" fmla="*/ 1127760 h 1201102"/>
              <a:gd name="connsiteX529" fmla="*/ 375680 w 1244359"/>
              <a:gd name="connsiteY529" fmla="*/ 1129665 h 1201102"/>
              <a:gd name="connsiteX530" fmla="*/ 399492 w 1244359"/>
              <a:gd name="connsiteY530" fmla="*/ 1138238 h 1201102"/>
              <a:gd name="connsiteX531" fmla="*/ 412827 w 1244359"/>
              <a:gd name="connsiteY531" fmla="*/ 1143953 h 1201102"/>
              <a:gd name="connsiteX532" fmla="*/ 426162 w 1244359"/>
              <a:gd name="connsiteY532" fmla="*/ 1146810 h 1201102"/>
              <a:gd name="connsiteX533" fmla="*/ 427115 w 1244359"/>
              <a:gd name="connsiteY533" fmla="*/ 1149668 h 1201102"/>
              <a:gd name="connsiteX534" fmla="*/ 471882 w 1244359"/>
              <a:gd name="connsiteY534" fmla="*/ 1159193 h 1201102"/>
              <a:gd name="connsiteX535" fmla="*/ 461405 w 1244359"/>
              <a:gd name="connsiteY535" fmla="*/ 1159193 h 1201102"/>
              <a:gd name="connsiteX536" fmla="*/ 474740 w 1244359"/>
              <a:gd name="connsiteY536" fmla="*/ 1163003 h 1201102"/>
              <a:gd name="connsiteX537" fmla="*/ 474740 w 1244359"/>
              <a:gd name="connsiteY537" fmla="*/ 1164908 h 1201102"/>
              <a:gd name="connsiteX538" fmla="*/ 489980 w 1244359"/>
              <a:gd name="connsiteY538" fmla="*/ 1162050 h 1201102"/>
              <a:gd name="connsiteX539" fmla="*/ 509982 w 1244359"/>
              <a:gd name="connsiteY539" fmla="*/ 1167765 h 1201102"/>
              <a:gd name="connsiteX540" fmla="*/ 525222 w 1244359"/>
              <a:gd name="connsiteY540" fmla="*/ 1167765 h 1201102"/>
              <a:gd name="connsiteX541" fmla="*/ 528080 w 1244359"/>
              <a:gd name="connsiteY541" fmla="*/ 1166813 h 1201102"/>
              <a:gd name="connsiteX542" fmla="*/ 542367 w 1244359"/>
              <a:gd name="connsiteY542" fmla="*/ 1170623 h 1201102"/>
              <a:gd name="connsiteX543" fmla="*/ 533795 w 1244359"/>
              <a:gd name="connsiteY543" fmla="*/ 1172528 h 1201102"/>
              <a:gd name="connsiteX544" fmla="*/ 539510 w 1244359"/>
              <a:gd name="connsiteY544" fmla="*/ 1177290 h 1201102"/>
              <a:gd name="connsiteX545" fmla="*/ 550940 w 1244359"/>
              <a:gd name="connsiteY545" fmla="*/ 1179195 h 1201102"/>
              <a:gd name="connsiteX546" fmla="*/ 542367 w 1244359"/>
              <a:gd name="connsiteY546" fmla="*/ 1174433 h 1201102"/>
              <a:gd name="connsiteX547" fmla="*/ 547130 w 1244359"/>
              <a:gd name="connsiteY547" fmla="*/ 1173480 h 1201102"/>
              <a:gd name="connsiteX548" fmla="*/ 555702 w 1244359"/>
              <a:gd name="connsiteY548" fmla="*/ 1175385 h 1201102"/>
              <a:gd name="connsiteX549" fmla="*/ 556655 w 1244359"/>
              <a:gd name="connsiteY549" fmla="*/ 1178243 h 1201102"/>
              <a:gd name="connsiteX550" fmla="*/ 528080 w 1244359"/>
              <a:gd name="connsiteY550" fmla="*/ 1178243 h 1201102"/>
              <a:gd name="connsiteX551" fmla="*/ 501410 w 1244359"/>
              <a:gd name="connsiteY551" fmla="*/ 1172528 h 1201102"/>
              <a:gd name="connsiteX552" fmla="*/ 480455 w 1244359"/>
              <a:gd name="connsiteY552" fmla="*/ 1169670 h 1201102"/>
              <a:gd name="connsiteX553" fmla="*/ 459500 w 1244359"/>
              <a:gd name="connsiteY553" fmla="*/ 1167765 h 1201102"/>
              <a:gd name="connsiteX554" fmla="*/ 455690 w 1244359"/>
              <a:gd name="connsiteY554" fmla="*/ 1163955 h 1201102"/>
              <a:gd name="connsiteX555" fmla="*/ 403302 w 1244359"/>
              <a:gd name="connsiteY555" fmla="*/ 1150620 h 1201102"/>
              <a:gd name="connsiteX556" fmla="*/ 412827 w 1244359"/>
              <a:gd name="connsiteY556" fmla="*/ 1155383 h 1201102"/>
              <a:gd name="connsiteX557" fmla="*/ 393777 w 1244359"/>
              <a:gd name="connsiteY557" fmla="*/ 1145858 h 1201102"/>
              <a:gd name="connsiteX558" fmla="*/ 382347 w 1244359"/>
              <a:gd name="connsiteY558" fmla="*/ 1143000 h 1201102"/>
              <a:gd name="connsiteX559" fmla="*/ 389015 w 1244359"/>
              <a:gd name="connsiteY559" fmla="*/ 1147763 h 1201102"/>
              <a:gd name="connsiteX560" fmla="*/ 364250 w 1244359"/>
              <a:gd name="connsiteY560" fmla="*/ 1136333 h 1201102"/>
              <a:gd name="connsiteX561" fmla="*/ 330912 w 1244359"/>
              <a:gd name="connsiteY561" fmla="*/ 1122045 h 1201102"/>
              <a:gd name="connsiteX562" fmla="*/ 306147 w 1244359"/>
              <a:gd name="connsiteY562" fmla="*/ 1105853 h 1201102"/>
              <a:gd name="connsiteX563" fmla="*/ 301385 w 1244359"/>
              <a:gd name="connsiteY563" fmla="*/ 1102043 h 1201102"/>
              <a:gd name="connsiteX564" fmla="*/ 298527 w 1244359"/>
              <a:gd name="connsiteY564" fmla="*/ 1104900 h 1201102"/>
              <a:gd name="connsiteX565" fmla="*/ 295670 w 1244359"/>
              <a:gd name="connsiteY565" fmla="*/ 1103948 h 1201102"/>
              <a:gd name="connsiteX566" fmla="*/ 289002 w 1244359"/>
              <a:gd name="connsiteY566" fmla="*/ 1097280 h 1201102"/>
              <a:gd name="connsiteX567" fmla="*/ 275667 w 1244359"/>
              <a:gd name="connsiteY567" fmla="*/ 1090613 h 1201102"/>
              <a:gd name="connsiteX568" fmla="*/ 261380 w 1244359"/>
              <a:gd name="connsiteY568" fmla="*/ 1079183 h 1201102"/>
              <a:gd name="connsiteX569" fmla="*/ 229947 w 1244359"/>
              <a:gd name="connsiteY569" fmla="*/ 1054418 h 1201102"/>
              <a:gd name="connsiteX570" fmla="*/ 202325 w 1244359"/>
              <a:gd name="connsiteY570" fmla="*/ 1031558 h 1201102"/>
              <a:gd name="connsiteX571" fmla="*/ 226137 w 1244359"/>
              <a:gd name="connsiteY571" fmla="*/ 1054418 h 1201102"/>
              <a:gd name="connsiteX572" fmla="*/ 249950 w 1244359"/>
              <a:gd name="connsiteY572" fmla="*/ 1071563 h 1201102"/>
              <a:gd name="connsiteX573" fmla="*/ 275667 w 1244359"/>
              <a:gd name="connsiteY573" fmla="*/ 1088708 h 1201102"/>
              <a:gd name="connsiteX574" fmla="*/ 276620 w 1244359"/>
              <a:gd name="connsiteY574" fmla="*/ 1093470 h 1201102"/>
              <a:gd name="connsiteX575" fmla="*/ 269000 w 1244359"/>
              <a:gd name="connsiteY575" fmla="*/ 1091565 h 1201102"/>
              <a:gd name="connsiteX576" fmla="*/ 295670 w 1244359"/>
              <a:gd name="connsiteY576" fmla="*/ 1109663 h 1201102"/>
              <a:gd name="connsiteX577" fmla="*/ 304242 w 1244359"/>
              <a:gd name="connsiteY577" fmla="*/ 1113473 h 1201102"/>
              <a:gd name="connsiteX578" fmla="*/ 338532 w 1244359"/>
              <a:gd name="connsiteY578" fmla="*/ 1125855 h 1201102"/>
              <a:gd name="connsiteX579" fmla="*/ 329960 w 1244359"/>
              <a:gd name="connsiteY579" fmla="*/ 1123950 h 1201102"/>
              <a:gd name="connsiteX580" fmla="*/ 337580 w 1244359"/>
              <a:gd name="connsiteY580" fmla="*/ 1129665 h 1201102"/>
              <a:gd name="connsiteX581" fmla="*/ 329007 w 1244359"/>
              <a:gd name="connsiteY581" fmla="*/ 1126808 h 1201102"/>
              <a:gd name="connsiteX582" fmla="*/ 338532 w 1244359"/>
              <a:gd name="connsiteY582" fmla="*/ 1136333 h 1201102"/>
              <a:gd name="connsiteX583" fmla="*/ 344247 w 1244359"/>
              <a:gd name="connsiteY583" fmla="*/ 1135380 h 1201102"/>
              <a:gd name="connsiteX584" fmla="*/ 347105 w 1244359"/>
              <a:gd name="connsiteY584" fmla="*/ 1137285 h 1201102"/>
              <a:gd name="connsiteX585" fmla="*/ 340437 w 1244359"/>
              <a:gd name="connsiteY585" fmla="*/ 1140143 h 1201102"/>
              <a:gd name="connsiteX586" fmla="*/ 348057 w 1244359"/>
              <a:gd name="connsiteY586" fmla="*/ 1141095 h 1201102"/>
              <a:gd name="connsiteX587" fmla="*/ 346152 w 1244359"/>
              <a:gd name="connsiteY587" fmla="*/ 1145858 h 1201102"/>
              <a:gd name="connsiteX588" fmla="*/ 361392 w 1244359"/>
              <a:gd name="connsiteY588" fmla="*/ 1153478 h 1201102"/>
              <a:gd name="connsiteX589" fmla="*/ 359487 w 1244359"/>
              <a:gd name="connsiteY589" fmla="*/ 1150620 h 1201102"/>
              <a:gd name="connsiteX590" fmla="*/ 367107 w 1244359"/>
              <a:gd name="connsiteY590" fmla="*/ 1153478 h 1201102"/>
              <a:gd name="connsiteX591" fmla="*/ 362345 w 1244359"/>
              <a:gd name="connsiteY591" fmla="*/ 1152525 h 1201102"/>
              <a:gd name="connsiteX592" fmla="*/ 387110 w 1244359"/>
              <a:gd name="connsiteY592" fmla="*/ 1165860 h 1201102"/>
              <a:gd name="connsiteX593" fmla="*/ 389967 w 1244359"/>
              <a:gd name="connsiteY593" fmla="*/ 1163003 h 1201102"/>
              <a:gd name="connsiteX594" fmla="*/ 402350 w 1244359"/>
              <a:gd name="connsiteY594" fmla="*/ 1170623 h 1201102"/>
              <a:gd name="connsiteX595" fmla="*/ 405207 w 1244359"/>
              <a:gd name="connsiteY595" fmla="*/ 1166813 h 1201102"/>
              <a:gd name="connsiteX596" fmla="*/ 417590 w 1244359"/>
              <a:gd name="connsiteY596" fmla="*/ 1172528 h 1201102"/>
              <a:gd name="connsiteX597" fmla="*/ 409970 w 1244359"/>
              <a:gd name="connsiteY597" fmla="*/ 1172528 h 1201102"/>
              <a:gd name="connsiteX598" fmla="*/ 429020 w 1244359"/>
              <a:gd name="connsiteY598" fmla="*/ 1174433 h 1201102"/>
              <a:gd name="connsiteX599" fmla="*/ 432830 w 1244359"/>
              <a:gd name="connsiteY599" fmla="*/ 1180148 h 1201102"/>
              <a:gd name="connsiteX600" fmla="*/ 436640 w 1244359"/>
              <a:gd name="connsiteY600" fmla="*/ 1177290 h 1201102"/>
              <a:gd name="connsiteX601" fmla="*/ 447117 w 1244359"/>
              <a:gd name="connsiteY601" fmla="*/ 1181100 h 1201102"/>
              <a:gd name="connsiteX602" fmla="*/ 463310 w 1244359"/>
              <a:gd name="connsiteY602" fmla="*/ 1185863 h 1201102"/>
              <a:gd name="connsiteX603" fmla="*/ 465215 w 1244359"/>
              <a:gd name="connsiteY603" fmla="*/ 1183005 h 1201102"/>
              <a:gd name="connsiteX604" fmla="*/ 501410 w 1244359"/>
              <a:gd name="connsiteY604" fmla="*/ 1189673 h 1201102"/>
              <a:gd name="connsiteX605" fmla="*/ 535700 w 1244359"/>
              <a:gd name="connsiteY605" fmla="*/ 1194435 h 1201102"/>
              <a:gd name="connsiteX606" fmla="*/ 535700 w 1244359"/>
              <a:gd name="connsiteY606" fmla="*/ 1191578 h 1201102"/>
              <a:gd name="connsiteX607" fmla="*/ 557607 w 1244359"/>
              <a:gd name="connsiteY607" fmla="*/ 1191578 h 1201102"/>
              <a:gd name="connsiteX608" fmla="*/ 555702 w 1244359"/>
              <a:gd name="connsiteY608" fmla="*/ 1193483 h 1201102"/>
              <a:gd name="connsiteX609" fmla="*/ 575705 w 1244359"/>
              <a:gd name="connsiteY609" fmla="*/ 1196340 h 1201102"/>
              <a:gd name="connsiteX610" fmla="*/ 561417 w 1244359"/>
              <a:gd name="connsiteY610" fmla="*/ 1201103 h 1201102"/>
              <a:gd name="connsiteX611" fmla="*/ 589040 w 1244359"/>
              <a:gd name="connsiteY611" fmla="*/ 1196340 h 1201102"/>
              <a:gd name="connsiteX612" fmla="*/ 589040 w 1244359"/>
              <a:gd name="connsiteY612" fmla="*/ 1193483 h 1201102"/>
              <a:gd name="connsiteX613" fmla="*/ 598565 w 1244359"/>
              <a:gd name="connsiteY613" fmla="*/ 1192530 h 1201102"/>
              <a:gd name="connsiteX614" fmla="*/ 606185 w 1244359"/>
              <a:gd name="connsiteY614" fmla="*/ 1196340 h 1201102"/>
              <a:gd name="connsiteX615" fmla="*/ 641427 w 1244359"/>
              <a:gd name="connsiteY615" fmla="*/ 1191578 h 1201102"/>
              <a:gd name="connsiteX616" fmla="*/ 661430 w 1244359"/>
              <a:gd name="connsiteY616" fmla="*/ 1191578 h 1201102"/>
              <a:gd name="connsiteX617" fmla="*/ 683337 w 1244359"/>
              <a:gd name="connsiteY617" fmla="*/ 1188720 h 1201102"/>
              <a:gd name="connsiteX618" fmla="*/ 720485 w 1244359"/>
              <a:gd name="connsiteY618" fmla="*/ 1179195 h 1201102"/>
              <a:gd name="connsiteX619" fmla="*/ 729057 w 1244359"/>
              <a:gd name="connsiteY619" fmla="*/ 1181100 h 1201102"/>
              <a:gd name="connsiteX620" fmla="*/ 748107 w 1244359"/>
              <a:gd name="connsiteY620" fmla="*/ 1174433 h 1201102"/>
              <a:gd name="connsiteX621" fmla="*/ 744297 w 1244359"/>
              <a:gd name="connsiteY621" fmla="*/ 1173480 h 1201102"/>
              <a:gd name="connsiteX622" fmla="*/ 754775 w 1244359"/>
              <a:gd name="connsiteY622" fmla="*/ 1169670 h 1201102"/>
              <a:gd name="connsiteX623" fmla="*/ 758585 w 1244359"/>
              <a:gd name="connsiteY623" fmla="*/ 1171575 h 1201102"/>
              <a:gd name="connsiteX624" fmla="*/ 782397 w 1244359"/>
              <a:gd name="connsiteY624" fmla="*/ 1165860 h 1201102"/>
              <a:gd name="connsiteX625" fmla="*/ 778587 w 1244359"/>
              <a:gd name="connsiteY625" fmla="*/ 1163955 h 1201102"/>
              <a:gd name="connsiteX626" fmla="*/ 797637 w 1244359"/>
              <a:gd name="connsiteY626" fmla="*/ 1161098 h 1201102"/>
              <a:gd name="connsiteX627" fmla="*/ 790017 w 1244359"/>
              <a:gd name="connsiteY627" fmla="*/ 1163003 h 1201102"/>
              <a:gd name="connsiteX628" fmla="*/ 793827 w 1244359"/>
              <a:gd name="connsiteY628" fmla="*/ 1163955 h 1201102"/>
              <a:gd name="connsiteX629" fmla="*/ 840500 w 1244359"/>
              <a:gd name="connsiteY629" fmla="*/ 1143953 h 1201102"/>
              <a:gd name="connsiteX630" fmla="*/ 846215 w 1244359"/>
              <a:gd name="connsiteY630" fmla="*/ 1138238 h 1201102"/>
              <a:gd name="connsiteX631" fmla="*/ 862407 w 1244359"/>
              <a:gd name="connsiteY631" fmla="*/ 1133475 h 1201102"/>
              <a:gd name="connsiteX632" fmla="*/ 868122 w 1244359"/>
              <a:gd name="connsiteY632" fmla="*/ 1130618 h 1201102"/>
              <a:gd name="connsiteX633" fmla="*/ 888125 w 1244359"/>
              <a:gd name="connsiteY633" fmla="*/ 1122045 h 1201102"/>
              <a:gd name="connsiteX634" fmla="*/ 882410 w 1244359"/>
              <a:gd name="connsiteY634" fmla="*/ 1127760 h 1201102"/>
              <a:gd name="connsiteX635" fmla="*/ 893840 w 1244359"/>
              <a:gd name="connsiteY635" fmla="*/ 1122045 h 1201102"/>
              <a:gd name="connsiteX636" fmla="*/ 895745 w 1244359"/>
              <a:gd name="connsiteY636" fmla="*/ 1117283 h 1201102"/>
              <a:gd name="connsiteX637" fmla="*/ 902412 w 1244359"/>
              <a:gd name="connsiteY637" fmla="*/ 1115378 h 1201102"/>
              <a:gd name="connsiteX638" fmla="*/ 891935 w 1244359"/>
              <a:gd name="connsiteY638" fmla="*/ 1125855 h 1201102"/>
              <a:gd name="connsiteX639" fmla="*/ 915747 w 1244359"/>
              <a:gd name="connsiteY639" fmla="*/ 1114425 h 1201102"/>
              <a:gd name="connsiteX640" fmla="*/ 918605 w 1244359"/>
              <a:gd name="connsiteY640" fmla="*/ 1112520 h 1201102"/>
              <a:gd name="connsiteX641" fmla="*/ 913842 w 1244359"/>
              <a:gd name="connsiteY641" fmla="*/ 1122045 h 1201102"/>
              <a:gd name="connsiteX642" fmla="*/ 936702 w 1244359"/>
              <a:gd name="connsiteY642" fmla="*/ 1105853 h 1201102"/>
              <a:gd name="connsiteX643" fmla="*/ 956705 w 1244359"/>
              <a:gd name="connsiteY643" fmla="*/ 1087755 h 1201102"/>
              <a:gd name="connsiteX644" fmla="*/ 957657 w 1244359"/>
              <a:gd name="connsiteY644" fmla="*/ 1091565 h 1201102"/>
              <a:gd name="connsiteX645" fmla="*/ 965277 w 1244359"/>
              <a:gd name="connsiteY645" fmla="*/ 1083945 h 1201102"/>
              <a:gd name="connsiteX646" fmla="*/ 968135 w 1244359"/>
              <a:gd name="connsiteY646" fmla="*/ 1085850 h 1201102"/>
              <a:gd name="connsiteX647" fmla="*/ 975755 w 1244359"/>
              <a:gd name="connsiteY647" fmla="*/ 1078230 h 1201102"/>
              <a:gd name="connsiteX648" fmla="*/ 964325 w 1244359"/>
              <a:gd name="connsiteY648" fmla="*/ 1082040 h 1201102"/>
              <a:gd name="connsiteX649" fmla="*/ 985280 w 1244359"/>
              <a:gd name="connsiteY649" fmla="*/ 1067753 h 1201102"/>
              <a:gd name="connsiteX650" fmla="*/ 977660 w 1244359"/>
              <a:gd name="connsiteY650" fmla="*/ 1075373 h 1201102"/>
              <a:gd name="connsiteX651" fmla="*/ 985280 w 1244359"/>
              <a:gd name="connsiteY651" fmla="*/ 1075373 h 1201102"/>
              <a:gd name="connsiteX652" fmla="*/ 984327 w 1244359"/>
              <a:gd name="connsiteY652" fmla="*/ 1071563 h 1201102"/>
              <a:gd name="connsiteX653" fmla="*/ 1010045 w 1244359"/>
              <a:gd name="connsiteY653" fmla="*/ 1057275 h 1201102"/>
              <a:gd name="connsiteX654" fmla="*/ 1004330 w 1244359"/>
              <a:gd name="connsiteY654" fmla="*/ 1055370 h 1201102"/>
              <a:gd name="connsiteX655" fmla="*/ 1011950 w 1244359"/>
              <a:gd name="connsiteY655" fmla="*/ 1049655 h 1201102"/>
              <a:gd name="connsiteX656" fmla="*/ 1013855 w 1244359"/>
              <a:gd name="connsiteY656" fmla="*/ 1054418 h 1201102"/>
              <a:gd name="connsiteX657" fmla="*/ 1016712 w 1244359"/>
              <a:gd name="connsiteY657" fmla="*/ 1048703 h 1201102"/>
              <a:gd name="connsiteX658" fmla="*/ 1026237 w 1244359"/>
              <a:gd name="connsiteY658" fmla="*/ 1044893 h 1201102"/>
              <a:gd name="connsiteX659" fmla="*/ 1032905 w 1244359"/>
              <a:gd name="connsiteY659" fmla="*/ 1041083 h 1201102"/>
              <a:gd name="connsiteX660" fmla="*/ 1039572 w 1244359"/>
              <a:gd name="connsiteY660" fmla="*/ 1029653 h 1201102"/>
              <a:gd name="connsiteX661" fmla="*/ 1041477 w 1244359"/>
              <a:gd name="connsiteY661" fmla="*/ 1031558 h 1201102"/>
              <a:gd name="connsiteX662" fmla="*/ 1050050 w 1244359"/>
              <a:gd name="connsiteY662" fmla="*/ 1024890 h 1201102"/>
              <a:gd name="connsiteX663" fmla="*/ 1051955 w 1244359"/>
              <a:gd name="connsiteY663" fmla="*/ 1018223 h 1201102"/>
              <a:gd name="connsiteX664" fmla="*/ 1054812 w 1244359"/>
              <a:gd name="connsiteY664" fmla="*/ 1019175 h 1201102"/>
              <a:gd name="connsiteX665" fmla="*/ 1071957 w 1244359"/>
              <a:gd name="connsiteY665" fmla="*/ 991553 h 1201102"/>
              <a:gd name="connsiteX666" fmla="*/ 1080530 w 1244359"/>
              <a:gd name="connsiteY666" fmla="*/ 980123 h 1201102"/>
              <a:gd name="connsiteX667" fmla="*/ 1077672 w 1244359"/>
              <a:gd name="connsiteY667" fmla="*/ 978218 h 1201102"/>
              <a:gd name="connsiteX668" fmla="*/ 1087197 w 1244359"/>
              <a:gd name="connsiteY668" fmla="*/ 967740 h 1201102"/>
              <a:gd name="connsiteX669" fmla="*/ 1088150 w 1244359"/>
              <a:gd name="connsiteY669" fmla="*/ 972503 h 1201102"/>
              <a:gd name="connsiteX670" fmla="*/ 1092912 w 1244359"/>
              <a:gd name="connsiteY670" fmla="*/ 964883 h 1201102"/>
              <a:gd name="connsiteX671" fmla="*/ 1088150 w 1244359"/>
              <a:gd name="connsiteY671" fmla="*/ 966788 h 1201102"/>
              <a:gd name="connsiteX672" fmla="*/ 1092912 w 1244359"/>
              <a:gd name="connsiteY672" fmla="*/ 959168 h 1201102"/>
              <a:gd name="connsiteX673" fmla="*/ 1094817 w 1244359"/>
              <a:gd name="connsiteY673" fmla="*/ 961073 h 1201102"/>
              <a:gd name="connsiteX674" fmla="*/ 1113867 w 1244359"/>
              <a:gd name="connsiteY674" fmla="*/ 928688 h 1201102"/>
              <a:gd name="connsiteX675" fmla="*/ 1119582 w 1244359"/>
              <a:gd name="connsiteY675" fmla="*/ 924878 h 1201102"/>
              <a:gd name="connsiteX676" fmla="*/ 1116725 w 1244359"/>
              <a:gd name="connsiteY676" fmla="*/ 924878 h 1201102"/>
              <a:gd name="connsiteX677" fmla="*/ 1123392 w 1244359"/>
              <a:gd name="connsiteY677" fmla="*/ 914400 h 1201102"/>
              <a:gd name="connsiteX678" fmla="*/ 1131965 w 1244359"/>
              <a:gd name="connsiteY678" fmla="*/ 902970 h 1201102"/>
              <a:gd name="connsiteX679" fmla="*/ 1130060 w 1244359"/>
              <a:gd name="connsiteY679" fmla="*/ 902018 h 1201102"/>
              <a:gd name="connsiteX680" fmla="*/ 1133870 w 1244359"/>
              <a:gd name="connsiteY680" fmla="*/ 900113 h 1201102"/>
              <a:gd name="connsiteX681" fmla="*/ 1135775 w 1244359"/>
              <a:gd name="connsiteY681" fmla="*/ 892493 h 1201102"/>
              <a:gd name="connsiteX682" fmla="*/ 1141490 w 1244359"/>
              <a:gd name="connsiteY682" fmla="*/ 884873 h 1201102"/>
              <a:gd name="connsiteX683" fmla="*/ 1139585 w 1244359"/>
              <a:gd name="connsiteY683" fmla="*/ 886778 h 1201102"/>
              <a:gd name="connsiteX684" fmla="*/ 1146252 w 1244359"/>
              <a:gd name="connsiteY684" fmla="*/ 874395 h 1201102"/>
              <a:gd name="connsiteX685" fmla="*/ 1144347 w 1244359"/>
              <a:gd name="connsiteY685" fmla="*/ 880110 h 1201102"/>
              <a:gd name="connsiteX686" fmla="*/ 1149110 w 1244359"/>
              <a:gd name="connsiteY686" fmla="*/ 868680 h 1201102"/>
              <a:gd name="connsiteX687" fmla="*/ 1158635 w 1244359"/>
              <a:gd name="connsiteY687" fmla="*/ 854393 h 1201102"/>
              <a:gd name="connsiteX688" fmla="*/ 1152920 w 1244359"/>
              <a:gd name="connsiteY688" fmla="*/ 869633 h 1201102"/>
              <a:gd name="connsiteX689" fmla="*/ 1146252 w 1244359"/>
              <a:gd name="connsiteY689" fmla="*/ 880110 h 1201102"/>
              <a:gd name="connsiteX690" fmla="*/ 1142442 w 1244359"/>
              <a:gd name="connsiteY690" fmla="*/ 892493 h 1201102"/>
              <a:gd name="connsiteX691" fmla="*/ 1143395 w 1244359"/>
              <a:gd name="connsiteY691" fmla="*/ 896303 h 1201102"/>
              <a:gd name="connsiteX692" fmla="*/ 1145300 w 1244359"/>
              <a:gd name="connsiteY692" fmla="*/ 889635 h 1201102"/>
              <a:gd name="connsiteX693" fmla="*/ 1150062 w 1244359"/>
              <a:gd name="connsiteY693" fmla="*/ 886778 h 1201102"/>
              <a:gd name="connsiteX694" fmla="*/ 1148157 w 1244359"/>
              <a:gd name="connsiteY694" fmla="*/ 891540 h 1201102"/>
              <a:gd name="connsiteX695" fmla="*/ 1155777 w 1244359"/>
              <a:gd name="connsiteY695" fmla="*/ 882968 h 1201102"/>
              <a:gd name="connsiteX696" fmla="*/ 1161492 w 1244359"/>
              <a:gd name="connsiteY696" fmla="*/ 871538 h 1201102"/>
              <a:gd name="connsiteX697" fmla="*/ 1170065 w 1244359"/>
              <a:gd name="connsiteY697" fmla="*/ 854393 h 1201102"/>
              <a:gd name="connsiteX698" fmla="*/ 1168160 w 1244359"/>
              <a:gd name="connsiteY698" fmla="*/ 850583 h 1201102"/>
              <a:gd name="connsiteX699" fmla="*/ 1189115 w 1244359"/>
              <a:gd name="connsiteY699" fmla="*/ 799148 h 1201102"/>
              <a:gd name="connsiteX700" fmla="*/ 1186257 w 1244359"/>
              <a:gd name="connsiteY700" fmla="*/ 793433 h 1201102"/>
              <a:gd name="connsiteX701" fmla="*/ 1191020 w 1244359"/>
              <a:gd name="connsiteY701" fmla="*/ 793433 h 1201102"/>
              <a:gd name="connsiteX702" fmla="*/ 1205307 w 1244359"/>
              <a:gd name="connsiteY702" fmla="*/ 756285 h 1201102"/>
              <a:gd name="connsiteX703" fmla="*/ 1209117 w 1244359"/>
              <a:gd name="connsiteY703" fmla="*/ 718185 h 1201102"/>
              <a:gd name="connsiteX704" fmla="*/ 1202450 w 1244359"/>
              <a:gd name="connsiteY704" fmla="*/ 737235 h 1201102"/>
              <a:gd name="connsiteX705" fmla="*/ 1209117 w 1244359"/>
              <a:gd name="connsiteY705" fmla="*/ 716280 h 1201102"/>
              <a:gd name="connsiteX706" fmla="*/ 1211975 w 1244359"/>
              <a:gd name="connsiteY706" fmla="*/ 697230 h 1201102"/>
              <a:gd name="connsiteX707" fmla="*/ 1220547 w 1244359"/>
              <a:gd name="connsiteY707" fmla="*/ 668655 h 1201102"/>
              <a:gd name="connsiteX708" fmla="*/ 1222452 w 1244359"/>
              <a:gd name="connsiteY708" fmla="*/ 662940 h 1201102"/>
              <a:gd name="connsiteX709" fmla="*/ 1226262 w 1244359"/>
              <a:gd name="connsiteY709" fmla="*/ 629603 h 1201102"/>
              <a:gd name="connsiteX710" fmla="*/ 1226262 w 1244359"/>
              <a:gd name="connsiteY710" fmla="*/ 603885 h 1201102"/>
              <a:gd name="connsiteX711" fmla="*/ 1229120 w 1244359"/>
              <a:gd name="connsiteY711" fmla="*/ 603885 h 1201102"/>
              <a:gd name="connsiteX712" fmla="*/ 1227215 w 1244359"/>
              <a:gd name="connsiteY712" fmla="*/ 575310 h 1201102"/>
              <a:gd name="connsiteX713" fmla="*/ 1228167 w 1244359"/>
              <a:gd name="connsiteY713" fmla="*/ 575310 h 1201102"/>
              <a:gd name="connsiteX714" fmla="*/ 1226262 w 1244359"/>
              <a:gd name="connsiteY714" fmla="*/ 564833 h 1201102"/>
              <a:gd name="connsiteX715" fmla="*/ 1225310 w 1244359"/>
              <a:gd name="connsiteY715" fmla="*/ 555308 h 1201102"/>
              <a:gd name="connsiteX716" fmla="*/ 1228167 w 1244359"/>
              <a:gd name="connsiteY716" fmla="*/ 540068 h 1201102"/>
              <a:gd name="connsiteX717" fmla="*/ 1230072 w 1244359"/>
              <a:gd name="connsiteY717" fmla="*/ 545783 h 1201102"/>
              <a:gd name="connsiteX718" fmla="*/ 1231977 w 1244359"/>
              <a:gd name="connsiteY718" fmla="*/ 565785 h 1201102"/>
              <a:gd name="connsiteX719" fmla="*/ 1229120 w 1244359"/>
              <a:gd name="connsiteY719" fmla="*/ 567690 h 1201102"/>
              <a:gd name="connsiteX720" fmla="*/ 1231977 w 1244359"/>
              <a:gd name="connsiteY720" fmla="*/ 616268 h 1201102"/>
              <a:gd name="connsiteX721" fmla="*/ 1231977 w 1244359"/>
              <a:gd name="connsiteY721" fmla="*/ 627698 h 1201102"/>
              <a:gd name="connsiteX722" fmla="*/ 1226262 w 1244359"/>
              <a:gd name="connsiteY722" fmla="*/ 664845 h 1201102"/>
              <a:gd name="connsiteX723" fmla="*/ 1225310 w 1244359"/>
              <a:gd name="connsiteY723" fmla="*/ 684848 h 1201102"/>
              <a:gd name="connsiteX724" fmla="*/ 1225310 w 1244359"/>
              <a:gd name="connsiteY724" fmla="*/ 694373 h 1201102"/>
              <a:gd name="connsiteX725" fmla="*/ 1225310 w 1244359"/>
              <a:gd name="connsiteY725" fmla="*/ 701993 h 1201102"/>
              <a:gd name="connsiteX726" fmla="*/ 1229120 w 1244359"/>
              <a:gd name="connsiteY726" fmla="*/ 673418 h 1201102"/>
              <a:gd name="connsiteX727" fmla="*/ 1229120 w 1244359"/>
              <a:gd name="connsiteY727" fmla="*/ 665798 h 1201102"/>
              <a:gd name="connsiteX728" fmla="*/ 1231977 w 1244359"/>
              <a:gd name="connsiteY728" fmla="*/ 665798 h 1201102"/>
              <a:gd name="connsiteX729" fmla="*/ 1244360 w 1244359"/>
              <a:gd name="connsiteY729" fmla="*/ 573405 h 1201102"/>
              <a:gd name="connsiteX730" fmla="*/ 1015760 w 1244359"/>
              <a:gd name="connsiteY730" fmla="*/ 133350 h 1201102"/>
              <a:gd name="connsiteX731" fmla="*/ 1021475 w 1244359"/>
              <a:gd name="connsiteY731" fmla="*/ 138113 h 1201102"/>
              <a:gd name="connsiteX732" fmla="*/ 1015760 w 1244359"/>
              <a:gd name="connsiteY732" fmla="*/ 133350 h 1201102"/>
              <a:gd name="connsiteX733" fmla="*/ 348057 w 1244359"/>
              <a:gd name="connsiteY733" fmla="*/ 1113473 h 1201102"/>
              <a:gd name="connsiteX734" fmla="*/ 355677 w 1244359"/>
              <a:gd name="connsiteY734" fmla="*/ 1114425 h 1201102"/>
              <a:gd name="connsiteX735" fmla="*/ 348057 w 1244359"/>
              <a:gd name="connsiteY735" fmla="*/ 1113473 h 1201102"/>
              <a:gd name="connsiteX736" fmla="*/ 393777 w 1244359"/>
              <a:gd name="connsiteY736" fmla="*/ 1141095 h 1201102"/>
              <a:gd name="connsiteX737" fmla="*/ 403302 w 1244359"/>
              <a:gd name="connsiteY737" fmla="*/ 1143953 h 1201102"/>
              <a:gd name="connsiteX738" fmla="*/ 393777 w 1244359"/>
              <a:gd name="connsiteY738" fmla="*/ 1141095 h 1201102"/>
              <a:gd name="connsiteX739" fmla="*/ 406160 w 1244359"/>
              <a:gd name="connsiteY739" fmla="*/ 1128713 h 1201102"/>
              <a:gd name="connsiteX740" fmla="*/ 414732 w 1244359"/>
              <a:gd name="connsiteY740" fmla="*/ 1130618 h 1201102"/>
              <a:gd name="connsiteX741" fmla="*/ 406160 w 1244359"/>
              <a:gd name="connsiteY741" fmla="*/ 1128713 h 1201102"/>
              <a:gd name="connsiteX742" fmla="*/ 505220 w 1244359"/>
              <a:gd name="connsiteY742" fmla="*/ 1169670 h 1201102"/>
              <a:gd name="connsiteX743" fmla="*/ 510935 w 1244359"/>
              <a:gd name="connsiteY743" fmla="*/ 1169670 h 1201102"/>
              <a:gd name="connsiteX744" fmla="*/ 511887 w 1244359"/>
              <a:gd name="connsiteY744" fmla="*/ 1172528 h 1201102"/>
              <a:gd name="connsiteX745" fmla="*/ 505220 w 1244359"/>
              <a:gd name="connsiteY745" fmla="*/ 1169670 h 1201102"/>
              <a:gd name="connsiteX746" fmla="*/ 551892 w 1244359"/>
              <a:gd name="connsiteY746" fmla="*/ 1178243 h 1201102"/>
              <a:gd name="connsiteX747" fmla="*/ 554750 w 1244359"/>
              <a:gd name="connsiteY747" fmla="*/ 1175385 h 1201102"/>
              <a:gd name="connsiteX748" fmla="*/ 527127 w 1244359"/>
              <a:gd name="connsiteY748" fmla="*/ 1167765 h 1201102"/>
              <a:gd name="connsiteX749" fmla="*/ 549035 w 1244359"/>
              <a:gd name="connsiteY749" fmla="*/ 1166813 h 1201102"/>
              <a:gd name="connsiteX750" fmla="*/ 554750 w 1244359"/>
              <a:gd name="connsiteY750" fmla="*/ 1169670 h 1201102"/>
              <a:gd name="connsiteX751" fmla="*/ 547130 w 1244359"/>
              <a:gd name="connsiteY751" fmla="*/ 1169670 h 1201102"/>
              <a:gd name="connsiteX752" fmla="*/ 558560 w 1244359"/>
              <a:gd name="connsiteY752" fmla="*/ 1175385 h 1201102"/>
              <a:gd name="connsiteX753" fmla="*/ 551892 w 1244359"/>
              <a:gd name="connsiteY753" fmla="*/ 1178243 h 1201102"/>
              <a:gd name="connsiteX754" fmla="*/ 1183400 w 1244359"/>
              <a:gd name="connsiteY754" fmla="*/ 731520 h 1201102"/>
              <a:gd name="connsiteX755" fmla="*/ 1182447 w 1244359"/>
              <a:gd name="connsiteY755" fmla="*/ 739140 h 1201102"/>
              <a:gd name="connsiteX756" fmla="*/ 1181495 w 1244359"/>
              <a:gd name="connsiteY756" fmla="*/ 736283 h 1201102"/>
              <a:gd name="connsiteX757" fmla="*/ 1183400 w 1244359"/>
              <a:gd name="connsiteY757" fmla="*/ 731520 h 1201102"/>
              <a:gd name="connsiteX758" fmla="*/ 1183400 w 1244359"/>
              <a:gd name="connsiteY758" fmla="*/ 731520 h 1201102"/>
              <a:gd name="connsiteX759" fmla="*/ 1170065 w 1244359"/>
              <a:gd name="connsiteY759" fmla="*/ 835343 h 1201102"/>
              <a:gd name="connsiteX760" fmla="*/ 1165302 w 1244359"/>
              <a:gd name="connsiteY760" fmla="*/ 846773 h 1201102"/>
              <a:gd name="connsiteX761" fmla="*/ 1163397 w 1244359"/>
              <a:gd name="connsiteY761" fmla="*/ 841058 h 1201102"/>
              <a:gd name="connsiteX762" fmla="*/ 1170065 w 1244359"/>
              <a:gd name="connsiteY762" fmla="*/ 835343 h 1201102"/>
              <a:gd name="connsiteX763" fmla="*/ 779540 w 1244359"/>
              <a:gd name="connsiteY763" fmla="*/ 1134428 h 1201102"/>
              <a:gd name="connsiteX764" fmla="*/ 769062 w 1244359"/>
              <a:gd name="connsiteY764" fmla="*/ 1139190 h 1201102"/>
              <a:gd name="connsiteX765" fmla="*/ 779540 w 1244359"/>
              <a:gd name="connsiteY765" fmla="*/ 1134428 h 1201102"/>
              <a:gd name="connsiteX766" fmla="*/ 703340 w 1244359"/>
              <a:gd name="connsiteY766" fmla="*/ 1168718 h 1201102"/>
              <a:gd name="connsiteX767" fmla="*/ 682385 w 1244359"/>
              <a:gd name="connsiteY767" fmla="*/ 1167765 h 1201102"/>
              <a:gd name="connsiteX768" fmla="*/ 703340 w 1244359"/>
              <a:gd name="connsiteY768" fmla="*/ 1163003 h 1201102"/>
              <a:gd name="connsiteX769" fmla="*/ 703340 w 1244359"/>
              <a:gd name="connsiteY769" fmla="*/ 1168718 h 1201102"/>
              <a:gd name="connsiteX770" fmla="*/ 658572 w 1244359"/>
              <a:gd name="connsiteY770" fmla="*/ 1168718 h 1201102"/>
              <a:gd name="connsiteX771" fmla="*/ 652857 w 1244359"/>
              <a:gd name="connsiteY771" fmla="*/ 1168718 h 1201102"/>
              <a:gd name="connsiteX772" fmla="*/ 656667 w 1244359"/>
              <a:gd name="connsiteY772" fmla="*/ 1165860 h 1201102"/>
              <a:gd name="connsiteX773" fmla="*/ 658572 w 1244359"/>
              <a:gd name="connsiteY773" fmla="*/ 1168718 h 1201102"/>
              <a:gd name="connsiteX774" fmla="*/ 676670 w 1244359"/>
              <a:gd name="connsiteY774" fmla="*/ 1167765 h 1201102"/>
              <a:gd name="connsiteX775" fmla="*/ 671907 w 1244359"/>
              <a:gd name="connsiteY775" fmla="*/ 1172528 h 1201102"/>
              <a:gd name="connsiteX776" fmla="*/ 658572 w 1244359"/>
              <a:gd name="connsiteY776" fmla="*/ 1171575 h 1201102"/>
              <a:gd name="connsiteX777" fmla="*/ 676670 w 1244359"/>
              <a:gd name="connsiteY777" fmla="*/ 1167765 h 1201102"/>
              <a:gd name="connsiteX778" fmla="*/ 666192 w 1244359"/>
              <a:gd name="connsiteY778" fmla="*/ 1156335 h 1201102"/>
              <a:gd name="connsiteX779" fmla="*/ 650000 w 1244359"/>
              <a:gd name="connsiteY779" fmla="*/ 1160145 h 1201102"/>
              <a:gd name="connsiteX780" fmla="*/ 661430 w 1244359"/>
              <a:gd name="connsiteY780" fmla="*/ 1152525 h 1201102"/>
              <a:gd name="connsiteX781" fmla="*/ 684290 w 1244359"/>
              <a:gd name="connsiteY781" fmla="*/ 1147763 h 1201102"/>
              <a:gd name="connsiteX782" fmla="*/ 684290 w 1244359"/>
              <a:gd name="connsiteY782" fmla="*/ 1154430 h 1201102"/>
              <a:gd name="connsiteX783" fmla="*/ 685242 w 1244359"/>
              <a:gd name="connsiteY783" fmla="*/ 1152525 h 1201102"/>
              <a:gd name="connsiteX784" fmla="*/ 666192 w 1244359"/>
              <a:gd name="connsiteY784" fmla="*/ 1156335 h 1201102"/>
              <a:gd name="connsiteX785" fmla="*/ 651905 w 1244359"/>
              <a:gd name="connsiteY785" fmla="*/ 1169670 h 1201102"/>
              <a:gd name="connsiteX786" fmla="*/ 622377 w 1244359"/>
              <a:gd name="connsiteY786" fmla="*/ 1168718 h 1201102"/>
              <a:gd name="connsiteX787" fmla="*/ 651905 w 1244359"/>
              <a:gd name="connsiteY787" fmla="*/ 1169670 h 1201102"/>
              <a:gd name="connsiteX788" fmla="*/ 690957 w 1244359"/>
              <a:gd name="connsiteY788" fmla="*/ 1150620 h 1201102"/>
              <a:gd name="connsiteX789" fmla="*/ 695720 w 1244359"/>
              <a:gd name="connsiteY789" fmla="*/ 1147763 h 1201102"/>
              <a:gd name="connsiteX790" fmla="*/ 690957 w 1244359"/>
              <a:gd name="connsiteY790" fmla="*/ 1150620 h 1201102"/>
              <a:gd name="connsiteX791" fmla="*/ 702387 w 1244359"/>
              <a:gd name="connsiteY791" fmla="*/ 1126808 h 1201102"/>
              <a:gd name="connsiteX792" fmla="*/ 674765 w 1244359"/>
              <a:gd name="connsiteY792" fmla="*/ 1130618 h 1201102"/>
              <a:gd name="connsiteX793" fmla="*/ 679527 w 1244359"/>
              <a:gd name="connsiteY793" fmla="*/ 1133475 h 1201102"/>
              <a:gd name="connsiteX794" fmla="*/ 670955 w 1244359"/>
              <a:gd name="connsiteY794" fmla="*/ 1134428 h 1201102"/>
              <a:gd name="connsiteX795" fmla="*/ 671907 w 1244359"/>
              <a:gd name="connsiteY795" fmla="*/ 1130618 h 1201102"/>
              <a:gd name="connsiteX796" fmla="*/ 662382 w 1244359"/>
              <a:gd name="connsiteY796" fmla="*/ 1131570 h 1201102"/>
              <a:gd name="connsiteX797" fmla="*/ 690957 w 1244359"/>
              <a:gd name="connsiteY797" fmla="*/ 1122998 h 1201102"/>
              <a:gd name="connsiteX798" fmla="*/ 708102 w 1244359"/>
              <a:gd name="connsiteY798" fmla="*/ 1121093 h 1201102"/>
              <a:gd name="connsiteX799" fmla="*/ 727152 w 1244359"/>
              <a:gd name="connsiteY799" fmla="*/ 1116330 h 1201102"/>
              <a:gd name="connsiteX800" fmla="*/ 729057 w 1244359"/>
              <a:gd name="connsiteY800" fmla="*/ 1118235 h 1201102"/>
              <a:gd name="connsiteX801" fmla="*/ 716675 w 1244359"/>
              <a:gd name="connsiteY801" fmla="*/ 1122998 h 1201102"/>
              <a:gd name="connsiteX802" fmla="*/ 710007 w 1244359"/>
              <a:gd name="connsiteY802" fmla="*/ 1124903 h 1201102"/>
              <a:gd name="connsiteX803" fmla="*/ 702387 w 1244359"/>
              <a:gd name="connsiteY803" fmla="*/ 1126808 h 1201102"/>
              <a:gd name="connsiteX804" fmla="*/ 378537 w 1244359"/>
              <a:gd name="connsiteY804" fmla="*/ 1030605 h 1201102"/>
              <a:gd name="connsiteX805" fmla="*/ 380442 w 1244359"/>
              <a:gd name="connsiteY805" fmla="*/ 1030605 h 1201102"/>
              <a:gd name="connsiteX806" fmla="*/ 380442 w 1244359"/>
              <a:gd name="connsiteY806" fmla="*/ 1030605 h 1201102"/>
              <a:gd name="connsiteX807" fmla="*/ 380442 w 1244359"/>
              <a:gd name="connsiteY807" fmla="*/ 1031558 h 1201102"/>
              <a:gd name="connsiteX808" fmla="*/ 377585 w 1244359"/>
              <a:gd name="connsiteY808" fmla="*/ 1030605 h 1201102"/>
              <a:gd name="connsiteX809" fmla="*/ 378537 w 1244359"/>
              <a:gd name="connsiteY809" fmla="*/ 1030605 h 1201102"/>
              <a:gd name="connsiteX810" fmla="*/ 301385 w 1244359"/>
              <a:gd name="connsiteY810" fmla="*/ 998220 h 1201102"/>
              <a:gd name="connsiteX811" fmla="*/ 300432 w 1244359"/>
              <a:gd name="connsiteY811" fmla="*/ 999173 h 1201102"/>
              <a:gd name="connsiteX812" fmla="*/ 299480 w 1244359"/>
              <a:gd name="connsiteY812" fmla="*/ 998220 h 1201102"/>
              <a:gd name="connsiteX813" fmla="*/ 300432 w 1244359"/>
              <a:gd name="connsiteY813" fmla="*/ 997268 h 1201102"/>
              <a:gd name="connsiteX814" fmla="*/ 301385 w 1244359"/>
              <a:gd name="connsiteY814" fmla="*/ 996315 h 1201102"/>
              <a:gd name="connsiteX815" fmla="*/ 301385 w 1244359"/>
              <a:gd name="connsiteY815" fmla="*/ 996315 h 1201102"/>
              <a:gd name="connsiteX816" fmla="*/ 301385 w 1244359"/>
              <a:gd name="connsiteY816" fmla="*/ 996315 h 1201102"/>
              <a:gd name="connsiteX817" fmla="*/ 301385 w 1244359"/>
              <a:gd name="connsiteY817" fmla="*/ 998220 h 1201102"/>
              <a:gd name="connsiteX818" fmla="*/ 545225 w 1244359"/>
              <a:gd name="connsiteY818" fmla="*/ 107633 h 1201102"/>
              <a:gd name="connsiteX819" fmla="*/ 540462 w 1244359"/>
              <a:gd name="connsiteY819" fmla="*/ 109538 h 1201102"/>
              <a:gd name="connsiteX820" fmla="*/ 539510 w 1244359"/>
              <a:gd name="connsiteY820" fmla="*/ 109538 h 1201102"/>
              <a:gd name="connsiteX821" fmla="*/ 534747 w 1244359"/>
              <a:gd name="connsiteY821" fmla="*/ 109538 h 1201102"/>
              <a:gd name="connsiteX822" fmla="*/ 545225 w 1244359"/>
              <a:gd name="connsiteY822" fmla="*/ 107633 h 1201102"/>
              <a:gd name="connsiteX823" fmla="*/ 1209117 w 1244359"/>
              <a:gd name="connsiteY823" fmla="*/ 426720 h 1201102"/>
              <a:gd name="connsiteX824" fmla="*/ 1208165 w 1244359"/>
              <a:gd name="connsiteY824" fmla="*/ 433388 h 1201102"/>
              <a:gd name="connsiteX825" fmla="*/ 1205307 w 1244359"/>
              <a:gd name="connsiteY825" fmla="*/ 420053 h 1201102"/>
              <a:gd name="connsiteX826" fmla="*/ 1205307 w 1244359"/>
              <a:gd name="connsiteY826" fmla="*/ 418148 h 1201102"/>
              <a:gd name="connsiteX827" fmla="*/ 1209117 w 1244359"/>
              <a:gd name="connsiteY827" fmla="*/ 426720 h 1201102"/>
              <a:gd name="connsiteX828" fmla="*/ 1211022 w 1244359"/>
              <a:gd name="connsiteY828" fmla="*/ 434340 h 1201102"/>
              <a:gd name="connsiteX829" fmla="*/ 1211975 w 1244359"/>
              <a:gd name="connsiteY829" fmla="*/ 441008 h 1201102"/>
              <a:gd name="connsiteX830" fmla="*/ 1211022 w 1244359"/>
              <a:gd name="connsiteY830" fmla="*/ 441008 h 1201102"/>
              <a:gd name="connsiteX831" fmla="*/ 1209117 w 1244359"/>
              <a:gd name="connsiteY831" fmla="*/ 439103 h 1201102"/>
              <a:gd name="connsiteX832" fmla="*/ 1211022 w 1244359"/>
              <a:gd name="connsiteY832" fmla="*/ 434340 h 1201102"/>
              <a:gd name="connsiteX833" fmla="*/ 1206260 w 1244359"/>
              <a:gd name="connsiteY833" fmla="*/ 636270 h 1201102"/>
              <a:gd name="connsiteX834" fmla="*/ 1205307 w 1244359"/>
              <a:gd name="connsiteY834" fmla="*/ 632460 h 1201102"/>
              <a:gd name="connsiteX835" fmla="*/ 1207212 w 1244359"/>
              <a:gd name="connsiteY835" fmla="*/ 622935 h 1201102"/>
              <a:gd name="connsiteX836" fmla="*/ 1209117 w 1244359"/>
              <a:gd name="connsiteY836" fmla="*/ 625793 h 1201102"/>
              <a:gd name="connsiteX837" fmla="*/ 1208165 w 1244359"/>
              <a:gd name="connsiteY837" fmla="*/ 620078 h 1201102"/>
              <a:gd name="connsiteX838" fmla="*/ 1208165 w 1244359"/>
              <a:gd name="connsiteY838" fmla="*/ 619125 h 1201102"/>
              <a:gd name="connsiteX839" fmla="*/ 1208165 w 1244359"/>
              <a:gd name="connsiteY839" fmla="*/ 618173 h 1201102"/>
              <a:gd name="connsiteX840" fmla="*/ 1209117 w 1244359"/>
              <a:gd name="connsiteY840" fmla="*/ 616268 h 1201102"/>
              <a:gd name="connsiteX841" fmla="*/ 1210070 w 1244359"/>
              <a:gd name="connsiteY841" fmla="*/ 623888 h 1201102"/>
              <a:gd name="connsiteX842" fmla="*/ 1206260 w 1244359"/>
              <a:gd name="connsiteY842" fmla="*/ 636270 h 1201102"/>
              <a:gd name="connsiteX843" fmla="*/ 705245 w 1244359"/>
              <a:gd name="connsiteY843" fmla="*/ 116205 h 1201102"/>
              <a:gd name="connsiteX844" fmla="*/ 703340 w 1244359"/>
              <a:gd name="connsiteY844" fmla="*/ 116205 h 1201102"/>
              <a:gd name="connsiteX845" fmla="*/ 705245 w 1244359"/>
              <a:gd name="connsiteY845" fmla="*/ 116205 h 1201102"/>
              <a:gd name="connsiteX846" fmla="*/ 705245 w 1244359"/>
              <a:gd name="connsiteY846" fmla="*/ 116205 h 1201102"/>
              <a:gd name="connsiteX847" fmla="*/ 1093865 w 1244359"/>
              <a:gd name="connsiteY847" fmla="*/ 270510 h 1201102"/>
              <a:gd name="connsiteX848" fmla="*/ 1089102 w 1244359"/>
              <a:gd name="connsiteY848" fmla="*/ 266700 h 1201102"/>
              <a:gd name="connsiteX849" fmla="*/ 1089102 w 1244359"/>
              <a:gd name="connsiteY849" fmla="*/ 266700 h 1201102"/>
              <a:gd name="connsiteX850" fmla="*/ 1093865 w 1244359"/>
              <a:gd name="connsiteY850" fmla="*/ 270510 h 1201102"/>
              <a:gd name="connsiteX851" fmla="*/ 1204355 w 1244359"/>
              <a:gd name="connsiteY851" fmla="*/ 589598 h 1201102"/>
              <a:gd name="connsiteX852" fmla="*/ 1203402 w 1244359"/>
              <a:gd name="connsiteY852" fmla="*/ 581978 h 1201102"/>
              <a:gd name="connsiteX853" fmla="*/ 1203402 w 1244359"/>
              <a:gd name="connsiteY853" fmla="*/ 581025 h 1201102"/>
              <a:gd name="connsiteX854" fmla="*/ 1207212 w 1244359"/>
              <a:gd name="connsiteY854" fmla="*/ 576263 h 1201102"/>
              <a:gd name="connsiteX855" fmla="*/ 1207212 w 1244359"/>
              <a:gd name="connsiteY855" fmla="*/ 583883 h 1201102"/>
              <a:gd name="connsiteX856" fmla="*/ 1208165 w 1244359"/>
              <a:gd name="connsiteY856" fmla="*/ 600075 h 1201102"/>
              <a:gd name="connsiteX857" fmla="*/ 1205307 w 1244359"/>
              <a:gd name="connsiteY857" fmla="*/ 602933 h 1201102"/>
              <a:gd name="connsiteX858" fmla="*/ 1208165 w 1244359"/>
              <a:gd name="connsiteY858" fmla="*/ 604838 h 1201102"/>
              <a:gd name="connsiteX859" fmla="*/ 1205307 w 1244359"/>
              <a:gd name="connsiteY859" fmla="*/ 616268 h 1201102"/>
              <a:gd name="connsiteX860" fmla="*/ 1204355 w 1244359"/>
              <a:gd name="connsiteY860" fmla="*/ 589598 h 1201102"/>
              <a:gd name="connsiteX861" fmla="*/ 1207212 w 1244359"/>
              <a:gd name="connsiteY861" fmla="*/ 568643 h 1201102"/>
              <a:gd name="connsiteX862" fmla="*/ 1207212 w 1244359"/>
              <a:gd name="connsiteY862" fmla="*/ 569595 h 1201102"/>
              <a:gd name="connsiteX863" fmla="*/ 1207212 w 1244359"/>
              <a:gd name="connsiteY863" fmla="*/ 568643 h 1201102"/>
              <a:gd name="connsiteX864" fmla="*/ 1128155 w 1244359"/>
              <a:gd name="connsiteY864" fmla="*/ 307658 h 1201102"/>
              <a:gd name="connsiteX865" fmla="*/ 1129107 w 1244359"/>
              <a:gd name="connsiteY865" fmla="*/ 300990 h 1201102"/>
              <a:gd name="connsiteX866" fmla="*/ 1130060 w 1244359"/>
              <a:gd name="connsiteY866" fmla="*/ 300990 h 1201102"/>
              <a:gd name="connsiteX867" fmla="*/ 1137680 w 1244359"/>
              <a:gd name="connsiteY867" fmla="*/ 312420 h 1201102"/>
              <a:gd name="connsiteX868" fmla="*/ 1128155 w 1244359"/>
              <a:gd name="connsiteY868" fmla="*/ 307658 h 1201102"/>
              <a:gd name="connsiteX869" fmla="*/ 1126250 w 1244359"/>
              <a:gd name="connsiteY869" fmla="*/ 296228 h 1201102"/>
              <a:gd name="connsiteX870" fmla="*/ 1120535 w 1244359"/>
              <a:gd name="connsiteY870" fmla="*/ 290513 h 1201102"/>
              <a:gd name="connsiteX871" fmla="*/ 1126250 w 1244359"/>
              <a:gd name="connsiteY871" fmla="*/ 296228 h 1201102"/>
              <a:gd name="connsiteX872" fmla="*/ 1205307 w 1244359"/>
              <a:gd name="connsiteY872" fmla="*/ 633413 h 1201102"/>
              <a:gd name="connsiteX873" fmla="*/ 1205307 w 1244359"/>
              <a:gd name="connsiteY873" fmla="*/ 639128 h 1201102"/>
              <a:gd name="connsiteX874" fmla="*/ 1205307 w 1244359"/>
              <a:gd name="connsiteY874" fmla="*/ 633413 h 1201102"/>
              <a:gd name="connsiteX875" fmla="*/ 1223405 w 1244359"/>
              <a:gd name="connsiteY875" fmla="*/ 493395 h 1201102"/>
              <a:gd name="connsiteX876" fmla="*/ 1225310 w 1244359"/>
              <a:gd name="connsiteY876" fmla="*/ 489585 h 1201102"/>
              <a:gd name="connsiteX877" fmla="*/ 1224357 w 1244359"/>
              <a:gd name="connsiteY877" fmla="*/ 495300 h 1201102"/>
              <a:gd name="connsiteX878" fmla="*/ 1223405 w 1244359"/>
              <a:gd name="connsiteY878" fmla="*/ 493395 h 1201102"/>
              <a:gd name="connsiteX879" fmla="*/ 1221500 w 1244359"/>
              <a:gd name="connsiteY879" fmla="*/ 478155 h 1201102"/>
              <a:gd name="connsiteX880" fmla="*/ 1221500 w 1244359"/>
              <a:gd name="connsiteY880" fmla="*/ 476250 h 1201102"/>
              <a:gd name="connsiteX881" fmla="*/ 1223405 w 1244359"/>
              <a:gd name="connsiteY881" fmla="*/ 479108 h 1201102"/>
              <a:gd name="connsiteX882" fmla="*/ 1221500 w 1244359"/>
              <a:gd name="connsiteY882" fmla="*/ 478155 h 1201102"/>
              <a:gd name="connsiteX883" fmla="*/ 1216737 w 1244359"/>
              <a:gd name="connsiteY883" fmla="*/ 461963 h 1201102"/>
              <a:gd name="connsiteX884" fmla="*/ 1218642 w 1244359"/>
              <a:gd name="connsiteY884" fmla="*/ 470535 h 1201102"/>
              <a:gd name="connsiteX885" fmla="*/ 1217690 w 1244359"/>
              <a:gd name="connsiteY885" fmla="*/ 473393 h 1201102"/>
              <a:gd name="connsiteX886" fmla="*/ 1215785 w 1244359"/>
              <a:gd name="connsiteY886" fmla="*/ 470535 h 1201102"/>
              <a:gd name="connsiteX887" fmla="*/ 1215785 w 1244359"/>
              <a:gd name="connsiteY887" fmla="*/ 468630 h 1201102"/>
              <a:gd name="connsiteX888" fmla="*/ 1212927 w 1244359"/>
              <a:gd name="connsiteY888" fmla="*/ 465773 h 1201102"/>
              <a:gd name="connsiteX889" fmla="*/ 1211975 w 1244359"/>
              <a:gd name="connsiteY889" fmla="*/ 463868 h 1201102"/>
              <a:gd name="connsiteX890" fmla="*/ 1214832 w 1244359"/>
              <a:gd name="connsiteY890" fmla="*/ 460058 h 1201102"/>
              <a:gd name="connsiteX891" fmla="*/ 1216737 w 1244359"/>
              <a:gd name="connsiteY891" fmla="*/ 461963 h 1201102"/>
              <a:gd name="connsiteX892" fmla="*/ 1216737 w 1244359"/>
              <a:gd name="connsiteY892" fmla="*/ 461963 h 1201102"/>
              <a:gd name="connsiteX893" fmla="*/ 1205307 w 1244359"/>
              <a:gd name="connsiteY893" fmla="*/ 418148 h 1201102"/>
              <a:gd name="connsiteX894" fmla="*/ 1205307 w 1244359"/>
              <a:gd name="connsiteY894" fmla="*/ 418148 h 1201102"/>
              <a:gd name="connsiteX895" fmla="*/ 1205307 w 1244359"/>
              <a:gd name="connsiteY895" fmla="*/ 416243 h 1201102"/>
              <a:gd name="connsiteX896" fmla="*/ 1205307 w 1244359"/>
              <a:gd name="connsiteY896" fmla="*/ 418148 h 1201102"/>
              <a:gd name="connsiteX897" fmla="*/ 554750 w 1244359"/>
              <a:gd name="connsiteY897" fmla="*/ 109538 h 1201102"/>
              <a:gd name="connsiteX898" fmla="*/ 551892 w 1244359"/>
              <a:gd name="connsiteY898" fmla="*/ 108585 h 1201102"/>
              <a:gd name="connsiteX899" fmla="*/ 554750 w 1244359"/>
              <a:gd name="connsiteY899" fmla="*/ 109538 h 1201102"/>
              <a:gd name="connsiteX900" fmla="*/ 748107 w 1244359"/>
              <a:gd name="connsiteY900" fmla="*/ 1136333 h 1201102"/>
              <a:gd name="connsiteX901" fmla="*/ 740487 w 1244359"/>
              <a:gd name="connsiteY901" fmla="*/ 1139190 h 1201102"/>
              <a:gd name="connsiteX902" fmla="*/ 748107 w 1244359"/>
              <a:gd name="connsiteY902" fmla="*/ 1136333 h 1201102"/>
              <a:gd name="connsiteX903" fmla="*/ 1060527 w 1244359"/>
              <a:gd name="connsiteY903" fmla="*/ 986790 h 1201102"/>
              <a:gd name="connsiteX904" fmla="*/ 1052907 w 1244359"/>
              <a:gd name="connsiteY904" fmla="*/ 996315 h 1201102"/>
              <a:gd name="connsiteX905" fmla="*/ 1049097 w 1244359"/>
              <a:gd name="connsiteY905" fmla="*/ 995363 h 1201102"/>
              <a:gd name="connsiteX906" fmla="*/ 1060527 w 1244359"/>
              <a:gd name="connsiteY906" fmla="*/ 986790 h 1201102"/>
              <a:gd name="connsiteX907" fmla="*/ 1067195 w 1244359"/>
              <a:gd name="connsiteY907" fmla="*/ 977265 h 1201102"/>
              <a:gd name="connsiteX908" fmla="*/ 1070052 w 1244359"/>
              <a:gd name="connsiteY908" fmla="*/ 977265 h 1201102"/>
              <a:gd name="connsiteX909" fmla="*/ 1063385 w 1244359"/>
              <a:gd name="connsiteY909" fmla="*/ 985838 h 1201102"/>
              <a:gd name="connsiteX910" fmla="*/ 1067195 w 1244359"/>
              <a:gd name="connsiteY910" fmla="*/ 977265 h 1201102"/>
              <a:gd name="connsiteX911" fmla="*/ 1185305 w 1244359"/>
              <a:gd name="connsiteY911" fmla="*/ 723900 h 1201102"/>
              <a:gd name="connsiteX912" fmla="*/ 1185305 w 1244359"/>
              <a:gd name="connsiteY912" fmla="*/ 723900 h 1201102"/>
              <a:gd name="connsiteX913" fmla="*/ 1184352 w 1244359"/>
              <a:gd name="connsiteY913" fmla="*/ 726758 h 1201102"/>
              <a:gd name="connsiteX914" fmla="*/ 1185305 w 1244359"/>
              <a:gd name="connsiteY914" fmla="*/ 723900 h 1201102"/>
              <a:gd name="connsiteX915" fmla="*/ 1203402 w 1244359"/>
              <a:gd name="connsiteY915" fmla="*/ 662940 h 1201102"/>
              <a:gd name="connsiteX916" fmla="*/ 1203402 w 1244359"/>
              <a:gd name="connsiteY916" fmla="*/ 659130 h 1201102"/>
              <a:gd name="connsiteX917" fmla="*/ 1205307 w 1244359"/>
              <a:gd name="connsiteY917" fmla="*/ 658178 h 1201102"/>
              <a:gd name="connsiteX918" fmla="*/ 1203402 w 1244359"/>
              <a:gd name="connsiteY918" fmla="*/ 662940 h 1201102"/>
              <a:gd name="connsiteX919" fmla="*/ 1206260 w 1244359"/>
              <a:gd name="connsiteY919" fmla="*/ 653415 h 1201102"/>
              <a:gd name="connsiteX920" fmla="*/ 1205307 w 1244359"/>
              <a:gd name="connsiteY920" fmla="*/ 646748 h 1201102"/>
              <a:gd name="connsiteX921" fmla="*/ 1207212 w 1244359"/>
              <a:gd name="connsiteY921" fmla="*/ 640080 h 1201102"/>
              <a:gd name="connsiteX922" fmla="*/ 1206260 w 1244359"/>
              <a:gd name="connsiteY922" fmla="*/ 653415 h 1201102"/>
              <a:gd name="connsiteX923" fmla="*/ 1206260 w 1244359"/>
              <a:gd name="connsiteY923" fmla="*/ 653415 h 1201102"/>
              <a:gd name="connsiteX924" fmla="*/ 1225310 w 1244359"/>
              <a:gd name="connsiteY924" fmla="*/ 521018 h 1201102"/>
              <a:gd name="connsiteX925" fmla="*/ 1225310 w 1244359"/>
              <a:gd name="connsiteY925" fmla="*/ 508635 h 1201102"/>
              <a:gd name="connsiteX926" fmla="*/ 1225310 w 1244359"/>
              <a:gd name="connsiteY926" fmla="*/ 524828 h 1201102"/>
              <a:gd name="connsiteX927" fmla="*/ 1225310 w 1244359"/>
              <a:gd name="connsiteY927" fmla="*/ 521018 h 1201102"/>
              <a:gd name="connsiteX928" fmla="*/ 1224357 w 1244359"/>
              <a:gd name="connsiteY928" fmla="*/ 498158 h 1201102"/>
              <a:gd name="connsiteX929" fmla="*/ 1227215 w 1244359"/>
              <a:gd name="connsiteY929" fmla="*/ 506730 h 1201102"/>
              <a:gd name="connsiteX930" fmla="*/ 1224357 w 1244359"/>
              <a:gd name="connsiteY930" fmla="*/ 498158 h 1201102"/>
              <a:gd name="connsiteX931" fmla="*/ 1212927 w 1244359"/>
              <a:gd name="connsiteY931" fmla="*/ 422910 h 1201102"/>
              <a:gd name="connsiteX932" fmla="*/ 1210070 w 1244359"/>
              <a:gd name="connsiteY932" fmla="*/ 423863 h 1201102"/>
              <a:gd name="connsiteX933" fmla="*/ 1208165 w 1244359"/>
              <a:gd name="connsiteY933" fmla="*/ 416243 h 1201102"/>
              <a:gd name="connsiteX934" fmla="*/ 1211022 w 1244359"/>
              <a:gd name="connsiteY934" fmla="*/ 417195 h 1201102"/>
              <a:gd name="connsiteX935" fmla="*/ 1209117 w 1244359"/>
              <a:gd name="connsiteY935" fmla="*/ 412433 h 1201102"/>
              <a:gd name="connsiteX936" fmla="*/ 1211022 w 1244359"/>
              <a:gd name="connsiteY936" fmla="*/ 410528 h 1201102"/>
              <a:gd name="connsiteX937" fmla="*/ 1212927 w 1244359"/>
              <a:gd name="connsiteY937" fmla="*/ 422910 h 1201102"/>
              <a:gd name="connsiteX938" fmla="*/ 1206260 w 1244359"/>
              <a:gd name="connsiteY938" fmla="*/ 397193 h 1201102"/>
              <a:gd name="connsiteX939" fmla="*/ 1204355 w 1244359"/>
              <a:gd name="connsiteY939" fmla="*/ 392430 h 1201102"/>
              <a:gd name="connsiteX940" fmla="*/ 1204355 w 1244359"/>
              <a:gd name="connsiteY940" fmla="*/ 392430 h 1201102"/>
              <a:gd name="connsiteX941" fmla="*/ 1206260 w 1244359"/>
              <a:gd name="connsiteY941" fmla="*/ 391478 h 1201102"/>
              <a:gd name="connsiteX942" fmla="*/ 1206260 w 1244359"/>
              <a:gd name="connsiteY942" fmla="*/ 397193 h 1201102"/>
              <a:gd name="connsiteX943" fmla="*/ 1192925 w 1244359"/>
              <a:gd name="connsiteY943" fmla="*/ 381953 h 1201102"/>
              <a:gd name="connsiteX944" fmla="*/ 1193877 w 1244359"/>
              <a:gd name="connsiteY944" fmla="*/ 381953 h 1201102"/>
              <a:gd name="connsiteX945" fmla="*/ 1199592 w 1244359"/>
              <a:gd name="connsiteY945" fmla="*/ 389573 h 1201102"/>
              <a:gd name="connsiteX946" fmla="*/ 1202450 w 1244359"/>
              <a:gd name="connsiteY946" fmla="*/ 391478 h 1201102"/>
              <a:gd name="connsiteX947" fmla="*/ 1203402 w 1244359"/>
              <a:gd name="connsiteY947" fmla="*/ 395288 h 1201102"/>
              <a:gd name="connsiteX948" fmla="*/ 1202450 w 1244359"/>
              <a:gd name="connsiteY948" fmla="*/ 397193 h 1201102"/>
              <a:gd name="connsiteX949" fmla="*/ 1201497 w 1244359"/>
              <a:gd name="connsiteY949" fmla="*/ 396240 h 1201102"/>
              <a:gd name="connsiteX950" fmla="*/ 1202450 w 1244359"/>
              <a:gd name="connsiteY950" fmla="*/ 399098 h 1201102"/>
              <a:gd name="connsiteX951" fmla="*/ 1194830 w 1244359"/>
              <a:gd name="connsiteY951" fmla="*/ 399098 h 1201102"/>
              <a:gd name="connsiteX952" fmla="*/ 1192925 w 1244359"/>
              <a:gd name="connsiteY952" fmla="*/ 396240 h 1201102"/>
              <a:gd name="connsiteX953" fmla="*/ 1194830 w 1244359"/>
              <a:gd name="connsiteY953" fmla="*/ 389573 h 1201102"/>
              <a:gd name="connsiteX954" fmla="*/ 1191972 w 1244359"/>
              <a:gd name="connsiteY954" fmla="*/ 382905 h 1201102"/>
              <a:gd name="connsiteX955" fmla="*/ 1192925 w 1244359"/>
              <a:gd name="connsiteY955" fmla="*/ 381953 h 1201102"/>
              <a:gd name="connsiteX956" fmla="*/ 1166255 w 1244359"/>
              <a:gd name="connsiteY956" fmla="*/ 331470 h 1201102"/>
              <a:gd name="connsiteX957" fmla="*/ 1163397 w 1244359"/>
              <a:gd name="connsiteY957" fmla="*/ 331470 h 1201102"/>
              <a:gd name="connsiteX958" fmla="*/ 1161492 w 1244359"/>
              <a:gd name="connsiteY958" fmla="*/ 327660 h 1201102"/>
              <a:gd name="connsiteX959" fmla="*/ 1161492 w 1244359"/>
              <a:gd name="connsiteY959" fmla="*/ 324803 h 1201102"/>
              <a:gd name="connsiteX960" fmla="*/ 1166255 w 1244359"/>
              <a:gd name="connsiteY960" fmla="*/ 331470 h 1201102"/>
              <a:gd name="connsiteX961" fmla="*/ 1062432 w 1244359"/>
              <a:gd name="connsiteY961" fmla="*/ 189548 h 1201102"/>
              <a:gd name="connsiteX962" fmla="*/ 1064337 w 1244359"/>
              <a:gd name="connsiteY962" fmla="*/ 191453 h 1201102"/>
              <a:gd name="connsiteX963" fmla="*/ 1064337 w 1244359"/>
              <a:gd name="connsiteY963" fmla="*/ 192405 h 1201102"/>
              <a:gd name="connsiteX964" fmla="*/ 1057670 w 1244359"/>
              <a:gd name="connsiteY964" fmla="*/ 182880 h 1201102"/>
              <a:gd name="connsiteX965" fmla="*/ 1062432 w 1244359"/>
              <a:gd name="connsiteY965" fmla="*/ 189548 h 1201102"/>
              <a:gd name="connsiteX966" fmla="*/ 1007187 w 1244359"/>
              <a:gd name="connsiteY966" fmla="*/ 171450 h 1201102"/>
              <a:gd name="connsiteX967" fmla="*/ 1007187 w 1244359"/>
              <a:gd name="connsiteY967" fmla="*/ 171450 h 1201102"/>
              <a:gd name="connsiteX968" fmla="*/ 1006235 w 1244359"/>
              <a:gd name="connsiteY968" fmla="*/ 171450 h 1201102"/>
              <a:gd name="connsiteX969" fmla="*/ 1007187 w 1244359"/>
              <a:gd name="connsiteY969" fmla="*/ 171450 h 1201102"/>
              <a:gd name="connsiteX970" fmla="*/ 523317 w 1244359"/>
              <a:gd name="connsiteY970" fmla="*/ 111443 h 1201102"/>
              <a:gd name="connsiteX971" fmla="*/ 523317 w 1244359"/>
              <a:gd name="connsiteY971" fmla="*/ 113348 h 1201102"/>
              <a:gd name="connsiteX972" fmla="*/ 526175 w 1244359"/>
              <a:gd name="connsiteY972" fmla="*/ 111443 h 1201102"/>
              <a:gd name="connsiteX973" fmla="*/ 533795 w 1244359"/>
              <a:gd name="connsiteY973" fmla="*/ 111443 h 1201102"/>
              <a:gd name="connsiteX974" fmla="*/ 529032 w 1244359"/>
              <a:gd name="connsiteY974" fmla="*/ 116205 h 1201102"/>
              <a:gd name="connsiteX975" fmla="*/ 522365 w 1244359"/>
              <a:gd name="connsiteY975" fmla="*/ 113348 h 1201102"/>
              <a:gd name="connsiteX976" fmla="*/ 519507 w 1244359"/>
              <a:gd name="connsiteY976" fmla="*/ 114300 h 1201102"/>
              <a:gd name="connsiteX977" fmla="*/ 509982 w 1244359"/>
              <a:gd name="connsiteY977" fmla="*/ 113348 h 1201102"/>
              <a:gd name="connsiteX978" fmla="*/ 509982 w 1244359"/>
              <a:gd name="connsiteY978" fmla="*/ 113348 h 1201102"/>
              <a:gd name="connsiteX979" fmla="*/ 523317 w 1244359"/>
              <a:gd name="connsiteY979" fmla="*/ 111443 h 1201102"/>
              <a:gd name="connsiteX980" fmla="*/ 486170 w 1244359"/>
              <a:gd name="connsiteY980" fmla="*/ 117158 h 1201102"/>
              <a:gd name="connsiteX981" fmla="*/ 498552 w 1244359"/>
              <a:gd name="connsiteY981" fmla="*/ 116205 h 1201102"/>
              <a:gd name="connsiteX982" fmla="*/ 494742 w 1244359"/>
              <a:gd name="connsiteY982" fmla="*/ 117158 h 1201102"/>
              <a:gd name="connsiteX983" fmla="*/ 490932 w 1244359"/>
              <a:gd name="connsiteY983" fmla="*/ 118110 h 1201102"/>
              <a:gd name="connsiteX984" fmla="*/ 474740 w 1244359"/>
              <a:gd name="connsiteY984" fmla="*/ 122873 h 1201102"/>
              <a:gd name="connsiteX985" fmla="*/ 468072 w 1244359"/>
              <a:gd name="connsiteY985" fmla="*/ 121920 h 1201102"/>
              <a:gd name="connsiteX986" fmla="*/ 486170 w 1244359"/>
              <a:gd name="connsiteY986" fmla="*/ 117158 h 1201102"/>
              <a:gd name="connsiteX987" fmla="*/ 169940 w 1244359"/>
              <a:gd name="connsiteY987" fmla="*/ 883920 h 1201102"/>
              <a:gd name="connsiteX988" fmla="*/ 168987 w 1244359"/>
              <a:gd name="connsiteY988" fmla="*/ 881063 h 1201102"/>
              <a:gd name="connsiteX989" fmla="*/ 169940 w 1244359"/>
              <a:gd name="connsiteY989" fmla="*/ 880110 h 1201102"/>
              <a:gd name="connsiteX990" fmla="*/ 170892 w 1244359"/>
              <a:gd name="connsiteY990" fmla="*/ 879158 h 1201102"/>
              <a:gd name="connsiteX991" fmla="*/ 170892 w 1244359"/>
              <a:gd name="connsiteY991" fmla="*/ 879158 h 1201102"/>
              <a:gd name="connsiteX992" fmla="*/ 170892 w 1244359"/>
              <a:gd name="connsiteY992" fmla="*/ 879158 h 1201102"/>
              <a:gd name="connsiteX993" fmla="*/ 171845 w 1244359"/>
              <a:gd name="connsiteY993" fmla="*/ 882015 h 1201102"/>
              <a:gd name="connsiteX994" fmla="*/ 169940 w 1244359"/>
              <a:gd name="connsiteY994" fmla="*/ 883920 h 1201102"/>
              <a:gd name="connsiteX995" fmla="*/ 187085 w 1244359"/>
              <a:gd name="connsiteY995" fmla="*/ 931545 h 1201102"/>
              <a:gd name="connsiteX996" fmla="*/ 185180 w 1244359"/>
              <a:gd name="connsiteY996" fmla="*/ 933450 h 1201102"/>
              <a:gd name="connsiteX997" fmla="*/ 184227 w 1244359"/>
              <a:gd name="connsiteY997" fmla="*/ 932498 h 1201102"/>
              <a:gd name="connsiteX998" fmla="*/ 184227 w 1244359"/>
              <a:gd name="connsiteY998" fmla="*/ 927735 h 1201102"/>
              <a:gd name="connsiteX999" fmla="*/ 184227 w 1244359"/>
              <a:gd name="connsiteY999" fmla="*/ 927735 h 1201102"/>
              <a:gd name="connsiteX1000" fmla="*/ 184227 w 1244359"/>
              <a:gd name="connsiteY1000" fmla="*/ 927735 h 1201102"/>
              <a:gd name="connsiteX1001" fmla="*/ 181370 w 1244359"/>
              <a:gd name="connsiteY1001" fmla="*/ 926783 h 1201102"/>
              <a:gd name="connsiteX1002" fmla="*/ 181370 w 1244359"/>
              <a:gd name="connsiteY1002" fmla="*/ 925830 h 1201102"/>
              <a:gd name="connsiteX1003" fmla="*/ 183275 w 1244359"/>
              <a:gd name="connsiteY1003" fmla="*/ 928688 h 1201102"/>
              <a:gd name="connsiteX1004" fmla="*/ 183275 w 1244359"/>
              <a:gd name="connsiteY1004" fmla="*/ 928688 h 1201102"/>
              <a:gd name="connsiteX1005" fmla="*/ 183275 w 1244359"/>
              <a:gd name="connsiteY1005" fmla="*/ 928688 h 1201102"/>
              <a:gd name="connsiteX1006" fmla="*/ 187085 w 1244359"/>
              <a:gd name="connsiteY1006" fmla="*/ 931545 h 1201102"/>
              <a:gd name="connsiteX1007" fmla="*/ 198515 w 1244359"/>
              <a:gd name="connsiteY1007" fmla="*/ 942023 h 1201102"/>
              <a:gd name="connsiteX1008" fmla="*/ 198515 w 1244359"/>
              <a:gd name="connsiteY1008" fmla="*/ 942023 h 1201102"/>
              <a:gd name="connsiteX1009" fmla="*/ 198515 w 1244359"/>
              <a:gd name="connsiteY1009" fmla="*/ 942023 h 1201102"/>
              <a:gd name="connsiteX1010" fmla="*/ 195657 w 1244359"/>
              <a:gd name="connsiteY1010" fmla="*/ 940118 h 1201102"/>
              <a:gd name="connsiteX1011" fmla="*/ 198515 w 1244359"/>
              <a:gd name="connsiteY1011" fmla="*/ 938213 h 1201102"/>
              <a:gd name="connsiteX1012" fmla="*/ 201372 w 1244359"/>
              <a:gd name="connsiteY1012" fmla="*/ 940118 h 1201102"/>
              <a:gd name="connsiteX1013" fmla="*/ 198515 w 1244359"/>
              <a:gd name="connsiteY1013" fmla="*/ 942023 h 1201102"/>
              <a:gd name="connsiteX1014" fmla="*/ 206135 w 1244359"/>
              <a:gd name="connsiteY1014" fmla="*/ 950595 h 1201102"/>
              <a:gd name="connsiteX1015" fmla="*/ 204230 w 1244359"/>
              <a:gd name="connsiteY1015" fmla="*/ 953453 h 1201102"/>
              <a:gd name="connsiteX1016" fmla="*/ 204230 w 1244359"/>
              <a:gd name="connsiteY1016" fmla="*/ 952500 h 1201102"/>
              <a:gd name="connsiteX1017" fmla="*/ 206135 w 1244359"/>
              <a:gd name="connsiteY1017" fmla="*/ 950595 h 1201102"/>
              <a:gd name="connsiteX1018" fmla="*/ 206135 w 1244359"/>
              <a:gd name="connsiteY1018" fmla="*/ 950595 h 1201102"/>
              <a:gd name="connsiteX1019" fmla="*/ 206135 w 1244359"/>
              <a:gd name="connsiteY1019" fmla="*/ 950595 h 1201102"/>
              <a:gd name="connsiteX1020" fmla="*/ 208040 w 1244359"/>
              <a:gd name="connsiteY1020" fmla="*/ 943928 h 1201102"/>
              <a:gd name="connsiteX1021" fmla="*/ 212802 w 1244359"/>
              <a:gd name="connsiteY1021" fmla="*/ 943928 h 1201102"/>
              <a:gd name="connsiteX1022" fmla="*/ 211850 w 1244359"/>
              <a:gd name="connsiteY1022" fmla="*/ 946785 h 1201102"/>
              <a:gd name="connsiteX1023" fmla="*/ 206135 w 1244359"/>
              <a:gd name="connsiteY1023" fmla="*/ 950595 h 1201102"/>
              <a:gd name="connsiteX1024" fmla="*/ 206135 w 1244359"/>
              <a:gd name="connsiteY1024" fmla="*/ 950595 h 1201102"/>
              <a:gd name="connsiteX1025" fmla="*/ 206135 w 1244359"/>
              <a:gd name="connsiteY1025" fmla="*/ 950595 h 1201102"/>
              <a:gd name="connsiteX1026" fmla="*/ 221375 w 1244359"/>
              <a:gd name="connsiteY1026" fmla="*/ 954405 h 1201102"/>
              <a:gd name="connsiteX1027" fmla="*/ 212802 w 1244359"/>
              <a:gd name="connsiteY1027" fmla="*/ 972503 h 1201102"/>
              <a:gd name="connsiteX1028" fmla="*/ 209945 w 1244359"/>
              <a:gd name="connsiteY1028" fmla="*/ 973455 h 1201102"/>
              <a:gd name="connsiteX1029" fmla="*/ 208040 w 1244359"/>
              <a:gd name="connsiteY1029" fmla="*/ 971550 h 1201102"/>
              <a:gd name="connsiteX1030" fmla="*/ 217565 w 1244359"/>
              <a:gd name="connsiteY1030" fmla="*/ 951548 h 1201102"/>
              <a:gd name="connsiteX1031" fmla="*/ 221375 w 1244359"/>
              <a:gd name="connsiteY1031" fmla="*/ 951548 h 1201102"/>
              <a:gd name="connsiteX1032" fmla="*/ 221375 w 1244359"/>
              <a:gd name="connsiteY1032" fmla="*/ 951548 h 1201102"/>
              <a:gd name="connsiteX1033" fmla="*/ 222327 w 1244359"/>
              <a:gd name="connsiteY1033" fmla="*/ 952500 h 1201102"/>
              <a:gd name="connsiteX1034" fmla="*/ 222327 w 1244359"/>
              <a:gd name="connsiteY1034" fmla="*/ 952500 h 1201102"/>
              <a:gd name="connsiteX1035" fmla="*/ 221375 w 1244359"/>
              <a:gd name="connsiteY1035" fmla="*/ 954405 h 1201102"/>
              <a:gd name="connsiteX1036" fmla="*/ 278525 w 1244359"/>
              <a:gd name="connsiteY1036" fmla="*/ 1001078 h 1201102"/>
              <a:gd name="connsiteX1037" fmla="*/ 275667 w 1244359"/>
              <a:gd name="connsiteY1037" fmla="*/ 1002983 h 1201102"/>
              <a:gd name="connsiteX1038" fmla="*/ 278525 w 1244359"/>
              <a:gd name="connsiteY1038" fmla="*/ 1000125 h 1201102"/>
              <a:gd name="connsiteX1039" fmla="*/ 283287 w 1244359"/>
              <a:gd name="connsiteY1039" fmla="*/ 1004888 h 1201102"/>
              <a:gd name="connsiteX1040" fmla="*/ 283287 w 1244359"/>
              <a:gd name="connsiteY1040" fmla="*/ 1005840 h 1201102"/>
              <a:gd name="connsiteX1041" fmla="*/ 278525 w 1244359"/>
              <a:gd name="connsiteY1041" fmla="*/ 1001078 h 1201102"/>
              <a:gd name="connsiteX1042" fmla="*/ 302337 w 1244359"/>
              <a:gd name="connsiteY1042" fmla="*/ 1006793 h 1201102"/>
              <a:gd name="connsiteX1043" fmla="*/ 302337 w 1244359"/>
              <a:gd name="connsiteY1043" fmla="*/ 1006793 h 1201102"/>
              <a:gd name="connsiteX1044" fmla="*/ 302337 w 1244359"/>
              <a:gd name="connsiteY1044" fmla="*/ 1006793 h 1201102"/>
              <a:gd name="connsiteX1045" fmla="*/ 302337 w 1244359"/>
              <a:gd name="connsiteY1045" fmla="*/ 1006793 h 1201102"/>
              <a:gd name="connsiteX1046" fmla="*/ 302337 w 1244359"/>
              <a:gd name="connsiteY1046" fmla="*/ 1006793 h 1201102"/>
              <a:gd name="connsiteX1047" fmla="*/ 303290 w 1244359"/>
              <a:gd name="connsiteY1047" fmla="*/ 1006793 h 1201102"/>
              <a:gd name="connsiteX1048" fmla="*/ 302337 w 1244359"/>
              <a:gd name="connsiteY1048" fmla="*/ 1006793 h 1201102"/>
              <a:gd name="connsiteX1049" fmla="*/ 430925 w 1244359"/>
              <a:gd name="connsiteY1049" fmla="*/ 1107758 h 1201102"/>
              <a:gd name="connsiteX1050" fmla="*/ 393777 w 1244359"/>
              <a:gd name="connsiteY1050" fmla="*/ 1094423 h 1201102"/>
              <a:gd name="connsiteX1051" fmla="*/ 379490 w 1244359"/>
              <a:gd name="connsiteY1051" fmla="*/ 1085850 h 1201102"/>
              <a:gd name="connsiteX1052" fmla="*/ 377585 w 1244359"/>
              <a:gd name="connsiteY1052" fmla="*/ 1084898 h 1201102"/>
              <a:gd name="connsiteX1053" fmla="*/ 384252 w 1244359"/>
              <a:gd name="connsiteY1053" fmla="*/ 1085850 h 1201102"/>
              <a:gd name="connsiteX1054" fmla="*/ 399492 w 1244359"/>
              <a:gd name="connsiteY1054" fmla="*/ 1089660 h 1201102"/>
              <a:gd name="connsiteX1055" fmla="*/ 415685 w 1244359"/>
              <a:gd name="connsiteY1055" fmla="*/ 1095375 h 1201102"/>
              <a:gd name="connsiteX1056" fmla="*/ 448070 w 1244359"/>
              <a:gd name="connsiteY1056" fmla="*/ 1106805 h 1201102"/>
              <a:gd name="connsiteX1057" fmla="*/ 469025 w 1244359"/>
              <a:gd name="connsiteY1057" fmla="*/ 1106805 h 1201102"/>
              <a:gd name="connsiteX1058" fmla="*/ 469025 w 1244359"/>
              <a:gd name="connsiteY1058" fmla="*/ 1117283 h 1201102"/>
              <a:gd name="connsiteX1059" fmla="*/ 430925 w 1244359"/>
              <a:gd name="connsiteY1059" fmla="*/ 1107758 h 1201102"/>
              <a:gd name="connsiteX1060" fmla="*/ 609042 w 1244359"/>
              <a:gd name="connsiteY1060" fmla="*/ 1137285 h 1201102"/>
              <a:gd name="connsiteX1061" fmla="*/ 618567 w 1244359"/>
              <a:gd name="connsiteY1061" fmla="*/ 1138238 h 1201102"/>
              <a:gd name="connsiteX1062" fmla="*/ 615710 w 1244359"/>
              <a:gd name="connsiteY1062" fmla="*/ 1137285 h 1201102"/>
              <a:gd name="connsiteX1063" fmla="*/ 619520 w 1244359"/>
              <a:gd name="connsiteY1063" fmla="*/ 1135380 h 1201102"/>
              <a:gd name="connsiteX1064" fmla="*/ 607137 w 1244359"/>
              <a:gd name="connsiteY1064" fmla="*/ 1135380 h 1201102"/>
              <a:gd name="connsiteX1065" fmla="*/ 630950 w 1244359"/>
              <a:gd name="connsiteY1065" fmla="*/ 1128713 h 1201102"/>
              <a:gd name="connsiteX1066" fmla="*/ 630950 w 1244359"/>
              <a:gd name="connsiteY1066" fmla="*/ 1133475 h 1201102"/>
              <a:gd name="connsiteX1067" fmla="*/ 636665 w 1244359"/>
              <a:gd name="connsiteY1067" fmla="*/ 1134428 h 1201102"/>
              <a:gd name="connsiteX1068" fmla="*/ 633807 w 1244359"/>
              <a:gd name="connsiteY1068" fmla="*/ 1130618 h 1201102"/>
              <a:gd name="connsiteX1069" fmla="*/ 650952 w 1244359"/>
              <a:gd name="connsiteY1069" fmla="*/ 1127760 h 1201102"/>
              <a:gd name="connsiteX1070" fmla="*/ 659525 w 1244359"/>
              <a:gd name="connsiteY1070" fmla="*/ 1127760 h 1201102"/>
              <a:gd name="connsiteX1071" fmla="*/ 648095 w 1244359"/>
              <a:gd name="connsiteY1071" fmla="*/ 1132523 h 1201102"/>
              <a:gd name="connsiteX1072" fmla="*/ 666192 w 1244359"/>
              <a:gd name="connsiteY1072" fmla="*/ 1132523 h 1201102"/>
              <a:gd name="connsiteX1073" fmla="*/ 652857 w 1244359"/>
              <a:gd name="connsiteY1073" fmla="*/ 1134428 h 1201102"/>
              <a:gd name="connsiteX1074" fmla="*/ 638570 w 1244359"/>
              <a:gd name="connsiteY1074" fmla="*/ 1136333 h 1201102"/>
              <a:gd name="connsiteX1075" fmla="*/ 609042 w 1244359"/>
              <a:gd name="connsiteY1075" fmla="*/ 1137285 h 1201102"/>
              <a:gd name="connsiteX1076" fmla="*/ 611900 w 1244359"/>
              <a:gd name="connsiteY1076" fmla="*/ 1170623 h 1201102"/>
              <a:gd name="connsiteX1077" fmla="*/ 617615 w 1244359"/>
              <a:gd name="connsiteY1077" fmla="*/ 1171575 h 1201102"/>
              <a:gd name="connsiteX1078" fmla="*/ 596660 w 1244359"/>
              <a:gd name="connsiteY1078" fmla="*/ 1173480 h 1201102"/>
              <a:gd name="connsiteX1079" fmla="*/ 569990 w 1244359"/>
              <a:gd name="connsiteY1079" fmla="*/ 1173480 h 1201102"/>
              <a:gd name="connsiteX1080" fmla="*/ 611900 w 1244359"/>
              <a:gd name="connsiteY1080" fmla="*/ 1170623 h 1201102"/>
              <a:gd name="connsiteX1081" fmla="*/ 565227 w 1244359"/>
              <a:gd name="connsiteY1081" fmla="*/ 1175385 h 1201102"/>
              <a:gd name="connsiteX1082" fmla="*/ 584277 w 1244359"/>
              <a:gd name="connsiteY1082" fmla="*/ 1177290 h 1201102"/>
              <a:gd name="connsiteX1083" fmla="*/ 605232 w 1244359"/>
              <a:gd name="connsiteY1083" fmla="*/ 1177290 h 1201102"/>
              <a:gd name="connsiteX1084" fmla="*/ 582372 w 1244359"/>
              <a:gd name="connsiteY1084" fmla="*/ 1178243 h 1201102"/>
              <a:gd name="connsiteX1085" fmla="*/ 562370 w 1244359"/>
              <a:gd name="connsiteY1085" fmla="*/ 1179195 h 1201102"/>
              <a:gd name="connsiteX1086" fmla="*/ 565227 w 1244359"/>
              <a:gd name="connsiteY1086" fmla="*/ 1175385 h 1201102"/>
              <a:gd name="connsiteX1087" fmla="*/ 561417 w 1244359"/>
              <a:gd name="connsiteY1087" fmla="*/ 1183005 h 1201102"/>
              <a:gd name="connsiteX1088" fmla="*/ 569037 w 1244359"/>
              <a:gd name="connsiteY1088" fmla="*/ 1183005 h 1201102"/>
              <a:gd name="connsiteX1089" fmla="*/ 561417 w 1244359"/>
              <a:gd name="connsiteY1089" fmla="*/ 1183005 h 1201102"/>
              <a:gd name="connsiteX1090" fmla="*/ 661430 w 1244359"/>
              <a:gd name="connsiteY1090" fmla="*/ 1187768 h 1201102"/>
              <a:gd name="connsiteX1091" fmla="*/ 661430 w 1244359"/>
              <a:gd name="connsiteY1091" fmla="*/ 1184910 h 1201102"/>
              <a:gd name="connsiteX1092" fmla="*/ 659525 w 1244359"/>
              <a:gd name="connsiteY1092" fmla="*/ 1185863 h 1201102"/>
              <a:gd name="connsiteX1093" fmla="*/ 649047 w 1244359"/>
              <a:gd name="connsiteY1093" fmla="*/ 1187768 h 1201102"/>
              <a:gd name="connsiteX1094" fmla="*/ 627140 w 1244359"/>
              <a:gd name="connsiteY1094" fmla="*/ 1189673 h 1201102"/>
              <a:gd name="connsiteX1095" fmla="*/ 581420 w 1244359"/>
              <a:gd name="connsiteY1095" fmla="*/ 1188720 h 1201102"/>
              <a:gd name="connsiteX1096" fmla="*/ 578562 w 1244359"/>
              <a:gd name="connsiteY1096" fmla="*/ 1190625 h 1201102"/>
              <a:gd name="connsiteX1097" fmla="*/ 569990 w 1244359"/>
              <a:gd name="connsiteY1097" fmla="*/ 1188720 h 1201102"/>
              <a:gd name="connsiteX1098" fmla="*/ 582372 w 1244359"/>
              <a:gd name="connsiteY1098" fmla="*/ 1187768 h 1201102"/>
              <a:gd name="connsiteX1099" fmla="*/ 580467 w 1244359"/>
              <a:gd name="connsiteY1099" fmla="*/ 1184910 h 1201102"/>
              <a:gd name="connsiteX1100" fmla="*/ 642380 w 1244359"/>
              <a:gd name="connsiteY1100" fmla="*/ 1179195 h 1201102"/>
              <a:gd name="connsiteX1101" fmla="*/ 654762 w 1244359"/>
              <a:gd name="connsiteY1101" fmla="*/ 1182053 h 1201102"/>
              <a:gd name="connsiteX1102" fmla="*/ 653810 w 1244359"/>
              <a:gd name="connsiteY1102" fmla="*/ 1178243 h 1201102"/>
              <a:gd name="connsiteX1103" fmla="*/ 662382 w 1244359"/>
              <a:gd name="connsiteY1103" fmla="*/ 1178243 h 1201102"/>
              <a:gd name="connsiteX1104" fmla="*/ 664287 w 1244359"/>
              <a:gd name="connsiteY1104" fmla="*/ 1181100 h 1201102"/>
              <a:gd name="connsiteX1105" fmla="*/ 681432 w 1244359"/>
              <a:gd name="connsiteY1105" fmla="*/ 1176338 h 1201102"/>
              <a:gd name="connsiteX1106" fmla="*/ 673812 w 1244359"/>
              <a:gd name="connsiteY1106" fmla="*/ 1176338 h 1201102"/>
              <a:gd name="connsiteX1107" fmla="*/ 692862 w 1244359"/>
              <a:gd name="connsiteY1107" fmla="*/ 1173480 h 1201102"/>
              <a:gd name="connsiteX1108" fmla="*/ 695720 w 1244359"/>
              <a:gd name="connsiteY1108" fmla="*/ 1179195 h 1201102"/>
              <a:gd name="connsiteX1109" fmla="*/ 669050 w 1244359"/>
              <a:gd name="connsiteY1109" fmla="*/ 1183958 h 1201102"/>
              <a:gd name="connsiteX1110" fmla="*/ 707150 w 1244359"/>
              <a:gd name="connsiteY1110" fmla="*/ 1182053 h 1201102"/>
              <a:gd name="connsiteX1111" fmla="*/ 661430 w 1244359"/>
              <a:gd name="connsiteY1111" fmla="*/ 1187768 h 1201102"/>
              <a:gd name="connsiteX1112" fmla="*/ 730010 w 1244359"/>
              <a:gd name="connsiteY1112" fmla="*/ 1167765 h 1201102"/>
              <a:gd name="connsiteX1113" fmla="*/ 728105 w 1244359"/>
              <a:gd name="connsiteY1113" fmla="*/ 1164908 h 1201102"/>
              <a:gd name="connsiteX1114" fmla="*/ 738582 w 1244359"/>
              <a:gd name="connsiteY1114" fmla="*/ 1163955 h 1201102"/>
              <a:gd name="connsiteX1115" fmla="*/ 730010 w 1244359"/>
              <a:gd name="connsiteY1115" fmla="*/ 1167765 h 1201102"/>
              <a:gd name="connsiteX1116" fmla="*/ 769062 w 1244359"/>
              <a:gd name="connsiteY1116" fmla="*/ 1153478 h 1201102"/>
              <a:gd name="connsiteX1117" fmla="*/ 718580 w 1244359"/>
              <a:gd name="connsiteY1117" fmla="*/ 1163955 h 1201102"/>
              <a:gd name="connsiteX1118" fmla="*/ 724295 w 1244359"/>
              <a:gd name="connsiteY1118" fmla="*/ 1163955 h 1201102"/>
              <a:gd name="connsiteX1119" fmla="*/ 715722 w 1244359"/>
              <a:gd name="connsiteY1119" fmla="*/ 1164908 h 1201102"/>
              <a:gd name="connsiteX1120" fmla="*/ 713817 w 1244359"/>
              <a:gd name="connsiteY1120" fmla="*/ 1170623 h 1201102"/>
              <a:gd name="connsiteX1121" fmla="*/ 708102 w 1244359"/>
              <a:gd name="connsiteY1121" fmla="*/ 1164908 h 1201102"/>
              <a:gd name="connsiteX1122" fmla="*/ 725247 w 1244359"/>
              <a:gd name="connsiteY1122" fmla="*/ 1160145 h 1201102"/>
              <a:gd name="connsiteX1123" fmla="*/ 717627 w 1244359"/>
              <a:gd name="connsiteY1123" fmla="*/ 1160145 h 1201102"/>
              <a:gd name="connsiteX1124" fmla="*/ 724295 w 1244359"/>
              <a:gd name="connsiteY1124" fmla="*/ 1156335 h 1201102"/>
              <a:gd name="connsiteX1125" fmla="*/ 726200 w 1244359"/>
              <a:gd name="connsiteY1125" fmla="*/ 1159193 h 1201102"/>
              <a:gd name="connsiteX1126" fmla="*/ 755727 w 1244359"/>
              <a:gd name="connsiteY1126" fmla="*/ 1149668 h 1201102"/>
              <a:gd name="connsiteX1127" fmla="*/ 766205 w 1244359"/>
              <a:gd name="connsiteY1127" fmla="*/ 1149668 h 1201102"/>
              <a:gd name="connsiteX1128" fmla="*/ 765252 w 1244359"/>
              <a:gd name="connsiteY1128" fmla="*/ 1146810 h 1201102"/>
              <a:gd name="connsiteX1129" fmla="*/ 785255 w 1244359"/>
              <a:gd name="connsiteY1129" fmla="*/ 1142048 h 1201102"/>
              <a:gd name="connsiteX1130" fmla="*/ 777635 w 1244359"/>
              <a:gd name="connsiteY1130" fmla="*/ 1142048 h 1201102"/>
              <a:gd name="connsiteX1131" fmla="*/ 793827 w 1244359"/>
              <a:gd name="connsiteY1131" fmla="*/ 1135380 h 1201102"/>
              <a:gd name="connsiteX1132" fmla="*/ 793827 w 1244359"/>
              <a:gd name="connsiteY1132" fmla="*/ 1139190 h 1201102"/>
              <a:gd name="connsiteX1133" fmla="*/ 796685 w 1244359"/>
              <a:gd name="connsiteY1133" fmla="*/ 1134428 h 1201102"/>
              <a:gd name="connsiteX1134" fmla="*/ 809067 w 1244359"/>
              <a:gd name="connsiteY1134" fmla="*/ 1133475 h 1201102"/>
              <a:gd name="connsiteX1135" fmla="*/ 769062 w 1244359"/>
              <a:gd name="connsiteY1135" fmla="*/ 1153478 h 1201102"/>
              <a:gd name="connsiteX1136" fmla="*/ 901460 w 1244359"/>
              <a:gd name="connsiteY1136" fmla="*/ 1118235 h 1201102"/>
              <a:gd name="connsiteX1137" fmla="*/ 910985 w 1244359"/>
              <a:gd name="connsiteY1137" fmla="*/ 1109663 h 1201102"/>
              <a:gd name="connsiteX1138" fmla="*/ 901460 w 1244359"/>
              <a:gd name="connsiteY1138" fmla="*/ 1118235 h 1201102"/>
              <a:gd name="connsiteX1139" fmla="*/ 943370 w 1244359"/>
              <a:gd name="connsiteY1139" fmla="*/ 1108710 h 1201102"/>
              <a:gd name="connsiteX1140" fmla="*/ 936702 w 1244359"/>
              <a:gd name="connsiteY1140" fmla="*/ 1110615 h 1201102"/>
              <a:gd name="connsiteX1141" fmla="*/ 941465 w 1244359"/>
              <a:gd name="connsiteY1141" fmla="*/ 1106805 h 1201102"/>
              <a:gd name="connsiteX1142" fmla="*/ 944322 w 1244359"/>
              <a:gd name="connsiteY1142" fmla="*/ 1107758 h 1201102"/>
              <a:gd name="connsiteX1143" fmla="*/ 943370 w 1244359"/>
              <a:gd name="connsiteY1143" fmla="*/ 1108710 h 1201102"/>
              <a:gd name="connsiteX1144" fmla="*/ 938607 w 1244359"/>
              <a:gd name="connsiteY1144" fmla="*/ 1096328 h 1201102"/>
              <a:gd name="connsiteX1145" fmla="*/ 943370 w 1244359"/>
              <a:gd name="connsiteY1145" fmla="*/ 1093470 h 1201102"/>
              <a:gd name="connsiteX1146" fmla="*/ 944322 w 1244359"/>
              <a:gd name="connsiteY1146" fmla="*/ 1095375 h 1201102"/>
              <a:gd name="connsiteX1147" fmla="*/ 938607 w 1244359"/>
              <a:gd name="connsiteY1147" fmla="*/ 1096328 h 1201102"/>
              <a:gd name="connsiteX1148" fmla="*/ 944322 w 1244359"/>
              <a:gd name="connsiteY1148" fmla="*/ 1091565 h 1201102"/>
              <a:gd name="connsiteX1149" fmla="*/ 950990 w 1244359"/>
              <a:gd name="connsiteY1149" fmla="*/ 1084898 h 1201102"/>
              <a:gd name="connsiteX1150" fmla="*/ 952895 w 1244359"/>
              <a:gd name="connsiteY1150" fmla="*/ 1086803 h 1201102"/>
              <a:gd name="connsiteX1151" fmla="*/ 944322 w 1244359"/>
              <a:gd name="connsiteY1151" fmla="*/ 1091565 h 1201102"/>
              <a:gd name="connsiteX1152" fmla="*/ 942417 w 1244359"/>
              <a:gd name="connsiteY1152" fmla="*/ 1087755 h 1201102"/>
              <a:gd name="connsiteX1153" fmla="*/ 922415 w 1244359"/>
              <a:gd name="connsiteY1153" fmla="*/ 1102043 h 1201102"/>
              <a:gd name="connsiteX1154" fmla="*/ 937655 w 1244359"/>
              <a:gd name="connsiteY1154" fmla="*/ 1087755 h 1201102"/>
              <a:gd name="connsiteX1155" fmla="*/ 960515 w 1244359"/>
              <a:gd name="connsiteY1155" fmla="*/ 1070610 h 1201102"/>
              <a:gd name="connsiteX1156" fmla="*/ 942417 w 1244359"/>
              <a:gd name="connsiteY1156" fmla="*/ 1087755 h 1201102"/>
              <a:gd name="connsiteX1157" fmla="*/ 998615 w 1244359"/>
              <a:gd name="connsiteY1157" fmla="*/ 1076325 h 1201102"/>
              <a:gd name="connsiteX1158" fmla="*/ 995757 w 1244359"/>
              <a:gd name="connsiteY1158" fmla="*/ 1070610 h 1201102"/>
              <a:gd name="connsiteX1159" fmla="*/ 998615 w 1244359"/>
              <a:gd name="connsiteY1159" fmla="*/ 1076325 h 1201102"/>
              <a:gd name="connsiteX1160" fmla="*/ 1003377 w 1244359"/>
              <a:gd name="connsiteY1160" fmla="*/ 1069658 h 1201102"/>
              <a:gd name="connsiteX1161" fmla="*/ 999567 w 1244359"/>
              <a:gd name="connsiteY1161" fmla="*/ 1069658 h 1201102"/>
              <a:gd name="connsiteX1162" fmla="*/ 1002425 w 1244359"/>
              <a:gd name="connsiteY1162" fmla="*/ 1067753 h 1201102"/>
              <a:gd name="connsiteX1163" fmla="*/ 1006235 w 1244359"/>
              <a:gd name="connsiteY1163" fmla="*/ 1066800 h 1201102"/>
              <a:gd name="connsiteX1164" fmla="*/ 1006235 w 1244359"/>
              <a:gd name="connsiteY1164" fmla="*/ 1069658 h 1201102"/>
              <a:gd name="connsiteX1165" fmla="*/ 1003377 w 1244359"/>
              <a:gd name="connsiteY1165" fmla="*/ 1069658 h 1201102"/>
              <a:gd name="connsiteX1166" fmla="*/ 1025285 w 1244359"/>
              <a:gd name="connsiteY1166" fmla="*/ 1058228 h 1201102"/>
              <a:gd name="connsiteX1167" fmla="*/ 1029095 w 1244359"/>
              <a:gd name="connsiteY1167" fmla="*/ 1053465 h 1201102"/>
              <a:gd name="connsiteX1168" fmla="*/ 1025285 w 1244359"/>
              <a:gd name="connsiteY1168" fmla="*/ 1056323 h 1201102"/>
              <a:gd name="connsiteX1169" fmla="*/ 1023380 w 1244359"/>
              <a:gd name="connsiteY1169" fmla="*/ 1054418 h 1201102"/>
              <a:gd name="connsiteX1170" fmla="*/ 1031952 w 1244359"/>
              <a:gd name="connsiteY1170" fmla="*/ 1051560 h 1201102"/>
              <a:gd name="connsiteX1171" fmla="*/ 1025285 w 1244359"/>
              <a:gd name="connsiteY1171" fmla="*/ 1058228 h 1201102"/>
              <a:gd name="connsiteX1172" fmla="*/ 1052907 w 1244359"/>
              <a:gd name="connsiteY1172" fmla="*/ 1010603 h 1201102"/>
              <a:gd name="connsiteX1173" fmla="*/ 1054812 w 1244359"/>
              <a:gd name="connsiteY1173" fmla="*/ 1012508 h 1201102"/>
              <a:gd name="connsiteX1174" fmla="*/ 1050050 w 1244359"/>
              <a:gd name="connsiteY1174" fmla="*/ 1018223 h 1201102"/>
              <a:gd name="connsiteX1175" fmla="*/ 1052907 w 1244359"/>
              <a:gd name="connsiteY1175" fmla="*/ 1010603 h 1201102"/>
              <a:gd name="connsiteX1176" fmla="*/ 1061480 w 1244359"/>
              <a:gd name="connsiteY1176" fmla="*/ 1021080 h 1201102"/>
              <a:gd name="connsiteX1177" fmla="*/ 1056717 w 1244359"/>
              <a:gd name="connsiteY1177" fmla="*/ 1023938 h 1201102"/>
              <a:gd name="connsiteX1178" fmla="*/ 1067195 w 1244359"/>
              <a:gd name="connsiteY1178" fmla="*/ 1014413 h 1201102"/>
              <a:gd name="connsiteX1179" fmla="*/ 1061480 w 1244359"/>
              <a:gd name="connsiteY1179" fmla="*/ 1021080 h 1201102"/>
              <a:gd name="connsiteX1180" fmla="*/ 1066242 w 1244359"/>
              <a:gd name="connsiteY1180" fmla="*/ 1000125 h 1201102"/>
              <a:gd name="connsiteX1181" fmla="*/ 1052907 w 1244359"/>
              <a:gd name="connsiteY1181" fmla="*/ 1019175 h 1201102"/>
              <a:gd name="connsiteX1182" fmla="*/ 1060527 w 1244359"/>
              <a:gd name="connsiteY1182" fmla="*/ 1002983 h 1201102"/>
              <a:gd name="connsiteX1183" fmla="*/ 1081482 w 1244359"/>
              <a:gd name="connsiteY1183" fmla="*/ 982028 h 1201102"/>
              <a:gd name="connsiteX1184" fmla="*/ 1066242 w 1244359"/>
              <a:gd name="connsiteY1184" fmla="*/ 1000125 h 1201102"/>
              <a:gd name="connsiteX1185" fmla="*/ 1093865 w 1244359"/>
              <a:gd name="connsiteY1185" fmla="*/ 967740 h 1201102"/>
              <a:gd name="connsiteX1186" fmla="*/ 1083387 w 1244359"/>
              <a:gd name="connsiteY1186" fmla="*/ 981075 h 1201102"/>
              <a:gd name="connsiteX1187" fmla="*/ 1080530 w 1244359"/>
              <a:gd name="connsiteY1187" fmla="*/ 978218 h 1201102"/>
              <a:gd name="connsiteX1188" fmla="*/ 1098627 w 1244359"/>
              <a:gd name="connsiteY1188" fmla="*/ 955358 h 1201102"/>
              <a:gd name="connsiteX1189" fmla="*/ 1093865 w 1244359"/>
              <a:gd name="connsiteY1189" fmla="*/ 967740 h 1201102"/>
              <a:gd name="connsiteX1190" fmla="*/ 1156730 w 1244359"/>
              <a:gd name="connsiteY1190" fmla="*/ 868680 h 1201102"/>
              <a:gd name="connsiteX1191" fmla="*/ 1152920 w 1244359"/>
              <a:gd name="connsiteY1191" fmla="*/ 864870 h 1201102"/>
              <a:gd name="connsiteX1192" fmla="*/ 1159587 w 1244359"/>
              <a:gd name="connsiteY1192" fmla="*/ 858203 h 1201102"/>
              <a:gd name="connsiteX1193" fmla="*/ 1166255 w 1244359"/>
              <a:gd name="connsiteY1193" fmla="*/ 843915 h 1201102"/>
              <a:gd name="connsiteX1194" fmla="*/ 1156730 w 1244359"/>
              <a:gd name="connsiteY1194" fmla="*/ 868680 h 1201102"/>
              <a:gd name="connsiteX1195" fmla="*/ 1157682 w 1244359"/>
              <a:gd name="connsiteY1195" fmla="*/ 895350 h 1201102"/>
              <a:gd name="connsiteX1196" fmla="*/ 1153872 w 1244359"/>
              <a:gd name="connsiteY1196" fmla="*/ 897255 h 1201102"/>
              <a:gd name="connsiteX1197" fmla="*/ 1156730 w 1244359"/>
              <a:gd name="connsiteY1197" fmla="*/ 889635 h 1201102"/>
              <a:gd name="connsiteX1198" fmla="*/ 1158635 w 1244359"/>
              <a:gd name="connsiteY1198" fmla="*/ 892493 h 1201102"/>
              <a:gd name="connsiteX1199" fmla="*/ 1164350 w 1244359"/>
              <a:gd name="connsiteY1199" fmla="*/ 886778 h 1201102"/>
              <a:gd name="connsiteX1200" fmla="*/ 1157682 w 1244359"/>
              <a:gd name="connsiteY1200" fmla="*/ 895350 h 1201102"/>
              <a:gd name="connsiteX1201" fmla="*/ 1166255 w 1244359"/>
              <a:gd name="connsiteY1201" fmla="*/ 878205 h 1201102"/>
              <a:gd name="connsiteX1202" fmla="*/ 1171017 w 1244359"/>
              <a:gd name="connsiteY1202" fmla="*/ 868680 h 1201102"/>
              <a:gd name="connsiteX1203" fmla="*/ 1166255 w 1244359"/>
              <a:gd name="connsiteY1203" fmla="*/ 878205 h 1201102"/>
              <a:gd name="connsiteX1204" fmla="*/ 1171970 w 1244359"/>
              <a:gd name="connsiteY1204" fmla="*/ 821055 h 1201102"/>
              <a:gd name="connsiteX1205" fmla="*/ 1172922 w 1244359"/>
              <a:gd name="connsiteY1205" fmla="*/ 813435 h 1201102"/>
              <a:gd name="connsiteX1206" fmla="*/ 1171970 w 1244359"/>
              <a:gd name="connsiteY1206" fmla="*/ 821055 h 1201102"/>
              <a:gd name="connsiteX1207" fmla="*/ 1171017 w 1244359"/>
              <a:gd name="connsiteY1207" fmla="*/ 800100 h 1201102"/>
              <a:gd name="connsiteX1208" fmla="*/ 1174827 w 1244359"/>
              <a:gd name="connsiteY1208" fmla="*/ 788670 h 1201102"/>
              <a:gd name="connsiteX1209" fmla="*/ 1171017 w 1244359"/>
              <a:gd name="connsiteY1209" fmla="*/ 800100 h 1201102"/>
              <a:gd name="connsiteX1210" fmla="*/ 1178637 w 1244359"/>
              <a:gd name="connsiteY1210" fmla="*/ 767715 h 1201102"/>
              <a:gd name="connsiteX1211" fmla="*/ 1176732 w 1244359"/>
              <a:gd name="connsiteY1211" fmla="*/ 778193 h 1201102"/>
              <a:gd name="connsiteX1212" fmla="*/ 1178637 w 1244359"/>
              <a:gd name="connsiteY1212" fmla="*/ 767715 h 1201102"/>
              <a:gd name="connsiteX1213" fmla="*/ 1178637 w 1244359"/>
              <a:gd name="connsiteY1213" fmla="*/ 792480 h 1201102"/>
              <a:gd name="connsiteX1214" fmla="*/ 1180542 w 1244359"/>
              <a:gd name="connsiteY1214" fmla="*/ 775335 h 1201102"/>
              <a:gd name="connsiteX1215" fmla="*/ 1183400 w 1244359"/>
              <a:gd name="connsiteY1215" fmla="*/ 778193 h 1201102"/>
              <a:gd name="connsiteX1216" fmla="*/ 1178637 w 1244359"/>
              <a:gd name="connsiteY1216" fmla="*/ 792480 h 1201102"/>
              <a:gd name="connsiteX1217" fmla="*/ 1190067 w 1244359"/>
              <a:gd name="connsiteY1217" fmla="*/ 726758 h 1201102"/>
              <a:gd name="connsiteX1218" fmla="*/ 1188162 w 1244359"/>
              <a:gd name="connsiteY1218" fmla="*/ 754380 h 1201102"/>
              <a:gd name="connsiteX1219" fmla="*/ 1184352 w 1244359"/>
              <a:gd name="connsiteY1219" fmla="*/ 758190 h 1201102"/>
              <a:gd name="connsiteX1220" fmla="*/ 1183400 w 1244359"/>
              <a:gd name="connsiteY1220" fmla="*/ 775335 h 1201102"/>
              <a:gd name="connsiteX1221" fmla="*/ 1179590 w 1244359"/>
              <a:gd name="connsiteY1221" fmla="*/ 772478 h 1201102"/>
              <a:gd name="connsiteX1222" fmla="*/ 1181495 w 1244359"/>
              <a:gd name="connsiteY1222" fmla="*/ 763905 h 1201102"/>
              <a:gd name="connsiteX1223" fmla="*/ 1178637 w 1244359"/>
              <a:gd name="connsiteY1223" fmla="*/ 758190 h 1201102"/>
              <a:gd name="connsiteX1224" fmla="*/ 1181495 w 1244359"/>
              <a:gd name="connsiteY1224" fmla="*/ 757238 h 1201102"/>
              <a:gd name="connsiteX1225" fmla="*/ 1189115 w 1244359"/>
              <a:gd name="connsiteY1225" fmla="*/ 721995 h 1201102"/>
              <a:gd name="connsiteX1226" fmla="*/ 1191020 w 1244359"/>
              <a:gd name="connsiteY1226" fmla="*/ 722948 h 1201102"/>
              <a:gd name="connsiteX1227" fmla="*/ 1190067 w 1244359"/>
              <a:gd name="connsiteY1227" fmla="*/ 718185 h 1201102"/>
              <a:gd name="connsiteX1228" fmla="*/ 1188162 w 1244359"/>
              <a:gd name="connsiteY1228" fmla="*/ 718185 h 1201102"/>
              <a:gd name="connsiteX1229" fmla="*/ 1191020 w 1244359"/>
              <a:gd name="connsiteY1229" fmla="*/ 707708 h 1201102"/>
              <a:gd name="connsiteX1230" fmla="*/ 1191972 w 1244359"/>
              <a:gd name="connsiteY1230" fmla="*/ 714375 h 1201102"/>
              <a:gd name="connsiteX1231" fmla="*/ 1195782 w 1244359"/>
              <a:gd name="connsiteY1231" fmla="*/ 695325 h 1201102"/>
              <a:gd name="connsiteX1232" fmla="*/ 1191020 w 1244359"/>
              <a:gd name="connsiteY1232" fmla="*/ 707708 h 1201102"/>
              <a:gd name="connsiteX1233" fmla="*/ 1191020 w 1244359"/>
              <a:gd name="connsiteY1233" fmla="*/ 706755 h 1201102"/>
              <a:gd name="connsiteX1234" fmla="*/ 1193877 w 1244359"/>
              <a:gd name="connsiteY1234" fmla="*/ 688658 h 1201102"/>
              <a:gd name="connsiteX1235" fmla="*/ 1196735 w 1244359"/>
              <a:gd name="connsiteY1235" fmla="*/ 687705 h 1201102"/>
              <a:gd name="connsiteX1236" fmla="*/ 1196735 w 1244359"/>
              <a:gd name="connsiteY1236" fmla="*/ 687705 h 1201102"/>
              <a:gd name="connsiteX1237" fmla="*/ 1197687 w 1244359"/>
              <a:gd name="connsiteY1237" fmla="*/ 699135 h 1201102"/>
              <a:gd name="connsiteX1238" fmla="*/ 1195782 w 1244359"/>
              <a:gd name="connsiteY1238" fmla="*/ 711518 h 1201102"/>
              <a:gd name="connsiteX1239" fmla="*/ 1191972 w 1244359"/>
              <a:gd name="connsiteY1239" fmla="*/ 715328 h 1201102"/>
              <a:gd name="connsiteX1240" fmla="*/ 1190067 w 1244359"/>
              <a:gd name="connsiteY1240" fmla="*/ 735330 h 1201102"/>
              <a:gd name="connsiteX1241" fmla="*/ 1190067 w 1244359"/>
              <a:gd name="connsiteY1241" fmla="*/ 726758 h 1201102"/>
              <a:gd name="connsiteX1242" fmla="*/ 1190067 w 1244359"/>
              <a:gd name="connsiteY1242" fmla="*/ 801053 h 1201102"/>
              <a:gd name="connsiteX1243" fmla="*/ 1193877 w 1244359"/>
              <a:gd name="connsiteY1243" fmla="*/ 790575 h 1201102"/>
              <a:gd name="connsiteX1244" fmla="*/ 1190067 w 1244359"/>
              <a:gd name="connsiteY1244" fmla="*/ 801053 h 1201102"/>
              <a:gd name="connsiteX1245" fmla="*/ 1193877 w 1244359"/>
              <a:gd name="connsiteY1245" fmla="*/ 787718 h 1201102"/>
              <a:gd name="connsiteX1246" fmla="*/ 1203402 w 1244359"/>
              <a:gd name="connsiteY1246" fmla="*/ 779145 h 1201102"/>
              <a:gd name="connsiteX1247" fmla="*/ 1193877 w 1244359"/>
              <a:gd name="connsiteY1247" fmla="*/ 787718 h 1201102"/>
              <a:gd name="connsiteX1248" fmla="*/ 1226262 w 1244359"/>
              <a:gd name="connsiteY1248" fmla="*/ 529590 h 1201102"/>
              <a:gd name="connsiteX1249" fmla="*/ 1226262 w 1244359"/>
              <a:gd name="connsiteY1249" fmla="*/ 529590 h 1201102"/>
              <a:gd name="connsiteX1250" fmla="*/ 1226262 w 1244359"/>
              <a:gd name="connsiteY1250" fmla="*/ 529590 h 1201102"/>
              <a:gd name="connsiteX1251" fmla="*/ 1226262 w 1244359"/>
              <a:gd name="connsiteY1251" fmla="*/ 529590 h 1201102"/>
              <a:gd name="connsiteX1252" fmla="*/ 1230072 w 1244359"/>
              <a:gd name="connsiteY1252" fmla="*/ 522923 h 1201102"/>
              <a:gd name="connsiteX1253" fmla="*/ 1231977 w 1244359"/>
              <a:gd name="connsiteY1253" fmla="*/ 535305 h 1201102"/>
              <a:gd name="connsiteX1254" fmla="*/ 1230072 w 1244359"/>
              <a:gd name="connsiteY1254" fmla="*/ 522923 h 120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</a:cxnLst>
            <a:rect l="l" t="t" r="r" b="b"/>
            <a:pathLst>
              <a:path w="1244359" h="1201102">
                <a:moveTo>
                  <a:pt x="1244360" y="573405"/>
                </a:moveTo>
                <a:cubicBezTo>
                  <a:pt x="1243407" y="556260"/>
                  <a:pt x="1242455" y="539115"/>
                  <a:pt x="1241502" y="522923"/>
                </a:cubicBezTo>
                <a:cubicBezTo>
                  <a:pt x="1241502" y="519113"/>
                  <a:pt x="1240550" y="514350"/>
                  <a:pt x="1240550" y="510540"/>
                </a:cubicBezTo>
                <a:cubicBezTo>
                  <a:pt x="1239597" y="506730"/>
                  <a:pt x="1239597" y="502920"/>
                  <a:pt x="1238645" y="499110"/>
                </a:cubicBezTo>
                <a:cubicBezTo>
                  <a:pt x="1237692" y="491490"/>
                  <a:pt x="1236740" y="483870"/>
                  <a:pt x="1235787" y="476250"/>
                </a:cubicBezTo>
                <a:cubicBezTo>
                  <a:pt x="1231977" y="470535"/>
                  <a:pt x="1232930" y="447675"/>
                  <a:pt x="1225310" y="442913"/>
                </a:cubicBezTo>
                <a:cubicBezTo>
                  <a:pt x="1225310" y="434340"/>
                  <a:pt x="1224357" y="430530"/>
                  <a:pt x="1220547" y="422910"/>
                </a:cubicBezTo>
                <a:cubicBezTo>
                  <a:pt x="1226262" y="424815"/>
                  <a:pt x="1218642" y="413385"/>
                  <a:pt x="1222452" y="414338"/>
                </a:cubicBezTo>
                <a:cubicBezTo>
                  <a:pt x="1218642" y="407670"/>
                  <a:pt x="1220547" y="398145"/>
                  <a:pt x="1216737" y="396240"/>
                </a:cubicBezTo>
                <a:cubicBezTo>
                  <a:pt x="1218642" y="405765"/>
                  <a:pt x="1222452" y="411480"/>
                  <a:pt x="1219595" y="415290"/>
                </a:cubicBezTo>
                <a:cubicBezTo>
                  <a:pt x="1217690" y="405765"/>
                  <a:pt x="1213880" y="397193"/>
                  <a:pt x="1214832" y="390525"/>
                </a:cubicBezTo>
                <a:cubicBezTo>
                  <a:pt x="1211975" y="383858"/>
                  <a:pt x="1204355" y="371475"/>
                  <a:pt x="1205307" y="365760"/>
                </a:cubicBezTo>
                <a:cubicBezTo>
                  <a:pt x="1201497" y="366713"/>
                  <a:pt x="1203402" y="357188"/>
                  <a:pt x="1199592" y="354330"/>
                </a:cubicBezTo>
                <a:cubicBezTo>
                  <a:pt x="1197687" y="354330"/>
                  <a:pt x="1198640" y="357188"/>
                  <a:pt x="1197687" y="355283"/>
                </a:cubicBezTo>
                <a:cubicBezTo>
                  <a:pt x="1193877" y="350520"/>
                  <a:pt x="1194830" y="341948"/>
                  <a:pt x="1191020" y="337185"/>
                </a:cubicBezTo>
                <a:cubicBezTo>
                  <a:pt x="1191972" y="339090"/>
                  <a:pt x="1191972" y="340995"/>
                  <a:pt x="1191020" y="340995"/>
                </a:cubicBezTo>
                <a:cubicBezTo>
                  <a:pt x="1189115" y="337185"/>
                  <a:pt x="1191020" y="336233"/>
                  <a:pt x="1188162" y="331470"/>
                </a:cubicBezTo>
                <a:cubicBezTo>
                  <a:pt x="1185305" y="332423"/>
                  <a:pt x="1189115" y="338138"/>
                  <a:pt x="1189115" y="340995"/>
                </a:cubicBezTo>
                <a:cubicBezTo>
                  <a:pt x="1192925" y="342900"/>
                  <a:pt x="1199592" y="360045"/>
                  <a:pt x="1198640" y="362903"/>
                </a:cubicBezTo>
                <a:cubicBezTo>
                  <a:pt x="1195782" y="358140"/>
                  <a:pt x="1192925" y="357188"/>
                  <a:pt x="1193877" y="351473"/>
                </a:cubicBezTo>
                <a:cubicBezTo>
                  <a:pt x="1191020" y="351473"/>
                  <a:pt x="1193877" y="355283"/>
                  <a:pt x="1191972" y="355283"/>
                </a:cubicBezTo>
                <a:cubicBezTo>
                  <a:pt x="1193877" y="360045"/>
                  <a:pt x="1196735" y="359093"/>
                  <a:pt x="1197687" y="364808"/>
                </a:cubicBezTo>
                <a:cubicBezTo>
                  <a:pt x="1195782" y="364808"/>
                  <a:pt x="1192925" y="361950"/>
                  <a:pt x="1191020" y="360998"/>
                </a:cubicBezTo>
                <a:cubicBezTo>
                  <a:pt x="1192925" y="366713"/>
                  <a:pt x="1195782" y="363855"/>
                  <a:pt x="1197687" y="368618"/>
                </a:cubicBezTo>
                <a:cubicBezTo>
                  <a:pt x="1196735" y="370523"/>
                  <a:pt x="1193877" y="364808"/>
                  <a:pt x="1194830" y="369570"/>
                </a:cubicBezTo>
                <a:cubicBezTo>
                  <a:pt x="1195782" y="369570"/>
                  <a:pt x="1195782" y="370523"/>
                  <a:pt x="1196735" y="371475"/>
                </a:cubicBezTo>
                <a:cubicBezTo>
                  <a:pt x="1195782" y="371475"/>
                  <a:pt x="1195782" y="371475"/>
                  <a:pt x="1194830" y="371475"/>
                </a:cubicBezTo>
                <a:cubicBezTo>
                  <a:pt x="1193877" y="372428"/>
                  <a:pt x="1192925" y="372428"/>
                  <a:pt x="1191972" y="373380"/>
                </a:cubicBezTo>
                <a:cubicBezTo>
                  <a:pt x="1191972" y="372428"/>
                  <a:pt x="1192925" y="372428"/>
                  <a:pt x="1192925" y="372428"/>
                </a:cubicBezTo>
                <a:cubicBezTo>
                  <a:pt x="1190067" y="368618"/>
                  <a:pt x="1191020" y="367665"/>
                  <a:pt x="1190067" y="363855"/>
                </a:cubicBezTo>
                <a:cubicBezTo>
                  <a:pt x="1188162" y="364808"/>
                  <a:pt x="1190067" y="371475"/>
                  <a:pt x="1191020" y="374333"/>
                </a:cubicBezTo>
                <a:cubicBezTo>
                  <a:pt x="1189115" y="375285"/>
                  <a:pt x="1187210" y="376238"/>
                  <a:pt x="1184352" y="377190"/>
                </a:cubicBezTo>
                <a:cubicBezTo>
                  <a:pt x="1184352" y="377190"/>
                  <a:pt x="1183400" y="377190"/>
                  <a:pt x="1183400" y="376238"/>
                </a:cubicBezTo>
                <a:cubicBezTo>
                  <a:pt x="1183400" y="375285"/>
                  <a:pt x="1182447" y="373380"/>
                  <a:pt x="1182447" y="372428"/>
                </a:cubicBezTo>
                <a:cubicBezTo>
                  <a:pt x="1182447" y="370523"/>
                  <a:pt x="1182447" y="369570"/>
                  <a:pt x="1180542" y="367665"/>
                </a:cubicBezTo>
                <a:cubicBezTo>
                  <a:pt x="1178637" y="362903"/>
                  <a:pt x="1177685" y="359093"/>
                  <a:pt x="1179590" y="356235"/>
                </a:cubicBezTo>
                <a:cubicBezTo>
                  <a:pt x="1174827" y="353378"/>
                  <a:pt x="1169112" y="334328"/>
                  <a:pt x="1169112" y="328613"/>
                </a:cubicBezTo>
                <a:cubicBezTo>
                  <a:pt x="1167207" y="328613"/>
                  <a:pt x="1165302" y="326708"/>
                  <a:pt x="1163397" y="322898"/>
                </a:cubicBezTo>
                <a:cubicBezTo>
                  <a:pt x="1163397" y="321945"/>
                  <a:pt x="1163397" y="320993"/>
                  <a:pt x="1163397" y="319088"/>
                </a:cubicBezTo>
                <a:cubicBezTo>
                  <a:pt x="1163397" y="317183"/>
                  <a:pt x="1162445" y="317183"/>
                  <a:pt x="1160540" y="317183"/>
                </a:cubicBezTo>
                <a:cubicBezTo>
                  <a:pt x="1159587" y="314325"/>
                  <a:pt x="1158635" y="312420"/>
                  <a:pt x="1159587" y="311468"/>
                </a:cubicBezTo>
                <a:cubicBezTo>
                  <a:pt x="1157682" y="309563"/>
                  <a:pt x="1154825" y="306705"/>
                  <a:pt x="1152920" y="304800"/>
                </a:cubicBezTo>
                <a:cubicBezTo>
                  <a:pt x="1151967" y="302895"/>
                  <a:pt x="1151015" y="300990"/>
                  <a:pt x="1151015" y="299085"/>
                </a:cubicBezTo>
                <a:cubicBezTo>
                  <a:pt x="1151015" y="299085"/>
                  <a:pt x="1151015" y="299085"/>
                  <a:pt x="1151967" y="299085"/>
                </a:cubicBezTo>
                <a:cubicBezTo>
                  <a:pt x="1149110" y="292418"/>
                  <a:pt x="1146252" y="286703"/>
                  <a:pt x="1142442" y="280988"/>
                </a:cubicBezTo>
                <a:cubicBezTo>
                  <a:pt x="1142442" y="280988"/>
                  <a:pt x="1142442" y="280988"/>
                  <a:pt x="1142442" y="280988"/>
                </a:cubicBezTo>
                <a:cubicBezTo>
                  <a:pt x="1135775" y="267653"/>
                  <a:pt x="1127202" y="255270"/>
                  <a:pt x="1118630" y="243840"/>
                </a:cubicBezTo>
                <a:cubicBezTo>
                  <a:pt x="1115772" y="238125"/>
                  <a:pt x="1111962" y="233363"/>
                  <a:pt x="1109105" y="226695"/>
                </a:cubicBezTo>
                <a:cubicBezTo>
                  <a:pt x="1108152" y="227648"/>
                  <a:pt x="1107200" y="226695"/>
                  <a:pt x="1105295" y="225743"/>
                </a:cubicBezTo>
                <a:cubicBezTo>
                  <a:pt x="1104342" y="220028"/>
                  <a:pt x="1098627" y="213360"/>
                  <a:pt x="1092912" y="207645"/>
                </a:cubicBezTo>
                <a:cubicBezTo>
                  <a:pt x="1091960" y="203835"/>
                  <a:pt x="1090055" y="199073"/>
                  <a:pt x="1087197" y="195263"/>
                </a:cubicBezTo>
                <a:cubicBezTo>
                  <a:pt x="1087197" y="195263"/>
                  <a:pt x="1087197" y="194310"/>
                  <a:pt x="1088150" y="194310"/>
                </a:cubicBezTo>
                <a:cubicBezTo>
                  <a:pt x="1086245" y="192405"/>
                  <a:pt x="1085292" y="191453"/>
                  <a:pt x="1085292" y="191453"/>
                </a:cubicBezTo>
                <a:cubicBezTo>
                  <a:pt x="1084340" y="190500"/>
                  <a:pt x="1083387" y="189548"/>
                  <a:pt x="1082435" y="188595"/>
                </a:cubicBezTo>
                <a:cubicBezTo>
                  <a:pt x="1078625" y="184785"/>
                  <a:pt x="1074815" y="180023"/>
                  <a:pt x="1071957" y="176213"/>
                </a:cubicBezTo>
                <a:cubicBezTo>
                  <a:pt x="1068147" y="172403"/>
                  <a:pt x="1064337" y="168593"/>
                  <a:pt x="1062432" y="163830"/>
                </a:cubicBezTo>
                <a:cubicBezTo>
                  <a:pt x="1053860" y="150495"/>
                  <a:pt x="1045287" y="136208"/>
                  <a:pt x="1035762" y="123825"/>
                </a:cubicBezTo>
                <a:cubicBezTo>
                  <a:pt x="1025285" y="111443"/>
                  <a:pt x="1014807" y="99060"/>
                  <a:pt x="999567" y="91440"/>
                </a:cubicBezTo>
                <a:cubicBezTo>
                  <a:pt x="996710" y="88583"/>
                  <a:pt x="996710" y="93345"/>
                  <a:pt x="993852" y="91440"/>
                </a:cubicBezTo>
                <a:cubicBezTo>
                  <a:pt x="985280" y="82868"/>
                  <a:pt x="973850" y="76200"/>
                  <a:pt x="961467" y="67628"/>
                </a:cubicBezTo>
                <a:cubicBezTo>
                  <a:pt x="949085" y="60008"/>
                  <a:pt x="936702" y="52388"/>
                  <a:pt x="925272" y="45720"/>
                </a:cubicBezTo>
                <a:cubicBezTo>
                  <a:pt x="909080" y="35243"/>
                  <a:pt x="894792" y="22860"/>
                  <a:pt x="876695" y="16193"/>
                </a:cubicBezTo>
                <a:cubicBezTo>
                  <a:pt x="866217" y="12383"/>
                  <a:pt x="856692" y="10478"/>
                  <a:pt x="847167" y="9525"/>
                </a:cubicBezTo>
                <a:cubicBezTo>
                  <a:pt x="837642" y="8573"/>
                  <a:pt x="830022" y="9525"/>
                  <a:pt x="821450" y="12383"/>
                </a:cubicBezTo>
                <a:cubicBezTo>
                  <a:pt x="805257" y="5715"/>
                  <a:pt x="783350" y="13335"/>
                  <a:pt x="769062" y="1905"/>
                </a:cubicBezTo>
                <a:cubicBezTo>
                  <a:pt x="765252" y="1905"/>
                  <a:pt x="765252" y="5715"/>
                  <a:pt x="759537" y="3810"/>
                </a:cubicBezTo>
                <a:cubicBezTo>
                  <a:pt x="755727" y="2858"/>
                  <a:pt x="755727" y="953"/>
                  <a:pt x="753822" y="0"/>
                </a:cubicBezTo>
                <a:cubicBezTo>
                  <a:pt x="752870" y="4763"/>
                  <a:pt x="755727" y="3810"/>
                  <a:pt x="751917" y="6668"/>
                </a:cubicBezTo>
                <a:cubicBezTo>
                  <a:pt x="764300" y="7620"/>
                  <a:pt x="769062" y="9525"/>
                  <a:pt x="780492" y="8573"/>
                </a:cubicBezTo>
                <a:cubicBezTo>
                  <a:pt x="783350" y="9525"/>
                  <a:pt x="784302" y="11430"/>
                  <a:pt x="788112" y="12383"/>
                </a:cubicBezTo>
                <a:cubicBezTo>
                  <a:pt x="812877" y="12383"/>
                  <a:pt x="842405" y="15240"/>
                  <a:pt x="873837" y="25718"/>
                </a:cubicBezTo>
                <a:cubicBezTo>
                  <a:pt x="903365" y="36195"/>
                  <a:pt x="929082" y="58103"/>
                  <a:pt x="950990" y="63818"/>
                </a:cubicBezTo>
                <a:cubicBezTo>
                  <a:pt x="954800" y="66675"/>
                  <a:pt x="950990" y="69533"/>
                  <a:pt x="952895" y="72390"/>
                </a:cubicBezTo>
                <a:cubicBezTo>
                  <a:pt x="965277" y="75248"/>
                  <a:pt x="970040" y="86678"/>
                  <a:pt x="981470" y="93345"/>
                </a:cubicBezTo>
                <a:cubicBezTo>
                  <a:pt x="990042" y="99060"/>
                  <a:pt x="999567" y="100013"/>
                  <a:pt x="1009092" y="106680"/>
                </a:cubicBezTo>
                <a:cubicBezTo>
                  <a:pt x="1017665" y="114300"/>
                  <a:pt x="1024332" y="120968"/>
                  <a:pt x="1030047" y="128588"/>
                </a:cubicBezTo>
                <a:cubicBezTo>
                  <a:pt x="1035762" y="136208"/>
                  <a:pt x="1042430" y="144780"/>
                  <a:pt x="1051002" y="154305"/>
                </a:cubicBezTo>
                <a:cubicBezTo>
                  <a:pt x="1051002" y="155258"/>
                  <a:pt x="1051002" y="155258"/>
                  <a:pt x="1051002" y="156210"/>
                </a:cubicBezTo>
                <a:cubicBezTo>
                  <a:pt x="1046240" y="152400"/>
                  <a:pt x="1043382" y="149543"/>
                  <a:pt x="1036715" y="143828"/>
                </a:cubicBezTo>
                <a:cubicBezTo>
                  <a:pt x="1037667" y="141923"/>
                  <a:pt x="1040525" y="146685"/>
                  <a:pt x="1041477" y="145733"/>
                </a:cubicBezTo>
                <a:cubicBezTo>
                  <a:pt x="1036715" y="140970"/>
                  <a:pt x="1031952" y="137160"/>
                  <a:pt x="1028142" y="134303"/>
                </a:cubicBezTo>
                <a:cubicBezTo>
                  <a:pt x="1024332" y="130493"/>
                  <a:pt x="1021475" y="127635"/>
                  <a:pt x="1018617" y="121920"/>
                </a:cubicBezTo>
                <a:cubicBezTo>
                  <a:pt x="1016712" y="124778"/>
                  <a:pt x="1010997" y="119063"/>
                  <a:pt x="1008140" y="120015"/>
                </a:cubicBezTo>
                <a:cubicBezTo>
                  <a:pt x="1013855" y="125730"/>
                  <a:pt x="1021475" y="132398"/>
                  <a:pt x="1021475" y="139065"/>
                </a:cubicBezTo>
                <a:cubicBezTo>
                  <a:pt x="1015760" y="136208"/>
                  <a:pt x="1016712" y="130493"/>
                  <a:pt x="1012902" y="130493"/>
                </a:cubicBezTo>
                <a:cubicBezTo>
                  <a:pt x="1016712" y="137160"/>
                  <a:pt x="1020522" y="140970"/>
                  <a:pt x="1026237" y="144780"/>
                </a:cubicBezTo>
                <a:cubicBezTo>
                  <a:pt x="1031000" y="148590"/>
                  <a:pt x="1036715" y="152400"/>
                  <a:pt x="1042430" y="159068"/>
                </a:cubicBezTo>
                <a:cubicBezTo>
                  <a:pt x="1041477" y="160020"/>
                  <a:pt x="1040525" y="160020"/>
                  <a:pt x="1039572" y="160020"/>
                </a:cubicBezTo>
                <a:cubicBezTo>
                  <a:pt x="1042430" y="165735"/>
                  <a:pt x="1048145" y="168593"/>
                  <a:pt x="1052907" y="172403"/>
                </a:cubicBezTo>
                <a:cubicBezTo>
                  <a:pt x="1053860" y="174308"/>
                  <a:pt x="1054812" y="175260"/>
                  <a:pt x="1055765" y="177165"/>
                </a:cubicBezTo>
                <a:cubicBezTo>
                  <a:pt x="1054812" y="177165"/>
                  <a:pt x="1053860" y="176213"/>
                  <a:pt x="1052907" y="176213"/>
                </a:cubicBezTo>
                <a:cubicBezTo>
                  <a:pt x="1053860" y="178118"/>
                  <a:pt x="1054812" y="180023"/>
                  <a:pt x="1055765" y="181928"/>
                </a:cubicBezTo>
                <a:cubicBezTo>
                  <a:pt x="1054812" y="180975"/>
                  <a:pt x="1053860" y="180975"/>
                  <a:pt x="1053860" y="180975"/>
                </a:cubicBezTo>
                <a:cubicBezTo>
                  <a:pt x="1054812" y="181928"/>
                  <a:pt x="1055765" y="182880"/>
                  <a:pt x="1056717" y="183833"/>
                </a:cubicBezTo>
                <a:cubicBezTo>
                  <a:pt x="1056717" y="184785"/>
                  <a:pt x="1056717" y="185738"/>
                  <a:pt x="1056717" y="186690"/>
                </a:cubicBezTo>
                <a:cubicBezTo>
                  <a:pt x="1049097" y="182880"/>
                  <a:pt x="1042430" y="180975"/>
                  <a:pt x="1034810" y="179070"/>
                </a:cubicBezTo>
                <a:cubicBezTo>
                  <a:pt x="1033857" y="177165"/>
                  <a:pt x="1032905" y="176213"/>
                  <a:pt x="1032905" y="174308"/>
                </a:cubicBezTo>
                <a:lnTo>
                  <a:pt x="1031000" y="176213"/>
                </a:lnTo>
                <a:cubicBezTo>
                  <a:pt x="1031952" y="177165"/>
                  <a:pt x="1032905" y="178118"/>
                  <a:pt x="1032905" y="178118"/>
                </a:cubicBezTo>
                <a:cubicBezTo>
                  <a:pt x="1031952" y="178118"/>
                  <a:pt x="1031000" y="178118"/>
                  <a:pt x="1030047" y="177165"/>
                </a:cubicBezTo>
                <a:cubicBezTo>
                  <a:pt x="1030047" y="177165"/>
                  <a:pt x="1029095" y="176213"/>
                  <a:pt x="1029095" y="175260"/>
                </a:cubicBezTo>
                <a:cubicBezTo>
                  <a:pt x="1030047" y="174308"/>
                  <a:pt x="1028142" y="170498"/>
                  <a:pt x="1027190" y="173355"/>
                </a:cubicBezTo>
                <a:cubicBezTo>
                  <a:pt x="1028142" y="174308"/>
                  <a:pt x="1029095" y="175260"/>
                  <a:pt x="1028142" y="176213"/>
                </a:cubicBezTo>
                <a:cubicBezTo>
                  <a:pt x="1028142" y="176213"/>
                  <a:pt x="1028142" y="176213"/>
                  <a:pt x="1028142" y="176213"/>
                </a:cubicBezTo>
                <a:cubicBezTo>
                  <a:pt x="1026237" y="175260"/>
                  <a:pt x="1023380" y="174308"/>
                  <a:pt x="1021475" y="172403"/>
                </a:cubicBezTo>
                <a:cubicBezTo>
                  <a:pt x="1019570" y="170498"/>
                  <a:pt x="1018617" y="166688"/>
                  <a:pt x="1016712" y="164783"/>
                </a:cubicBezTo>
                <a:cubicBezTo>
                  <a:pt x="1013855" y="161925"/>
                  <a:pt x="1007187" y="161925"/>
                  <a:pt x="1005282" y="164783"/>
                </a:cubicBezTo>
                <a:cubicBezTo>
                  <a:pt x="1004330" y="165735"/>
                  <a:pt x="1004330" y="166688"/>
                  <a:pt x="1003377" y="168593"/>
                </a:cubicBezTo>
                <a:cubicBezTo>
                  <a:pt x="1001472" y="167640"/>
                  <a:pt x="998615" y="165735"/>
                  <a:pt x="996710" y="164783"/>
                </a:cubicBezTo>
                <a:cubicBezTo>
                  <a:pt x="997662" y="160973"/>
                  <a:pt x="996710" y="156210"/>
                  <a:pt x="994805" y="152400"/>
                </a:cubicBezTo>
                <a:cubicBezTo>
                  <a:pt x="994805" y="151448"/>
                  <a:pt x="992900" y="151448"/>
                  <a:pt x="991947" y="151448"/>
                </a:cubicBezTo>
                <a:cubicBezTo>
                  <a:pt x="991947" y="151448"/>
                  <a:pt x="990995" y="152400"/>
                  <a:pt x="990995" y="152400"/>
                </a:cubicBezTo>
                <a:cubicBezTo>
                  <a:pt x="990995" y="152400"/>
                  <a:pt x="990995" y="152400"/>
                  <a:pt x="990995" y="153353"/>
                </a:cubicBezTo>
                <a:cubicBezTo>
                  <a:pt x="988137" y="152400"/>
                  <a:pt x="984327" y="149543"/>
                  <a:pt x="983375" y="145733"/>
                </a:cubicBezTo>
                <a:cubicBezTo>
                  <a:pt x="982422" y="146685"/>
                  <a:pt x="982422" y="147638"/>
                  <a:pt x="982422" y="149543"/>
                </a:cubicBezTo>
                <a:cubicBezTo>
                  <a:pt x="985280" y="151448"/>
                  <a:pt x="987185" y="152400"/>
                  <a:pt x="990042" y="155258"/>
                </a:cubicBezTo>
                <a:cubicBezTo>
                  <a:pt x="990042" y="155258"/>
                  <a:pt x="990042" y="156210"/>
                  <a:pt x="990042" y="156210"/>
                </a:cubicBezTo>
                <a:cubicBezTo>
                  <a:pt x="990995" y="158115"/>
                  <a:pt x="991947" y="159068"/>
                  <a:pt x="992900" y="160973"/>
                </a:cubicBezTo>
                <a:cubicBezTo>
                  <a:pt x="986232" y="154305"/>
                  <a:pt x="979565" y="149543"/>
                  <a:pt x="973850" y="144780"/>
                </a:cubicBezTo>
                <a:cubicBezTo>
                  <a:pt x="971945" y="143828"/>
                  <a:pt x="970992" y="142875"/>
                  <a:pt x="970040" y="141923"/>
                </a:cubicBezTo>
                <a:cubicBezTo>
                  <a:pt x="970040" y="141923"/>
                  <a:pt x="970040" y="141923"/>
                  <a:pt x="970992" y="140970"/>
                </a:cubicBezTo>
                <a:cubicBezTo>
                  <a:pt x="970992" y="140018"/>
                  <a:pt x="970040" y="140018"/>
                  <a:pt x="970040" y="139065"/>
                </a:cubicBezTo>
                <a:cubicBezTo>
                  <a:pt x="970040" y="139065"/>
                  <a:pt x="969087" y="140018"/>
                  <a:pt x="969087" y="140018"/>
                </a:cubicBezTo>
                <a:cubicBezTo>
                  <a:pt x="964325" y="137160"/>
                  <a:pt x="960515" y="135255"/>
                  <a:pt x="955752" y="133350"/>
                </a:cubicBezTo>
                <a:cubicBezTo>
                  <a:pt x="953847" y="131445"/>
                  <a:pt x="952895" y="130493"/>
                  <a:pt x="951942" y="128588"/>
                </a:cubicBezTo>
                <a:cubicBezTo>
                  <a:pt x="950037" y="127635"/>
                  <a:pt x="949085" y="126683"/>
                  <a:pt x="947180" y="125730"/>
                </a:cubicBezTo>
                <a:cubicBezTo>
                  <a:pt x="922415" y="102870"/>
                  <a:pt x="889077" y="80963"/>
                  <a:pt x="852882" y="63818"/>
                </a:cubicBezTo>
                <a:cubicBezTo>
                  <a:pt x="813830" y="45720"/>
                  <a:pt x="770967" y="34290"/>
                  <a:pt x="735725" y="30480"/>
                </a:cubicBezTo>
                <a:cubicBezTo>
                  <a:pt x="728105" y="26670"/>
                  <a:pt x="720485" y="23813"/>
                  <a:pt x="711912" y="21908"/>
                </a:cubicBezTo>
                <a:cubicBezTo>
                  <a:pt x="703340" y="20003"/>
                  <a:pt x="694767" y="19050"/>
                  <a:pt x="684290" y="19050"/>
                </a:cubicBezTo>
                <a:cubicBezTo>
                  <a:pt x="672860" y="9525"/>
                  <a:pt x="651905" y="7620"/>
                  <a:pt x="630950" y="8573"/>
                </a:cubicBezTo>
                <a:cubicBezTo>
                  <a:pt x="626187" y="8573"/>
                  <a:pt x="620472" y="9525"/>
                  <a:pt x="615710" y="9525"/>
                </a:cubicBezTo>
                <a:cubicBezTo>
                  <a:pt x="610947" y="9525"/>
                  <a:pt x="606185" y="10478"/>
                  <a:pt x="601422" y="10478"/>
                </a:cubicBezTo>
                <a:cubicBezTo>
                  <a:pt x="591897" y="10478"/>
                  <a:pt x="584277" y="10478"/>
                  <a:pt x="578562" y="8573"/>
                </a:cubicBezTo>
                <a:cubicBezTo>
                  <a:pt x="568085" y="20955"/>
                  <a:pt x="534747" y="18098"/>
                  <a:pt x="523317" y="14288"/>
                </a:cubicBezTo>
                <a:cubicBezTo>
                  <a:pt x="521412" y="19050"/>
                  <a:pt x="516650" y="20955"/>
                  <a:pt x="510935" y="21908"/>
                </a:cubicBezTo>
                <a:cubicBezTo>
                  <a:pt x="505220" y="22860"/>
                  <a:pt x="498552" y="22860"/>
                  <a:pt x="492837" y="21908"/>
                </a:cubicBezTo>
                <a:cubicBezTo>
                  <a:pt x="492837" y="20003"/>
                  <a:pt x="500457" y="16193"/>
                  <a:pt x="491885" y="18098"/>
                </a:cubicBezTo>
                <a:cubicBezTo>
                  <a:pt x="488075" y="18098"/>
                  <a:pt x="488075" y="20955"/>
                  <a:pt x="486170" y="21908"/>
                </a:cubicBezTo>
                <a:cubicBezTo>
                  <a:pt x="482360" y="20003"/>
                  <a:pt x="476645" y="19050"/>
                  <a:pt x="473787" y="16193"/>
                </a:cubicBezTo>
                <a:cubicBezTo>
                  <a:pt x="466167" y="17145"/>
                  <a:pt x="465215" y="20003"/>
                  <a:pt x="457595" y="20955"/>
                </a:cubicBezTo>
                <a:cubicBezTo>
                  <a:pt x="459500" y="18098"/>
                  <a:pt x="459500" y="15240"/>
                  <a:pt x="464262" y="13335"/>
                </a:cubicBezTo>
                <a:cubicBezTo>
                  <a:pt x="474740" y="8573"/>
                  <a:pt x="477597" y="12383"/>
                  <a:pt x="483312" y="12383"/>
                </a:cubicBezTo>
                <a:cubicBezTo>
                  <a:pt x="482360" y="9525"/>
                  <a:pt x="478550" y="9525"/>
                  <a:pt x="484265" y="7620"/>
                </a:cubicBezTo>
                <a:cubicBezTo>
                  <a:pt x="488075" y="14288"/>
                  <a:pt x="497600" y="2858"/>
                  <a:pt x="504267" y="8573"/>
                </a:cubicBezTo>
                <a:cubicBezTo>
                  <a:pt x="500457" y="9525"/>
                  <a:pt x="497600" y="10478"/>
                  <a:pt x="496647" y="12383"/>
                </a:cubicBezTo>
                <a:cubicBezTo>
                  <a:pt x="504267" y="9525"/>
                  <a:pt x="513792" y="6668"/>
                  <a:pt x="520460" y="4763"/>
                </a:cubicBezTo>
                <a:cubicBezTo>
                  <a:pt x="518555" y="4763"/>
                  <a:pt x="514745" y="4763"/>
                  <a:pt x="518555" y="3810"/>
                </a:cubicBezTo>
                <a:cubicBezTo>
                  <a:pt x="480455" y="1905"/>
                  <a:pt x="445212" y="9525"/>
                  <a:pt x="411875" y="20955"/>
                </a:cubicBezTo>
                <a:cubicBezTo>
                  <a:pt x="378537" y="32385"/>
                  <a:pt x="347105" y="49530"/>
                  <a:pt x="315672" y="68580"/>
                </a:cubicBezTo>
                <a:cubicBezTo>
                  <a:pt x="310910" y="67628"/>
                  <a:pt x="303290" y="71438"/>
                  <a:pt x="296622" y="74295"/>
                </a:cubicBezTo>
                <a:cubicBezTo>
                  <a:pt x="280430" y="88583"/>
                  <a:pt x="267095" y="97155"/>
                  <a:pt x="269952" y="110490"/>
                </a:cubicBezTo>
                <a:cubicBezTo>
                  <a:pt x="289955" y="96203"/>
                  <a:pt x="305195" y="81915"/>
                  <a:pt x="342342" y="63818"/>
                </a:cubicBezTo>
                <a:cubicBezTo>
                  <a:pt x="350915" y="62865"/>
                  <a:pt x="359487" y="63818"/>
                  <a:pt x="363297" y="69533"/>
                </a:cubicBezTo>
                <a:cubicBezTo>
                  <a:pt x="336627" y="86678"/>
                  <a:pt x="303290" y="97155"/>
                  <a:pt x="280430" y="118110"/>
                </a:cubicBezTo>
                <a:cubicBezTo>
                  <a:pt x="277572" y="120968"/>
                  <a:pt x="276620" y="123825"/>
                  <a:pt x="273762" y="125730"/>
                </a:cubicBezTo>
                <a:cubicBezTo>
                  <a:pt x="253760" y="140970"/>
                  <a:pt x="242330" y="147638"/>
                  <a:pt x="228995" y="158115"/>
                </a:cubicBezTo>
                <a:cubicBezTo>
                  <a:pt x="202325" y="178118"/>
                  <a:pt x="179465" y="206693"/>
                  <a:pt x="157557" y="231458"/>
                </a:cubicBezTo>
                <a:cubicBezTo>
                  <a:pt x="152795" y="237173"/>
                  <a:pt x="143270" y="239078"/>
                  <a:pt x="143270" y="248603"/>
                </a:cubicBezTo>
                <a:cubicBezTo>
                  <a:pt x="149937" y="241935"/>
                  <a:pt x="156605" y="235268"/>
                  <a:pt x="162320" y="228600"/>
                </a:cubicBezTo>
                <a:cubicBezTo>
                  <a:pt x="168035" y="221933"/>
                  <a:pt x="173750" y="215265"/>
                  <a:pt x="176607" y="209550"/>
                </a:cubicBezTo>
                <a:cubicBezTo>
                  <a:pt x="184227" y="203835"/>
                  <a:pt x="193752" y="195263"/>
                  <a:pt x="203277" y="186690"/>
                </a:cubicBezTo>
                <a:cubicBezTo>
                  <a:pt x="213755" y="178118"/>
                  <a:pt x="223280" y="168593"/>
                  <a:pt x="231852" y="161925"/>
                </a:cubicBezTo>
                <a:cubicBezTo>
                  <a:pt x="236615" y="159068"/>
                  <a:pt x="241377" y="156210"/>
                  <a:pt x="246140" y="153353"/>
                </a:cubicBezTo>
                <a:cubicBezTo>
                  <a:pt x="250902" y="150495"/>
                  <a:pt x="254712" y="147638"/>
                  <a:pt x="259475" y="144780"/>
                </a:cubicBezTo>
                <a:cubicBezTo>
                  <a:pt x="268047" y="139065"/>
                  <a:pt x="275667" y="133350"/>
                  <a:pt x="284240" y="127635"/>
                </a:cubicBezTo>
                <a:cubicBezTo>
                  <a:pt x="300432" y="115253"/>
                  <a:pt x="318530" y="102870"/>
                  <a:pt x="343295" y="92393"/>
                </a:cubicBezTo>
                <a:cubicBezTo>
                  <a:pt x="349010" y="97155"/>
                  <a:pt x="353772" y="92393"/>
                  <a:pt x="362345" y="89535"/>
                </a:cubicBezTo>
                <a:cubicBezTo>
                  <a:pt x="365202" y="96203"/>
                  <a:pt x="371870" y="96203"/>
                  <a:pt x="381395" y="92393"/>
                </a:cubicBezTo>
                <a:cubicBezTo>
                  <a:pt x="385205" y="88583"/>
                  <a:pt x="376632" y="89535"/>
                  <a:pt x="380442" y="85725"/>
                </a:cubicBezTo>
                <a:cubicBezTo>
                  <a:pt x="386157" y="85725"/>
                  <a:pt x="391872" y="85725"/>
                  <a:pt x="394730" y="89535"/>
                </a:cubicBezTo>
                <a:cubicBezTo>
                  <a:pt x="389967" y="91440"/>
                  <a:pt x="385205" y="94298"/>
                  <a:pt x="382347" y="94298"/>
                </a:cubicBezTo>
                <a:cubicBezTo>
                  <a:pt x="386157" y="99060"/>
                  <a:pt x="396635" y="93345"/>
                  <a:pt x="399492" y="100013"/>
                </a:cubicBezTo>
                <a:cubicBezTo>
                  <a:pt x="390920" y="104775"/>
                  <a:pt x="383300" y="109538"/>
                  <a:pt x="375680" y="114300"/>
                </a:cubicBezTo>
                <a:cubicBezTo>
                  <a:pt x="368060" y="120015"/>
                  <a:pt x="361392" y="124778"/>
                  <a:pt x="354725" y="130493"/>
                </a:cubicBezTo>
                <a:cubicBezTo>
                  <a:pt x="341390" y="141923"/>
                  <a:pt x="328055" y="152400"/>
                  <a:pt x="311862" y="160973"/>
                </a:cubicBezTo>
                <a:cubicBezTo>
                  <a:pt x="306147" y="160973"/>
                  <a:pt x="301385" y="158115"/>
                  <a:pt x="294717" y="160020"/>
                </a:cubicBezTo>
                <a:cubicBezTo>
                  <a:pt x="294717" y="166688"/>
                  <a:pt x="307100" y="160973"/>
                  <a:pt x="311862" y="163830"/>
                </a:cubicBezTo>
                <a:cubicBezTo>
                  <a:pt x="309005" y="168593"/>
                  <a:pt x="303290" y="173355"/>
                  <a:pt x="298527" y="178118"/>
                </a:cubicBezTo>
                <a:cubicBezTo>
                  <a:pt x="297575" y="180023"/>
                  <a:pt x="295670" y="180975"/>
                  <a:pt x="294717" y="182880"/>
                </a:cubicBezTo>
                <a:cubicBezTo>
                  <a:pt x="294717" y="182880"/>
                  <a:pt x="293765" y="182880"/>
                  <a:pt x="293765" y="182880"/>
                </a:cubicBezTo>
                <a:cubicBezTo>
                  <a:pt x="288050" y="183833"/>
                  <a:pt x="281382" y="186690"/>
                  <a:pt x="278525" y="192405"/>
                </a:cubicBezTo>
                <a:cubicBezTo>
                  <a:pt x="278525" y="193358"/>
                  <a:pt x="277572" y="194310"/>
                  <a:pt x="276620" y="195263"/>
                </a:cubicBezTo>
                <a:cubicBezTo>
                  <a:pt x="271857" y="199073"/>
                  <a:pt x="268047" y="201930"/>
                  <a:pt x="264237" y="205740"/>
                </a:cubicBezTo>
                <a:cubicBezTo>
                  <a:pt x="264237" y="205740"/>
                  <a:pt x="264237" y="205740"/>
                  <a:pt x="263285" y="205740"/>
                </a:cubicBezTo>
                <a:cubicBezTo>
                  <a:pt x="263285" y="206693"/>
                  <a:pt x="262332" y="206693"/>
                  <a:pt x="262332" y="207645"/>
                </a:cubicBezTo>
                <a:cubicBezTo>
                  <a:pt x="261380" y="208598"/>
                  <a:pt x="260427" y="208598"/>
                  <a:pt x="260427" y="209550"/>
                </a:cubicBezTo>
                <a:cubicBezTo>
                  <a:pt x="255665" y="213360"/>
                  <a:pt x="249950" y="213360"/>
                  <a:pt x="243282" y="213360"/>
                </a:cubicBezTo>
                <a:cubicBezTo>
                  <a:pt x="241377" y="213360"/>
                  <a:pt x="240425" y="214313"/>
                  <a:pt x="239472" y="216218"/>
                </a:cubicBezTo>
                <a:cubicBezTo>
                  <a:pt x="239472" y="217170"/>
                  <a:pt x="238520" y="219075"/>
                  <a:pt x="237567" y="219075"/>
                </a:cubicBezTo>
                <a:cubicBezTo>
                  <a:pt x="235662" y="220980"/>
                  <a:pt x="233757" y="224790"/>
                  <a:pt x="229947" y="220980"/>
                </a:cubicBezTo>
                <a:cubicBezTo>
                  <a:pt x="226137" y="221933"/>
                  <a:pt x="225185" y="223838"/>
                  <a:pt x="223280" y="226695"/>
                </a:cubicBezTo>
                <a:cubicBezTo>
                  <a:pt x="221375" y="231458"/>
                  <a:pt x="218517" y="235268"/>
                  <a:pt x="211850" y="235268"/>
                </a:cubicBezTo>
                <a:cubicBezTo>
                  <a:pt x="210897" y="235268"/>
                  <a:pt x="208992" y="235268"/>
                  <a:pt x="208040" y="236220"/>
                </a:cubicBezTo>
                <a:cubicBezTo>
                  <a:pt x="204230" y="240983"/>
                  <a:pt x="197562" y="243840"/>
                  <a:pt x="195657" y="250508"/>
                </a:cubicBezTo>
                <a:cubicBezTo>
                  <a:pt x="194705" y="254318"/>
                  <a:pt x="190895" y="253365"/>
                  <a:pt x="188037" y="254318"/>
                </a:cubicBezTo>
                <a:cubicBezTo>
                  <a:pt x="188037" y="255270"/>
                  <a:pt x="187085" y="257175"/>
                  <a:pt x="186132" y="257175"/>
                </a:cubicBezTo>
                <a:cubicBezTo>
                  <a:pt x="176607" y="260033"/>
                  <a:pt x="169940" y="265748"/>
                  <a:pt x="163272" y="272415"/>
                </a:cubicBezTo>
                <a:cubicBezTo>
                  <a:pt x="159462" y="276225"/>
                  <a:pt x="156605" y="279083"/>
                  <a:pt x="151842" y="281940"/>
                </a:cubicBezTo>
                <a:cubicBezTo>
                  <a:pt x="145175" y="284798"/>
                  <a:pt x="137555" y="287655"/>
                  <a:pt x="138507" y="297180"/>
                </a:cubicBezTo>
                <a:cubicBezTo>
                  <a:pt x="138507" y="298133"/>
                  <a:pt x="136602" y="300038"/>
                  <a:pt x="134697" y="301943"/>
                </a:cubicBezTo>
                <a:cubicBezTo>
                  <a:pt x="132792" y="303848"/>
                  <a:pt x="129935" y="306705"/>
                  <a:pt x="128030" y="308610"/>
                </a:cubicBezTo>
                <a:cubicBezTo>
                  <a:pt x="127077" y="309563"/>
                  <a:pt x="126125" y="312420"/>
                  <a:pt x="123267" y="309563"/>
                </a:cubicBezTo>
                <a:cubicBezTo>
                  <a:pt x="122315" y="307658"/>
                  <a:pt x="118505" y="306705"/>
                  <a:pt x="121362" y="303848"/>
                </a:cubicBezTo>
                <a:cubicBezTo>
                  <a:pt x="122315" y="302895"/>
                  <a:pt x="122315" y="301943"/>
                  <a:pt x="122315" y="300038"/>
                </a:cubicBezTo>
                <a:cubicBezTo>
                  <a:pt x="122315" y="299085"/>
                  <a:pt x="121362" y="298133"/>
                  <a:pt x="121362" y="296228"/>
                </a:cubicBezTo>
                <a:cubicBezTo>
                  <a:pt x="120410" y="296228"/>
                  <a:pt x="120410" y="297180"/>
                  <a:pt x="119457" y="297180"/>
                </a:cubicBezTo>
                <a:cubicBezTo>
                  <a:pt x="115647" y="300038"/>
                  <a:pt x="112790" y="304800"/>
                  <a:pt x="112790" y="309563"/>
                </a:cubicBezTo>
                <a:cubicBezTo>
                  <a:pt x="112790" y="312420"/>
                  <a:pt x="113742" y="313373"/>
                  <a:pt x="111837" y="315278"/>
                </a:cubicBezTo>
                <a:cubicBezTo>
                  <a:pt x="108980" y="318135"/>
                  <a:pt x="106122" y="321945"/>
                  <a:pt x="100407" y="321945"/>
                </a:cubicBezTo>
                <a:cubicBezTo>
                  <a:pt x="94692" y="321945"/>
                  <a:pt x="98502" y="325755"/>
                  <a:pt x="98502" y="327660"/>
                </a:cubicBezTo>
                <a:cubicBezTo>
                  <a:pt x="97550" y="331470"/>
                  <a:pt x="95645" y="337185"/>
                  <a:pt x="91835" y="338138"/>
                </a:cubicBezTo>
                <a:cubicBezTo>
                  <a:pt x="88025" y="340043"/>
                  <a:pt x="86120" y="341948"/>
                  <a:pt x="84215" y="344805"/>
                </a:cubicBezTo>
                <a:cubicBezTo>
                  <a:pt x="85167" y="340995"/>
                  <a:pt x="86120" y="337185"/>
                  <a:pt x="87072" y="334328"/>
                </a:cubicBezTo>
                <a:cubicBezTo>
                  <a:pt x="94692" y="312420"/>
                  <a:pt x="113742" y="289560"/>
                  <a:pt x="121362" y="268605"/>
                </a:cubicBezTo>
                <a:cubicBezTo>
                  <a:pt x="130887" y="265748"/>
                  <a:pt x="123267" y="261938"/>
                  <a:pt x="133745" y="254318"/>
                </a:cubicBezTo>
                <a:cubicBezTo>
                  <a:pt x="132792" y="251460"/>
                  <a:pt x="130887" y="246698"/>
                  <a:pt x="128030" y="247650"/>
                </a:cubicBezTo>
                <a:cubicBezTo>
                  <a:pt x="127077" y="247650"/>
                  <a:pt x="125172" y="248603"/>
                  <a:pt x="123267" y="249555"/>
                </a:cubicBezTo>
                <a:cubicBezTo>
                  <a:pt x="118505" y="261938"/>
                  <a:pt x="111837" y="268605"/>
                  <a:pt x="108027" y="280035"/>
                </a:cubicBezTo>
                <a:cubicBezTo>
                  <a:pt x="85167" y="302895"/>
                  <a:pt x="72785" y="330518"/>
                  <a:pt x="63260" y="360045"/>
                </a:cubicBezTo>
                <a:cubicBezTo>
                  <a:pt x="62307" y="360045"/>
                  <a:pt x="61355" y="360045"/>
                  <a:pt x="60402" y="360045"/>
                </a:cubicBezTo>
                <a:cubicBezTo>
                  <a:pt x="60402" y="360998"/>
                  <a:pt x="61355" y="361950"/>
                  <a:pt x="62307" y="362903"/>
                </a:cubicBezTo>
                <a:cubicBezTo>
                  <a:pt x="62307" y="363855"/>
                  <a:pt x="62307" y="363855"/>
                  <a:pt x="61355" y="364808"/>
                </a:cubicBezTo>
                <a:cubicBezTo>
                  <a:pt x="60402" y="367665"/>
                  <a:pt x="59450" y="370523"/>
                  <a:pt x="58497" y="373380"/>
                </a:cubicBezTo>
                <a:cubicBezTo>
                  <a:pt x="56592" y="374333"/>
                  <a:pt x="55640" y="375285"/>
                  <a:pt x="53735" y="376238"/>
                </a:cubicBezTo>
                <a:cubicBezTo>
                  <a:pt x="50877" y="378143"/>
                  <a:pt x="48020" y="381000"/>
                  <a:pt x="48020" y="384810"/>
                </a:cubicBezTo>
                <a:cubicBezTo>
                  <a:pt x="48020" y="397193"/>
                  <a:pt x="48020" y="397193"/>
                  <a:pt x="35637" y="404813"/>
                </a:cubicBezTo>
                <a:cubicBezTo>
                  <a:pt x="34685" y="405765"/>
                  <a:pt x="33732" y="405765"/>
                  <a:pt x="32780" y="405765"/>
                </a:cubicBezTo>
                <a:cubicBezTo>
                  <a:pt x="32780" y="407670"/>
                  <a:pt x="30875" y="409575"/>
                  <a:pt x="28970" y="409575"/>
                </a:cubicBezTo>
                <a:cubicBezTo>
                  <a:pt x="28970" y="412433"/>
                  <a:pt x="33732" y="415290"/>
                  <a:pt x="28970" y="419100"/>
                </a:cubicBezTo>
                <a:cubicBezTo>
                  <a:pt x="26112" y="421005"/>
                  <a:pt x="24207" y="422910"/>
                  <a:pt x="22302" y="425768"/>
                </a:cubicBezTo>
                <a:cubicBezTo>
                  <a:pt x="21350" y="426720"/>
                  <a:pt x="21350" y="427673"/>
                  <a:pt x="20397" y="428625"/>
                </a:cubicBezTo>
                <a:cubicBezTo>
                  <a:pt x="20397" y="428625"/>
                  <a:pt x="20397" y="427673"/>
                  <a:pt x="20397" y="427673"/>
                </a:cubicBezTo>
                <a:cubicBezTo>
                  <a:pt x="20397" y="428625"/>
                  <a:pt x="19445" y="429578"/>
                  <a:pt x="19445" y="430530"/>
                </a:cubicBezTo>
                <a:cubicBezTo>
                  <a:pt x="18492" y="431483"/>
                  <a:pt x="17540" y="432435"/>
                  <a:pt x="15635" y="433388"/>
                </a:cubicBezTo>
                <a:cubicBezTo>
                  <a:pt x="11825" y="435293"/>
                  <a:pt x="15635" y="439103"/>
                  <a:pt x="16587" y="441008"/>
                </a:cubicBezTo>
                <a:cubicBezTo>
                  <a:pt x="10872" y="448628"/>
                  <a:pt x="16587" y="459105"/>
                  <a:pt x="9920" y="465773"/>
                </a:cubicBezTo>
                <a:cubicBezTo>
                  <a:pt x="9920" y="470535"/>
                  <a:pt x="10872" y="476250"/>
                  <a:pt x="9920" y="481013"/>
                </a:cubicBezTo>
                <a:cubicBezTo>
                  <a:pt x="8967" y="486728"/>
                  <a:pt x="6110" y="491490"/>
                  <a:pt x="7062" y="497205"/>
                </a:cubicBezTo>
                <a:cubicBezTo>
                  <a:pt x="8015" y="501968"/>
                  <a:pt x="5157" y="503873"/>
                  <a:pt x="1347" y="505778"/>
                </a:cubicBezTo>
                <a:cubicBezTo>
                  <a:pt x="395" y="505778"/>
                  <a:pt x="-558" y="508635"/>
                  <a:pt x="395" y="508635"/>
                </a:cubicBezTo>
                <a:cubicBezTo>
                  <a:pt x="3252" y="512445"/>
                  <a:pt x="1347" y="516255"/>
                  <a:pt x="395" y="520065"/>
                </a:cubicBezTo>
                <a:cubicBezTo>
                  <a:pt x="5157" y="525780"/>
                  <a:pt x="4205" y="533400"/>
                  <a:pt x="4205" y="540068"/>
                </a:cubicBezTo>
                <a:cubicBezTo>
                  <a:pt x="4205" y="546735"/>
                  <a:pt x="6110" y="554355"/>
                  <a:pt x="395" y="560070"/>
                </a:cubicBezTo>
                <a:cubicBezTo>
                  <a:pt x="-558" y="561023"/>
                  <a:pt x="395" y="563880"/>
                  <a:pt x="2300" y="564833"/>
                </a:cubicBezTo>
                <a:cubicBezTo>
                  <a:pt x="5157" y="565785"/>
                  <a:pt x="7062" y="566738"/>
                  <a:pt x="7062" y="569595"/>
                </a:cubicBezTo>
                <a:cubicBezTo>
                  <a:pt x="7062" y="572453"/>
                  <a:pt x="7062" y="574358"/>
                  <a:pt x="7062" y="577215"/>
                </a:cubicBezTo>
                <a:cubicBezTo>
                  <a:pt x="8015" y="587693"/>
                  <a:pt x="5157" y="598170"/>
                  <a:pt x="10872" y="608648"/>
                </a:cubicBezTo>
                <a:cubicBezTo>
                  <a:pt x="11825" y="609600"/>
                  <a:pt x="10872" y="612458"/>
                  <a:pt x="9920" y="614363"/>
                </a:cubicBezTo>
                <a:cubicBezTo>
                  <a:pt x="8967" y="616268"/>
                  <a:pt x="7062" y="617220"/>
                  <a:pt x="8967" y="619125"/>
                </a:cubicBezTo>
                <a:cubicBezTo>
                  <a:pt x="11825" y="621983"/>
                  <a:pt x="10872" y="625793"/>
                  <a:pt x="10872" y="629603"/>
                </a:cubicBezTo>
                <a:cubicBezTo>
                  <a:pt x="9920" y="637223"/>
                  <a:pt x="9920" y="641033"/>
                  <a:pt x="11825" y="644843"/>
                </a:cubicBezTo>
                <a:cubicBezTo>
                  <a:pt x="14682" y="649605"/>
                  <a:pt x="16587" y="655320"/>
                  <a:pt x="21350" y="659130"/>
                </a:cubicBezTo>
                <a:cubicBezTo>
                  <a:pt x="23255" y="661035"/>
                  <a:pt x="25160" y="662940"/>
                  <a:pt x="25160" y="664845"/>
                </a:cubicBezTo>
                <a:cubicBezTo>
                  <a:pt x="25160" y="670560"/>
                  <a:pt x="27065" y="676275"/>
                  <a:pt x="28970" y="681038"/>
                </a:cubicBezTo>
                <a:cubicBezTo>
                  <a:pt x="28017" y="690563"/>
                  <a:pt x="32780" y="699135"/>
                  <a:pt x="36590" y="707708"/>
                </a:cubicBezTo>
                <a:cubicBezTo>
                  <a:pt x="37542" y="708660"/>
                  <a:pt x="38495" y="710565"/>
                  <a:pt x="38495" y="710565"/>
                </a:cubicBezTo>
                <a:cubicBezTo>
                  <a:pt x="46115" y="708660"/>
                  <a:pt x="47067" y="716280"/>
                  <a:pt x="51830" y="718185"/>
                </a:cubicBezTo>
                <a:cubicBezTo>
                  <a:pt x="56592" y="721043"/>
                  <a:pt x="61355" y="722948"/>
                  <a:pt x="65165" y="724853"/>
                </a:cubicBezTo>
                <a:cubicBezTo>
                  <a:pt x="66117" y="726758"/>
                  <a:pt x="67070" y="728663"/>
                  <a:pt x="68022" y="731520"/>
                </a:cubicBezTo>
                <a:cubicBezTo>
                  <a:pt x="68022" y="732473"/>
                  <a:pt x="68022" y="732473"/>
                  <a:pt x="68975" y="733425"/>
                </a:cubicBezTo>
                <a:cubicBezTo>
                  <a:pt x="69927" y="735330"/>
                  <a:pt x="70880" y="738188"/>
                  <a:pt x="70880" y="740093"/>
                </a:cubicBezTo>
                <a:cubicBezTo>
                  <a:pt x="68022" y="742950"/>
                  <a:pt x="66117" y="745808"/>
                  <a:pt x="68975" y="750570"/>
                </a:cubicBezTo>
                <a:cubicBezTo>
                  <a:pt x="71832" y="755333"/>
                  <a:pt x="72785" y="762000"/>
                  <a:pt x="74690" y="767715"/>
                </a:cubicBezTo>
                <a:cubicBezTo>
                  <a:pt x="75642" y="769620"/>
                  <a:pt x="75642" y="771525"/>
                  <a:pt x="77547" y="772478"/>
                </a:cubicBezTo>
                <a:cubicBezTo>
                  <a:pt x="80405" y="773430"/>
                  <a:pt x="81357" y="774383"/>
                  <a:pt x="80405" y="777240"/>
                </a:cubicBezTo>
                <a:cubicBezTo>
                  <a:pt x="79452" y="780098"/>
                  <a:pt x="79452" y="783908"/>
                  <a:pt x="77547" y="785813"/>
                </a:cubicBezTo>
                <a:cubicBezTo>
                  <a:pt x="72785" y="790575"/>
                  <a:pt x="79452" y="793433"/>
                  <a:pt x="79452" y="797243"/>
                </a:cubicBezTo>
                <a:cubicBezTo>
                  <a:pt x="79452" y="799148"/>
                  <a:pt x="83262" y="799148"/>
                  <a:pt x="84215" y="798195"/>
                </a:cubicBezTo>
                <a:cubicBezTo>
                  <a:pt x="88025" y="795338"/>
                  <a:pt x="90882" y="792480"/>
                  <a:pt x="93740" y="789623"/>
                </a:cubicBezTo>
                <a:cubicBezTo>
                  <a:pt x="96597" y="786765"/>
                  <a:pt x="95645" y="784860"/>
                  <a:pt x="93740" y="782003"/>
                </a:cubicBezTo>
                <a:cubicBezTo>
                  <a:pt x="91835" y="776288"/>
                  <a:pt x="92787" y="769620"/>
                  <a:pt x="93740" y="762953"/>
                </a:cubicBezTo>
                <a:cubicBezTo>
                  <a:pt x="93740" y="762000"/>
                  <a:pt x="94692" y="762000"/>
                  <a:pt x="94692" y="762000"/>
                </a:cubicBezTo>
                <a:cubicBezTo>
                  <a:pt x="94692" y="762000"/>
                  <a:pt x="95645" y="762953"/>
                  <a:pt x="95645" y="762953"/>
                </a:cubicBezTo>
                <a:cubicBezTo>
                  <a:pt x="95645" y="767715"/>
                  <a:pt x="100407" y="769620"/>
                  <a:pt x="103265" y="773430"/>
                </a:cubicBezTo>
                <a:cubicBezTo>
                  <a:pt x="104217" y="775335"/>
                  <a:pt x="99455" y="778193"/>
                  <a:pt x="103265" y="779145"/>
                </a:cubicBezTo>
                <a:cubicBezTo>
                  <a:pt x="108980" y="781050"/>
                  <a:pt x="110885" y="784860"/>
                  <a:pt x="112790" y="789623"/>
                </a:cubicBezTo>
                <a:cubicBezTo>
                  <a:pt x="114695" y="795338"/>
                  <a:pt x="117552" y="801053"/>
                  <a:pt x="119457" y="806768"/>
                </a:cubicBezTo>
                <a:cubicBezTo>
                  <a:pt x="122315" y="813435"/>
                  <a:pt x="125172" y="819150"/>
                  <a:pt x="128982" y="824865"/>
                </a:cubicBezTo>
                <a:cubicBezTo>
                  <a:pt x="129935" y="826770"/>
                  <a:pt x="130887" y="828675"/>
                  <a:pt x="130887" y="829628"/>
                </a:cubicBezTo>
                <a:cubicBezTo>
                  <a:pt x="129935" y="836295"/>
                  <a:pt x="132792" y="841058"/>
                  <a:pt x="137555" y="843915"/>
                </a:cubicBezTo>
                <a:cubicBezTo>
                  <a:pt x="142317" y="847725"/>
                  <a:pt x="142317" y="852488"/>
                  <a:pt x="142317" y="857250"/>
                </a:cubicBezTo>
                <a:cubicBezTo>
                  <a:pt x="142317" y="860108"/>
                  <a:pt x="141365" y="863918"/>
                  <a:pt x="144222" y="865823"/>
                </a:cubicBezTo>
                <a:cubicBezTo>
                  <a:pt x="149937" y="870585"/>
                  <a:pt x="150890" y="877253"/>
                  <a:pt x="154700" y="882968"/>
                </a:cubicBezTo>
                <a:cubicBezTo>
                  <a:pt x="156605" y="885825"/>
                  <a:pt x="156605" y="882015"/>
                  <a:pt x="157557" y="881063"/>
                </a:cubicBezTo>
                <a:cubicBezTo>
                  <a:pt x="158510" y="880110"/>
                  <a:pt x="158510" y="879158"/>
                  <a:pt x="159462" y="878205"/>
                </a:cubicBezTo>
                <a:cubicBezTo>
                  <a:pt x="159462" y="879158"/>
                  <a:pt x="160415" y="879158"/>
                  <a:pt x="160415" y="880110"/>
                </a:cubicBezTo>
                <a:cubicBezTo>
                  <a:pt x="160415" y="887730"/>
                  <a:pt x="162320" y="894398"/>
                  <a:pt x="158510" y="902018"/>
                </a:cubicBezTo>
                <a:cubicBezTo>
                  <a:pt x="155652" y="906780"/>
                  <a:pt x="157557" y="912495"/>
                  <a:pt x="160415" y="918210"/>
                </a:cubicBezTo>
                <a:cubicBezTo>
                  <a:pt x="166130" y="926783"/>
                  <a:pt x="166130" y="928688"/>
                  <a:pt x="174702" y="931545"/>
                </a:cubicBezTo>
                <a:cubicBezTo>
                  <a:pt x="181370" y="934403"/>
                  <a:pt x="183275" y="935355"/>
                  <a:pt x="183275" y="942023"/>
                </a:cubicBezTo>
                <a:cubicBezTo>
                  <a:pt x="183275" y="947738"/>
                  <a:pt x="183275" y="953453"/>
                  <a:pt x="188037" y="957263"/>
                </a:cubicBezTo>
                <a:cubicBezTo>
                  <a:pt x="188990" y="958215"/>
                  <a:pt x="189942" y="959168"/>
                  <a:pt x="189942" y="960120"/>
                </a:cubicBezTo>
                <a:cubicBezTo>
                  <a:pt x="189942" y="968693"/>
                  <a:pt x="196610" y="973455"/>
                  <a:pt x="201372" y="978218"/>
                </a:cubicBezTo>
                <a:cubicBezTo>
                  <a:pt x="205182" y="982028"/>
                  <a:pt x="208992" y="986790"/>
                  <a:pt x="214707" y="988695"/>
                </a:cubicBezTo>
                <a:cubicBezTo>
                  <a:pt x="217565" y="994410"/>
                  <a:pt x="222327" y="998220"/>
                  <a:pt x="226137" y="1002983"/>
                </a:cubicBezTo>
                <a:cubicBezTo>
                  <a:pt x="229947" y="1008698"/>
                  <a:pt x="238520" y="1008698"/>
                  <a:pt x="240425" y="1016318"/>
                </a:cubicBezTo>
                <a:cubicBezTo>
                  <a:pt x="240425" y="1017270"/>
                  <a:pt x="242330" y="1017270"/>
                  <a:pt x="243282" y="1015365"/>
                </a:cubicBezTo>
                <a:cubicBezTo>
                  <a:pt x="244235" y="1014413"/>
                  <a:pt x="243282" y="1012508"/>
                  <a:pt x="244235" y="1011555"/>
                </a:cubicBezTo>
                <a:cubicBezTo>
                  <a:pt x="244235" y="1011555"/>
                  <a:pt x="244235" y="1010603"/>
                  <a:pt x="245187" y="1010603"/>
                </a:cubicBezTo>
                <a:cubicBezTo>
                  <a:pt x="248045" y="1012508"/>
                  <a:pt x="251855" y="1015365"/>
                  <a:pt x="254712" y="1017270"/>
                </a:cubicBezTo>
                <a:cubicBezTo>
                  <a:pt x="252807" y="1015365"/>
                  <a:pt x="249950" y="1010603"/>
                  <a:pt x="247092" y="1007745"/>
                </a:cubicBezTo>
                <a:cubicBezTo>
                  <a:pt x="247092" y="1007745"/>
                  <a:pt x="247092" y="1006793"/>
                  <a:pt x="247092" y="1006793"/>
                </a:cubicBezTo>
                <a:cubicBezTo>
                  <a:pt x="248045" y="1003935"/>
                  <a:pt x="245187" y="1002983"/>
                  <a:pt x="242330" y="1002030"/>
                </a:cubicBezTo>
                <a:cubicBezTo>
                  <a:pt x="240425" y="1002030"/>
                  <a:pt x="238520" y="1000125"/>
                  <a:pt x="238520" y="998220"/>
                </a:cubicBezTo>
                <a:cubicBezTo>
                  <a:pt x="238520" y="997268"/>
                  <a:pt x="237567" y="996315"/>
                  <a:pt x="236615" y="995363"/>
                </a:cubicBezTo>
                <a:cubicBezTo>
                  <a:pt x="236615" y="995363"/>
                  <a:pt x="237567" y="995363"/>
                  <a:pt x="237567" y="995363"/>
                </a:cubicBezTo>
                <a:cubicBezTo>
                  <a:pt x="236615" y="994410"/>
                  <a:pt x="236615" y="994410"/>
                  <a:pt x="235662" y="993458"/>
                </a:cubicBezTo>
                <a:cubicBezTo>
                  <a:pt x="232805" y="988695"/>
                  <a:pt x="227090" y="984885"/>
                  <a:pt x="224232" y="980123"/>
                </a:cubicBezTo>
                <a:cubicBezTo>
                  <a:pt x="222327" y="976313"/>
                  <a:pt x="217565" y="972503"/>
                  <a:pt x="217565" y="968693"/>
                </a:cubicBezTo>
                <a:cubicBezTo>
                  <a:pt x="217565" y="963930"/>
                  <a:pt x="220422" y="959168"/>
                  <a:pt x="222327" y="955358"/>
                </a:cubicBezTo>
                <a:cubicBezTo>
                  <a:pt x="223280" y="953453"/>
                  <a:pt x="223280" y="951548"/>
                  <a:pt x="224232" y="950595"/>
                </a:cubicBezTo>
                <a:cubicBezTo>
                  <a:pt x="224232" y="949643"/>
                  <a:pt x="225185" y="949643"/>
                  <a:pt x="225185" y="949643"/>
                </a:cubicBezTo>
                <a:cubicBezTo>
                  <a:pt x="227090" y="948690"/>
                  <a:pt x="226137" y="948690"/>
                  <a:pt x="226137" y="951548"/>
                </a:cubicBezTo>
                <a:cubicBezTo>
                  <a:pt x="227090" y="956310"/>
                  <a:pt x="229947" y="957263"/>
                  <a:pt x="233757" y="957263"/>
                </a:cubicBezTo>
                <a:cubicBezTo>
                  <a:pt x="237567" y="957263"/>
                  <a:pt x="236615" y="959168"/>
                  <a:pt x="235662" y="962025"/>
                </a:cubicBezTo>
                <a:cubicBezTo>
                  <a:pt x="233757" y="965835"/>
                  <a:pt x="238520" y="963930"/>
                  <a:pt x="240425" y="965835"/>
                </a:cubicBezTo>
                <a:cubicBezTo>
                  <a:pt x="241377" y="966788"/>
                  <a:pt x="242330" y="968693"/>
                  <a:pt x="240425" y="968693"/>
                </a:cubicBezTo>
                <a:cubicBezTo>
                  <a:pt x="234710" y="968693"/>
                  <a:pt x="235662" y="972503"/>
                  <a:pt x="237567" y="975360"/>
                </a:cubicBezTo>
                <a:cubicBezTo>
                  <a:pt x="234710" y="978218"/>
                  <a:pt x="234710" y="982028"/>
                  <a:pt x="235662" y="985838"/>
                </a:cubicBezTo>
                <a:cubicBezTo>
                  <a:pt x="235662" y="986790"/>
                  <a:pt x="236615" y="986790"/>
                  <a:pt x="236615" y="987743"/>
                </a:cubicBezTo>
                <a:cubicBezTo>
                  <a:pt x="236615" y="987743"/>
                  <a:pt x="237567" y="987743"/>
                  <a:pt x="238520" y="986790"/>
                </a:cubicBezTo>
                <a:cubicBezTo>
                  <a:pt x="239472" y="985838"/>
                  <a:pt x="241377" y="983933"/>
                  <a:pt x="242330" y="982980"/>
                </a:cubicBezTo>
                <a:cubicBezTo>
                  <a:pt x="244235" y="975360"/>
                  <a:pt x="248045" y="972503"/>
                  <a:pt x="255665" y="972503"/>
                </a:cubicBezTo>
                <a:cubicBezTo>
                  <a:pt x="258522" y="974408"/>
                  <a:pt x="261380" y="974408"/>
                  <a:pt x="263285" y="974408"/>
                </a:cubicBezTo>
                <a:cubicBezTo>
                  <a:pt x="262332" y="976313"/>
                  <a:pt x="262332" y="978218"/>
                  <a:pt x="262332" y="979170"/>
                </a:cubicBezTo>
                <a:cubicBezTo>
                  <a:pt x="262332" y="979170"/>
                  <a:pt x="261380" y="978218"/>
                  <a:pt x="261380" y="978218"/>
                </a:cubicBezTo>
                <a:cubicBezTo>
                  <a:pt x="261380" y="978218"/>
                  <a:pt x="262332" y="979170"/>
                  <a:pt x="262332" y="979170"/>
                </a:cubicBezTo>
                <a:cubicBezTo>
                  <a:pt x="262332" y="980123"/>
                  <a:pt x="263285" y="981075"/>
                  <a:pt x="264237" y="982028"/>
                </a:cubicBezTo>
                <a:cubicBezTo>
                  <a:pt x="265190" y="982980"/>
                  <a:pt x="265190" y="984885"/>
                  <a:pt x="264237" y="986790"/>
                </a:cubicBezTo>
                <a:cubicBezTo>
                  <a:pt x="263285" y="985838"/>
                  <a:pt x="262332" y="985838"/>
                  <a:pt x="261380" y="984885"/>
                </a:cubicBezTo>
                <a:cubicBezTo>
                  <a:pt x="263285" y="982028"/>
                  <a:pt x="256617" y="975360"/>
                  <a:pt x="255665" y="979170"/>
                </a:cubicBezTo>
                <a:cubicBezTo>
                  <a:pt x="262332" y="980123"/>
                  <a:pt x="255665" y="982980"/>
                  <a:pt x="256617" y="983933"/>
                </a:cubicBezTo>
                <a:cubicBezTo>
                  <a:pt x="258522" y="984885"/>
                  <a:pt x="260427" y="987743"/>
                  <a:pt x="262332" y="989648"/>
                </a:cubicBezTo>
                <a:cubicBezTo>
                  <a:pt x="260427" y="993458"/>
                  <a:pt x="258522" y="997268"/>
                  <a:pt x="257570" y="1001078"/>
                </a:cubicBezTo>
                <a:cubicBezTo>
                  <a:pt x="255665" y="1007745"/>
                  <a:pt x="255665" y="1013460"/>
                  <a:pt x="261380" y="1018223"/>
                </a:cubicBezTo>
                <a:cubicBezTo>
                  <a:pt x="267095" y="1022033"/>
                  <a:pt x="269000" y="1027748"/>
                  <a:pt x="268047" y="1034415"/>
                </a:cubicBezTo>
                <a:cubicBezTo>
                  <a:pt x="268047" y="1036320"/>
                  <a:pt x="268047" y="1038225"/>
                  <a:pt x="268047" y="1040130"/>
                </a:cubicBezTo>
                <a:cubicBezTo>
                  <a:pt x="268047" y="1041083"/>
                  <a:pt x="268047" y="1042035"/>
                  <a:pt x="268047" y="1042988"/>
                </a:cubicBezTo>
                <a:cubicBezTo>
                  <a:pt x="267095" y="1042988"/>
                  <a:pt x="266142" y="1042988"/>
                  <a:pt x="265190" y="1042035"/>
                </a:cubicBezTo>
                <a:cubicBezTo>
                  <a:pt x="266142" y="1042988"/>
                  <a:pt x="267095" y="1043940"/>
                  <a:pt x="269000" y="1044893"/>
                </a:cubicBezTo>
                <a:cubicBezTo>
                  <a:pt x="269000" y="1045845"/>
                  <a:pt x="269000" y="1045845"/>
                  <a:pt x="269000" y="1046798"/>
                </a:cubicBezTo>
                <a:cubicBezTo>
                  <a:pt x="261380" y="1042988"/>
                  <a:pt x="253760" y="1037273"/>
                  <a:pt x="246140" y="1030605"/>
                </a:cubicBezTo>
                <a:cubicBezTo>
                  <a:pt x="240425" y="1024890"/>
                  <a:pt x="233757" y="1020128"/>
                  <a:pt x="228042" y="1014413"/>
                </a:cubicBezTo>
                <a:cubicBezTo>
                  <a:pt x="222327" y="1008698"/>
                  <a:pt x="217565" y="1003935"/>
                  <a:pt x="211850" y="1000125"/>
                </a:cubicBezTo>
                <a:cubicBezTo>
                  <a:pt x="213755" y="1002030"/>
                  <a:pt x="206135" y="998220"/>
                  <a:pt x="204230" y="994410"/>
                </a:cubicBezTo>
                <a:cubicBezTo>
                  <a:pt x="204230" y="1001078"/>
                  <a:pt x="215660" y="1012508"/>
                  <a:pt x="216612" y="1022033"/>
                </a:cubicBezTo>
                <a:cubicBezTo>
                  <a:pt x="221375" y="1025843"/>
                  <a:pt x="224232" y="1029653"/>
                  <a:pt x="224232" y="1033463"/>
                </a:cubicBezTo>
                <a:cubicBezTo>
                  <a:pt x="226137" y="1035368"/>
                  <a:pt x="228042" y="1036320"/>
                  <a:pt x="228995" y="1036320"/>
                </a:cubicBezTo>
                <a:cubicBezTo>
                  <a:pt x="227090" y="1042988"/>
                  <a:pt x="254712" y="1061085"/>
                  <a:pt x="248997" y="1062990"/>
                </a:cubicBezTo>
                <a:cubicBezTo>
                  <a:pt x="253760" y="1064895"/>
                  <a:pt x="258522" y="1065848"/>
                  <a:pt x="265190" y="1069658"/>
                </a:cubicBezTo>
                <a:cubicBezTo>
                  <a:pt x="267095" y="1068705"/>
                  <a:pt x="264237" y="1066800"/>
                  <a:pt x="266142" y="1065848"/>
                </a:cubicBezTo>
                <a:cubicBezTo>
                  <a:pt x="269952" y="1067753"/>
                  <a:pt x="272810" y="1069658"/>
                  <a:pt x="274715" y="1068705"/>
                </a:cubicBezTo>
                <a:cubicBezTo>
                  <a:pt x="267095" y="1063943"/>
                  <a:pt x="264237" y="1066800"/>
                  <a:pt x="257570" y="1062990"/>
                </a:cubicBezTo>
                <a:cubicBezTo>
                  <a:pt x="260427" y="1061085"/>
                  <a:pt x="257570" y="1058228"/>
                  <a:pt x="253760" y="1057275"/>
                </a:cubicBezTo>
                <a:cubicBezTo>
                  <a:pt x="249950" y="1058228"/>
                  <a:pt x="257570" y="1060133"/>
                  <a:pt x="255665" y="1062038"/>
                </a:cubicBezTo>
                <a:cubicBezTo>
                  <a:pt x="253760" y="1061085"/>
                  <a:pt x="253760" y="1062990"/>
                  <a:pt x="250902" y="1061085"/>
                </a:cubicBezTo>
                <a:cubicBezTo>
                  <a:pt x="255665" y="1059180"/>
                  <a:pt x="240425" y="1054418"/>
                  <a:pt x="239472" y="1048703"/>
                </a:cubicBezTo>
                <a:cubicBezTo>
                  <a:pt x="240425" y="1047750"/>
                  <a:pt x="241377" y="1046798"/>
                  <a:pt x="243282" y="1047750"/>
                </a:cubicBezTo>
                <a:cubicBezTo>
                  <a:pt x="250902" y="1055370"/>
                  <a:pt x="248997" y="1049655"/>
                  <a:pt x="252807" y="1050608"/>
                </a:cubicBezTo>
                <a:cubicBezTo>
                  <a:pt x="256617" y="1052513"/>
                  <a:pt x="254712" y="1054418"/>
                  <a:pt x="257570" y="1057275"/>
                </a:cubicBezTo>
                <a:cubicBezTo>
                  <a:pt x="260427" y="1054418"/>
                  <a:pt x="267095" y="1058228"/>
                  <a:pt x="271857" y="1062038"/>
                </a:cubicBezTo>
                <a:cubicBezTo>
                  <a:pt x="278525" y="1063943"/>
                  <a:pt x="285192" y="1064895"/>
                  <a:pt x="291860" y="1065848"/>
                </a:cubicBezTo>
                <a:cubicBezTo>
                  <a:pt x="291860" y="1065848"/>
                  <a:pt x="292812" y="1066800"/>
                  <a:pt x="292812" y="1066800"/>
                </a:cubicBezTo>
                <a:cubicBezTo>
                  <a:pt x="296622" y="1069658"/>
                  <a:pt x="300432" y="1072515"/>
                  <a:pt x="305195" y="1075373"/>
                </a:cubicBezTo>
                <a:cubicBezTo>
                  <a:pt x="306147" y="1076325"/>
                  <a:pt x="307100" y="1075373"/>
                  <a:pt x="308052" y="1073468"/>
                </a:cubicBezTo>
                <a:cubicBezTo>
                  <a:pt x="308052" y="1069658"/>
                  <a:pt x="309957" y="1065848"/>
                  <a:pt x="307100" y="1062038"/>
                </a:cubicBezTo>
                <a:cubicBezTo>
                  <a:pt x="303290" y="1058228"/>
                  <a:pt x="300432" y="1052513"/>
                  <a:pt x="293765" y="1052513"/>
                </a:cubicBezTo>
                <a:cubicBezTo>
                  <a:pt x="291860" y="1052513"/>
                  <a:pt x="289955" y="1051560"/>
                  <a:pt x="289002" y="1050608"/>
                </a:cubicBezTo>
                <a:cubicBezTo>
                  <a:pt x="288050" y="1048703"/>
                  <a:pt x="286145" y="1046798"/>
                  <a:pt x="285192" y="1044893"/>
                </a:cubicBezTo>
                <a:cubicBezTo>
                  <a:pt x="285192" y="1044893"/>
                  <a:pt x="286145" y="1044893"/>
                  <a:pt x="286145" y="1044893"/>
                </a:cubicBezTo>
                <a:cubicBezTo>
                  <a:pt x="285192" y="1044893"/>
                  <a:pt x="284240" y="1043940"/>
                  <a:pt x="283287" y="1042988"/>
                </a:cubicBezTo>
                <a:cubicBezTo>
                  <a:pt x="281382" y="1040130"/>
                  <a:pt x="279477" y="1036320"/>
                  <a:pt x="277572" y="1033463"/>
                </a:cubicBezTo>
                <a:cubicBezTo>
                  <a:pt x="279477" y="1028700"/>
                  <a:pt x="281382" y="1022985"/>
                  <a:pt x="283287" y="1018223"/>
                </a:cubicBezTo>
                <a:cubicBezTo>
                  <a:pt x="284240" y="1016318"/>
                  <a:pt x="284240" y="1014413"/>
                  <a:pt x="284240" y="1013460"/>
                </a:cubicBezTo>
                <a:cubicBezTo>
                  <a:pt x="284240" y="1012508"/>
                  <a:pt x="283287" y="1012508"/>
                  <a:pt x="283287" y="1012508"/>
                </a:cubicBezTo>
                <a:cubicBezTo>
                  <a:pt x="276620" y="1018223"/>
                  <a:pt x="275667" y="1009650"/>
                  <a:pt x="271857" y="1007745"/>
                </a:cubicBezTo>
                <a:cubicBezTo>
                  <a:pt x="269000" y="1005840"/>
                  <a:pt x="269000" y="1002983"/>
                  <a:pt x="269000" y="1000125"/>
                </a:cubicBezTo>
                <a:cubicBezTo>
                  <a:pt x="272810" y="999173"/>
                  <a:pt x="274715" y="1006793"/>
                  <a:pt x="279477" y="1004888"/>
                </a:cubicBezTo>
                <a:cubicBezTo>
                  <a:pt x="279477" y="1004888"/>
                  <a:pt x="280430" y="1005840"/>
                  <a:pt x="280430" y="1005840"/>
                </a:cubicBezTo>
                <a:cubicBezTo>
                  <a:pt x="283287" y="1009650"/>
                  <a:pt x="287097" y="1014413"/>
                  <a:pt x="292812" y="1017270"/>
                </a:cubicBezTo>
                <a:cubicBezTo>
                  <a:pt x="297575" y="1021080"/>
                  <a:pt x="303290" y="1023938"/>
                  <a:pt x="305195" y="1026795"/>
                </a:cubicBezTo>
                <a:cubicBezTo>
                  <a:pt x="305195" y="1025843"/>
                  <a:pt x="307100" y="1024890"/>
                  <a:pt x="308052" y="1024890"/>
                </a:cubicBezTo>
                <a:cubicBezTo>
                  <a:pt x="310910" y="1028700"/>
                  <a:pt x="324245" y="1030605"/>
                  <a:pt x="317577" y="1031558"/>
                </a:cubicBezTo>
                <a:cubicBezTo>
                  <a:pt x="321387" y="1034415"/>
                  <a:pt x="323292" y="1033463"/>
                  <a:pt x="326150" y="1032510"/>
                </a:cubicBezTo>
                <a:cubicBezTo>
                  <a:pt x="315672" y="1028700"/>
                  <a:pt x="308052" y="1022033"/>
                  <a:pt x="300432" y="1021080"/>
                </a:cubicBezTo>
                <a:cubicBezTo>
                  <a:pt x="299480" y="1016318"/>
                  <a:pt x="292812" y="1013460"/>
                  <a:pt x="288050" y="1010603"/>
                </a:cubicBezTo>
                <a:cubicBezTo>
                  <a:pt x="286145" y="1009650"/>
                  <a:pt x="284240" y="1008698"/>
                  <a:pt x="283287" y="1006793"/>
                </a:cubicBezTo>
                <a:cubicBezTo>
                  <a:pt x="284240" y="1006793"/>
                  <a:pt x="285192" y="1005840"/>
                  <a:pt x="286145" y="1005840"/>
                </a:cubicBezTo>
                <a:cubicBezTo>
                  <a:pt x="286145" y="1005840"/>
                  <a:pt x="286145" y="1004888"/>
                  <a:pt x="286145" y="1004888"/>
                </a:cubicBezTo>
                <a:cubicBezTo>
                  <a:pt x="285192" y="1003935"/>
                  <a:pt x="284240" y="1002983"/>
                  <a:pt x="284240" y="1002030"/>
                </a:cubicBezTo>
                <a:cubicBezTo>
                  <a:pt x="283287" y="1000125"/>
                  <a:pt x="283287" y="998220"/>
                  <a:pt x="285192" y="997268"/>
                </a:cubicBezTo>
                <a:cubicBezTo>
                  <a:pt x="287097" y="996315"/>
                  <a:pt x="289002" y="996315"/>
                  <a:pt x="289955" y="997268"/>
                </a:cubicBezTo>
                <a:cubicBezTo>
                  <a:pt x="290907" y="998220"/>
                  <a:pt x="292812" y="999173"/>
                  <a:pt x="294717" y="1000125"/>
                </a:cubicBezTo>
                <a:cubicBezTo>
                  <a:pt x="294717" y="1002030"/>
                  <a:pt x="294717" y="1003935"/>
                  <a:pt x="295670" y="1005840"/>
                </a:cubicBezTo>
                <a:cubicBezTo>
                  <a:pt x="296622" y="1006793"/>
                  <a:pt x="298527" y="1007745"/>
                  <a:pt x="300432" y="1007745"/>
                </a:cubicBezTo>
                <a:cubicBezTo>
                  <a:pt x="303290" y="1007745"/>
                  <a:pt x="305195" y="1007745"/>
                  <a:pt x="308052" y="1008698"/>
                </a:cubicBezTo>
                <a:cubicBezTo>
                  <a:pt x="307100" y="1008698"/>
                  <a:pt x="305195" y="1008698"/>
                  <a:pt x="309005" y="1010603"/>
                </a:cubicBezTo>
                <a:cubicBezTo>
                  <a:pt x="309957" y="1010603"/>
                  <a:pt x="311862" y="1010603"/>
                  <a:pt x="312815" y="1011555"/>
                </a:cubicBezTo>
                <a:cubicBezTo>
                  <a:pt x="313767" y="1011555"/>
                  <a:pt x="313767" y="1011555"/>
                  <a:pt x="313767" y="1011555"/>
                </a:cubicBezTo>
                <a:cubicBezTo>
                  <a:pt x="321387" y="1014413"/>
                  <a:pt x="329007" y="1020128"/>
                  <a:pt x="334722" y="1021080"/>
                </a:cubicBezTo>
                <a:cubicBezTo>
                  <a:pt x="330912" y="1019175"/>
                  <a:pt x="328055" y="1017270"/>
                  <a:pt x="325197" y="1014413"/>
                </a:cubicBezTo>
                <a:cubicBezTo>
                  <a:pt x="327102" y="1014413"/>
                  <a:pt x="329007" y="1014413"/>
                  <a:pt x="330912" y="1014413"/>
                </a:cubicBezTo>
                <a:cubicBezTo>
                  <a:pt x="330912" y="1014413"/>
                  <a:pt x="331865" y="1013460"/>
                  <a:pt x="331865" y="1013460"/>
                </a:cubicBezTo>
                <a:cubicBezTo>
                  <a:pt x="331865" y="1013460"/>
                  <a:pt x="331865" y="1012508"/>
                  <a:pt x="330912" y="1012508"/>
                </a:cubicBezTo>
                <a:cubicBezTo>
                  <a:pt x="328055" y="1010603"/>
                  <a:pt x="325197" y="1010603"/>
                  <a:pt x="323292" y="1012508"/>
                </a:cubicBezTo>
                <a:cubicBezTo>
                  <a:pt x="323292" y="1012508"/>
                  <a:pt x="323292" y="1013460"/>
                  <a:pt x="322340" y="1013460"/>
                </a:cubicBezTo>
                <a:cubicBezTo>
                  <a:pt x="320435" y="1012508"/>
                  <a:pt x="318530" y="1011555"/>
                  <a:pt x="316625" y="1009650"/>
                </a:cubicBezTo>
                <a:cubicBezTo>
                  <a:pt x="318530" y="1008698"/>
                  <a:pt x="320435" y="1006793"/>
                  <a:pt x="322340" y="1007745"/>
                </a:cubicBezTo>
                <a:cubicBezTo>
                  <a:pt x="324245" y="1007745"/>
                  <a:pt x="327102" y="1007745"/>
                  <a:pt x="329007" y="1007745"/>
                </a:cubicBezTo>
                <a:cubicBezTo>
                  <a:pt x="330912" y="1009650"/>
                  <a:pt x="332817" y="1011555"/>
                  <a:pt x="335675" y="1012508"/>
                </a:cubicBezTo>
                <a:cubicBezTo>
                  <a:pt x="336627" y="1010603"/>
                  <a:pt x="340437" y="1014413"/>
                  <a:pt x="340437" y="1011555"/>
                </a:cubicBezTo>
                <a:cubicBezTo>
                  <a:pt x="340437" y="1010603"/>
                  <a:pt x="340437" y="1010603"/>
                  <a:pt x="340437" y="1009650"/>
                </a:cubicBezTo>
                <a:cubicBezTo>
                  <a:pt x="344247" y="1011555"/>
                  <a:pt x="348057" y="1011555"/>
                  <a:pt x="351867" y="1011555"/>
                </a:cubicBezTo>
                <a:cubicBezTo>
                  <a:pt x="355677" y="1011555"/>
                  <a:pt x="358535" y="1012508"/>
                  <a:pt x="360440" y="1017270"/>
                </a:cubicBezTo>
                <a:cubicBezTo>
                  <a:pt x="361392" y="1020128"/>
                  <a:pt x="363297" y="1022033"/>
                  <a:pt x="365202" y="1022985"/>
                </a:cubicBezTo>
                <a:cubicBezTo>
                  <a:pt x="365202" y="1024890"/>
                  <a:pt x="366155" y="1025843"/>
                  <a:pt x="368060" y="1027748"/>
                </a:cubicBezTo>
                <a:cubicBezTo>
                  <a:pt x="364250" y="1027748"/>
                  <a:pt x="362345" y="1031558"/>
                  <a:pt x="357582" y="1029653"/>
                </a:cubicBezTo>
                <a:cubicBezTo>
                  <a:pt x="359487" y="1030605"/>
                  <a:pt x="361392" y="1031558"/>
                  <a:pt x="361392" y="1033463"/>
                </a:cubicBezTo>
                <a:cubicBezTo>
                  <a:pt x="359487" y="1034415"/>
                  <a:pt x="356630" y="1032510"/>
                  <a:pt x="354725" y="1035368"/>
                </a:cubicBezTo>
                <a:cubicBezTo>
                  <a:pt x="359487" y="1036320"/>
                  <a:pt x="364250" y="1039178"/>
                  <a:pt x="369012" y="1043940"/>
                </a:cubicBezTo>
                <a:cubicBezTo>
                  <a:pt x="370917" y="1040130"/>
                  <a:pt x="377585" y="1044893"/>
                  <a:pt x="379490" y="1045845"/>
                </a:cubicBezTo>
                <a:cubicBezTo>
                  <a:pt x="377585" y="1046798"/>
                  <a:pt x="373775" y="1045845"/>
                  <a:pt x="370917" y="1043940"/>
                </a:cubicBezTo>
                <a:cubicBezTo>
                  <a:pt x="371870" y="1048703"/>
                  <a:pt x="366155" y="1042988"/>
                  <a:pt x="366155" y="1045845"/>
                </a:cubicBezTo>
                <a:cubicBezTo>
                  <a:pt x="370917" y="1048703"/>
                  <a:pt x="387110" y="1045845"/>
                  <a:pt x="389967" y="1054418"/>
                </a:cubicBezTo>
                <a:cubicBezTo>
                  <a:pt x="379490" y="1049655"/>
                  <a:pt x="376632" y="1051560"/>
                  <a:pt x="369012" y="1050608"/>
                </a:cubicBezTo>
                <a:cubicBezTo>
                  <a:pt x="365202" y="1054418"/>
                  <a:pt x="366155" y="1057275"/>
                  <a:pt x="369965" y="1059180"/>
                </a:cubicBezTo>
                <a:lnTo>
                  <a:pt x="370917" y="1057275"/>
                </a:lnTo>
                <a:cubicBezTo>
                  <a:pt x="373775" y="1058228"/>
                  <a:pt x="373775" y="1059180"/>
                  <a:pt x="375680" y="1060133"/>
                </a:cubicBezTo>
                <a:cubicBezTo>
                  <a:pt x="374727" y="1060133"/>
                  <a:pt x="373775" y="1061085"/>
                  <a:pt x="374727" y="1062038"/>
                </a:cubicBezTo>
                <a:cubicBezTo>
                  <a:pt x="373775" y="1063943"/>
                  <a:pt x="372822" y="1060133"/>
                  <a:pt x="369965" y="1060133"/>
                </a:cubicBezTo>
                <a:cubicBezTo>
                  <a:pt x="373775" y="1062990"/>
                  <a:pt x="379490" y="1065848"/>
                  <a:pt x="383300" y="1069658"/>
                </a:cubicBezTo>
                <a:cubicBezTo>
                  <a:pt x="394730" y="1072515"/>
                  <a:pt x="409017" y="1082993"/>
                  <a:pt x="418542" y="1082993"/>
                </a:cubicBezTo>
                <a:cubicBezTo>
                  <a:pt x="414732" y="1081088"/>
                  <a:pt x="406160" y="1079183"/>
                  <a:pt x="406160" y="1074420"/>
                </a:cubicBezTo>
                <a:cubicBezTo>
                  <a:pt x="409970" y="1071563"/>
                  <a:pt x="412827" y="1079183"/>
                  <a:pt x="415685" y="1076325"/>
                </a:cubicBezTo>
                <a:cubicBezTo>
                  <a:pt x="410922" y="1073468"/>
                  <a:pt x="408065" y="1074420"/>
                  <a:pt x="406160" y="1070610"/>
                </a:cubicBezTo>
                <a:cubicBezTo>
                  <a:pt x="408065" y="1071563"/>
                  <a:pt x="408065" y="1069658"/>
                  <a:pt x="409017" y="1069658"/>
                </a:cubicBezTo>
                <a:cubicBezTo>
                  <a:pt x="413780" y="1072515"/>
                  <a:pt x="418542" y="1076325"/>
                  <a:pt x="417590" y="1078230"/>
                </a:cubicBezTo>
                <a:cubicBezTo>
                  <a:pt x="417590" y="1075373"/>
                  <a:pt x="420447" y="1081088"/>
                  <a:pt x="421400" y="1079183"/>
                </a:cubicBezTo>
                <a:cubicBezTo>
                  <a:pt x="419495" y="1078230"/>
                  <a:pt x="420447" y="1076325"/>
                  <a:pt x="420447" y="1074420"/>
                </a:cubicBezTo>
                <a:cubicBezTo>
                  <a:pt x="414732" y="1072515"/>
                  <a:pt x="410922" y="1069658"/>
                  <a:pt x="410922" y="1066800"/>
                </a:cubicBezTo>
                <a:cubicBezTo>
                  <a:pt x="418542" y="1065848"/>
                  <a:pt x="424257" y="1070610"/>
                  <a:pt x="429972" y="1070610"/>
                </a:cubicBezTo>
                <a:cubicBezTo>
                  <a:pt x="430925" y="1072515"/>
                  <a:pt x="432830" y="1075373"/>
                  <a:pt x="434735" y="1076325"/>
                </a:cubicBezTo>
                <a:cubicBezTo>
                  <a:pt x="436640" y="1078230"/>
                  <a:pt x="438545" y="1077278"/>
                  <a:pt x="439497" y="1077278"/>
                </a:cubicBezTo>
                <a:cubicBezTo>
                  <a:pt x="441402" y="1076325"/>
                  <a:pt x="441402" y="1074420"/>
                  <a:pt x="444260" y="1075373"/>
                </a:cubicBezTo>
                <a:cubicBezTo>
                  <a:pt x="447117" y="1077278"/>
                  <a:pt x="450927" y="1078230"/>
                  <a:pt x="453785" y="1081088"/>
                </a:cubicBezTo>
                <a:cubicBezTo>
                  <a:pt x="459500" y="1086803"/>
                  <a:pt x="466167" y="1090613"/>
                  <a:pt x="473787" y="1093470"/>
                </a:cubicBezTo>
                <a:cubicBezTo>
                  <a:pt x="473787" y="1093470"/>
                  <a:pt x="473787" y="1093470"/>
                  <a:pt x="473787" y="1093470"/>
                </a:cubicBezTo>
                <a:cubicBezTo>
                  <a:pt x="473787" y="1093470"/>
                  <a:pt x="472835" y="1094423"/>
                  <a:pt x="472835" y="1094423"/>
                </a:cubicBezTo>
                <a:cubicBezTo>
                  <a:pt x="465215" y="1093470"/>
                  <a:pt x="460452" y="1095375"/>
                  <a:pt x="452832" y="1091565"/>
                </a:cubicBezTo>
                <a:cubicBezTo>
                  <a:pt x="452832" y="1092518"/>
                  <a:pt x="453785" y="1092518"/>
                  <a:pt x="453785" y="1092518"/>
                </a:cubicBezTo>
                <a:cubicBezTo>
                  <a:pt x="449022" y="1091565"/>
                  <a:pt x="444260" y="1090613"/>
                  <a:pt x="439497" y="1089660"/>
                </a:cubicBezTo>
                <a:cubicBezTo>
                  <a:pt x="436640" y="1094423"/>
                  <a:pt x="445212" y="1089660"/>
                  <a:pt x="444260" y="1093470"/>
                </a:cubicBezTo>
                <a:cubicBezTo>
                  <a:pt x="441402" y="1094423"/>
                  <a:pt x="430925" y="1091565"/>
                  <a:pt x="430925" y="1088708"/>
                </a:cubicBezTo>
                <a:cubicBezTo>
                  <a:pt x="432830" y="1089660"/>
                  <a:pt x="435687" y="1090613"/>
                  <a:pt x="437592" y="1091565"/>
                </a:cubicBezTo>
                <a:cubicBezTo>
                  <a:pt x="436640" y="1089660"/>
                  <a:pt x="433782" y="1088708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29020" y="1086803"/>
                  <a:pt x="428067" y="1085850"/>
                  <a:pt x="427115" y="1084898"/>
                </a:cubicBezTo>
                <a:cubicBezTo>
                  <a:pt x="426162" y="1084898"/>
                  <a:pt x="419495" y="1084898"/>
                  <a:pt x="422352" y="1085850"/>
                </a:cubicBezTo>
                <a:cubicBezTo>
                  <a:pt x="422352" y="1085850"/>
                  <a:pt x="422352" y="1085850"/>
                  <a:pt x="423305" y="1085850"/>
                </a:cubicBezTo>
                <a:cubicBezTo>
                  <a:pt x="413780" y="1083945"/>
                  <a:pt x="405207" y="1080135"/>
                  <a:pt x="396635" y="1078230"/>
                </a:cubicBezTo>
                <a:cubicBezTo>
                  <a:pt x="386157" y="1074420"/>
                  <a:pt x="375680" y="1071563"/>
                  <a:pt x="365202" y="1071563"/>
                </a:cubicBezTo>
                <a:cubicBezTo>
                  <a:pt x="363297" y="1066800"/>
                  <a:pt x="358535" y="1065848"/>
                  <a:pt x="354725" y="1064895"/>
                </a:cubicBezTo>
                <a:cubicBezTo>
                  <a:pt x="343295" y="1061085"/>
                  <a:pt x="334722" y="1054418"/>
                  <a:pt x="329007" y="1048703"/>
                </a:cubicBezTo>
                <a:cubicBezTo>
                  <a:pt x="325197" y="1053465"/>
                  <a:pt x="320435" y="1041083"/>
                  <a:pt x="314720" y="1041083"/>
                </a:cubicBezTo>
                <a:cubicBezTo>
                  <a:pt x="314720" y="1040130"/>
                  <a:pt x="313767" y="1039178"/>
                  <a:pt x="315672" y="1039178"/>
                </a:cubicBezTo>
                <a:cubicBezTo>
                  <a:pt x="304242" y="1038225"/>
                  <a:pt x="303290" y="1025843"/>
                  <a:pt x="291860" y="1022033"/>
                </a:cubicBezTo>
                <a:cubicBezTo>
                  <a:pt x="296622" y="1025843"/>
                  <a:pt x="285192" y="1022985"/>
                  <a:pt x="294717" y="1028700"/>
                </a:cubicBezTo>
                <a:cubicBezTo>
                  <a:pt x="297575" y="1027748"/>
                  <a:pt x="293765" y="1023938"/>
                  <a:pt x="296622" y="1025843"/>
                </a:cubicBezTo>
                <a:cubicBezTo>
                  <a:pt x="293765" y="1029653"/>
                  <a:pt x="304242" y="1034415"/>
                  <a:pt x="305195" y="1040130"/>
                </a:cubicBezTo>
                <a:cubicBezTo>
                  <a:pt x="313767" y="1040130"/>
                  <a:pt x="318530" y="1047750"/>
                  <a:pt x="327102" y="1053465"/>
                </a:cubicBezTo>
                <a:cubicBezTo>
                  <a:pt x="327102" y="1055370"/>
                  <a:pt x="327102" y="1061085"/>
                  <a:pt x="331865" y="1060133"/>
                </a:cubicBezTo>
                <a:cubicBezTo>
                  <a:pt x="327102" y="1058228"/>
                  <a:pt x="333770" y="1058228"/>
                  <a:pt x="334722" y="1057275"/>
                </a:cubicBezTo>
                <a:cubicBezTo>
                  <a:pt x="339485" y="1059180"/>
                  <a:pt x="343295" y="1062990"/>
                  <a:pt x="348057" y="1065848"/>
                </a:cubicBezTo>
                <a:cubicBezTo>
                  <a:pt x="345200" y="1066800"/>
                  <a:pt x="342342" y="1067753"/>
                  <a:pt x="341390" y="1067753"/>
                </a:cubicBezTo>
                <a:cubicBezTo>
                  <a:pt x="342342" y="1068705"/>
                  <a:pt x="343295" y="1068705"/>
                  <a:pt x="344247" y="1068705"/>
                </a:cubicBezTo>
                <a:cubicBezTo>
                  <a:pt x="344247" y="1069658"/>
                  <a:pt x="344247" y="1069658"/>
                  <a:pt x="342342" y="1071563"/>
                </a:cubicBezTo>
                <a:cubicBezTo>
                  <a:pt x="348057" y="1075373"/>
                  <a:pt x="349010" y="1073468"/>
                  <a:pt x="351867" y="1073468"/>
                </a:cubicBezTo>
                <a:cubicBezTo>
                  <a:pt x="348057" y="1077278"/>
                  <a:pt x="365202" y="1082040"/>
                  <a:pt x="369012" y="1086803"/>
                </a:cubicBezTo>
                <a:cubicBezTo>
                  <a:pt x="369012" y="1084898"/>
                  <a:pt x="370917" y="1084898"/>
                  <a:pt x="373775" y="1085850"/>
                </a:cubicBezTo>
                <a:cubicBezTo>
                  <a:pt x="372822" y="1086803"/>
                  <a:pt x="371870" y="1086803"/>
                  <a:pt x="372822" y="1087755"/>
                </a:cubicBezTo>
                <a:cubicBezTo>
                  <a:pt x="397587" y="1096328"/>
                  <a:pt x="421400" y="1102995"/>
                  <a:pt x="444260" y="1109663"/>
                </a:cubicBezTo>
                <a:cubicBezTo>
                  <a:pt x="452832" y="1108710"/>
                  <a:pt x="475692" y="1112520"/>
                  <a:pt x="472835" y="1120140"/>
                </a:cubicBezTo>
                <a:cubicBezTo>
                  <a:pt x="500457" y="1128713"/>
                  <a:pt x="530937" y="1130618"/>
                  <a:pt x="562370" y="1133475"/>
                </a:cubicBezTo>
                <a:cubicBezTo>
                  <a:pt x="572847" y="1129665"/>
                  <a:pt x="586182" y="1131570"/>
                  <a:pt x="595707" y="1132523"/>
                </a:cubicBezTo>
                <a:cubicBezTo>
                  <a:pt x="594755" y="1132523"/>
                  <a:pt x="598565" y="1130618"/>
                  <a:pt x="601422" y="1131570"/>
                </a:cubicBezTo>
                <a:cubicBezTo>
                  <a:pt x="610947" y="1134428"/>
                  <a:pt x="594755" y="1138238"/>
                  <a:pt x="586182" y="1137285"/>
                </a:cubicBezTo>
                <a:cubicBezTo>
                  <a:pt x="593802" y="1137285"/>
                  <a:pt x="586182" y="1143000"/>
                  <a:pt x="585230" y="1144905"/>
                </a:cubicBezTo>
                <a:cubicBezTo>
                  <a:pt x="569037" y="1146810"/>
                  <a:pt x="556655" y="1145858"/>
                  <a:pt x="542367" y="1146810"/>
                </a:cubicBezTo>
                <a:cubicBezTo>
                  <a:pt x="538557" y="1145858"/>
                  <a:pt x="538557" y="1143953"/>
                  <a:pt x="533795" y="1143953"/>
                </a:cubicBezTo>
                <a:cubicBezTo>
                  <a:pt x="527127" y="1146810"/>
                  <a:pt x="521412" y="1141095"/>
                  <a:pt x="513792" y="1141095"/>
                </a:cubicBezTo>
                <a:cubicBezTo>
                  <a:pt x="509982" y="1141095"/>
                  <a:pt x="506172" y="1143953"/>
                  <a:pt x="502362" y="1143953"/>
                </a:cubicBezTo>
                <a:cubicBezTo>
                  <a:pt x="497600" y="1143000"/>
                  <a:pt x="493790" y="1139190"/>
                  <a:pt x="489980" y="1139190"/>
                </a:cubicBezTo>
                <a:cubicBezTo>
                  <a:pt x="488075" y="1139190"/>
                  <a:pt x="483312" y="1139190"/>
                  <a:pt x="481407" y="1139190"/>
                </a:cubicBezTo>
                <a:cubicBezTo>
                  <a:pt x="481407" y="1139190"/>
                  <a:pt x="482360" y="1137285"/>
                  <a:pt x="483312" y="1138238"/>
                </a:cubicBezTo>
                <a:cubicBezTo>
                  <a:pt x="479502" y="1137285"/>
                  <a:pt x="476645" y="1139190"/>
                  <a:pt x="472835" y="1139190"/>
                </a:cubicBezTo>
                <a:cubicBezTo>
                  <a:pt x="471882" y="1139190"/>
                  <a:pt x="471882" y="1136333"/>
                  <a:pt x="471882" y="1136333"/>
                </a:cubicBezTo>
                <a:cubicBezTo>
                  <a:pt x="467120" y="1133475"/>
                  <a:pt x="460452" y="1136333"/>
                  <a:pt x="454737" y="1135380"/>
                </a:cubicBezTo>
                <a:cubicBezTo>
                  <a:pt x="450927" y="1132523"/>
                  <a:pt x="460452" y="1132523"/>
                  <a:pt x="453785" y="1131570"/>
                </a:cubicBezTo>
                <a:cubicBezTo>
                  <a:pt x="452832" y="1134428"/>
                  <a:pt x="447117" y="1132523"/>
                  <a:pt x="444260" y="1133475"/>
                </a:cubicBezTo>
                <a:cubicBezTo>
                  <a:pt x="441402" y="1127760"/>
                  <a:pt x="428067" y="1129665"/>
                  <a:pt x="430925" y="1125855"/>
                </a:cubicBezTo>
                <a:cubicBezTo>
                  <a:pt x="426162" y="1124903"/>
                  <a:pt x="419495" y="1124903"/>
                  <a:pt x="412827" y="1122998"/>
                </a:cubicBezTo>
                <a:cubicBezTo>
                  <a:pt x="406160" y="1121093"/>
                  <a:pt x="400445" y="1120140"/>
                  <a:pt x="395682" y="1118235"/>
                </a:cubicBezTo>
                <a:cubicBezTo>
                  <a:pt x="397587" y="1119188"/>
                  <a:pt x="396635" y="1120140"/>
                  <a:pt x="396635" y="1121093"/>
                </a:cubicBezTo>
                <a:cubicBezTo>
                  <a:pt x="386157" y="1117283"/>
                  <a:pt x="383300" y="1116330"/>
                  <a:pt x="377585" y="1115378"/>
                </a:cubicBezTo>
                <a:cubicBezTo>
                  <a:pt x="377585" y="1114425"/>
                  <a:pt x="378537" y="1114425"/>
                  <a:pt x="379490" y="1114425"/>
                </a:cubicBezTo>
                <a:cubicBezTo>
                  <a:pt x="371870" y="1111568"/>
                  <a:pt x="364250" y="1109663"/>
                  <a:pt x="358535" y="1106805"/>
                </a:cubicBezTo>
                <a:cubicBezTo>
                  <a:pt x="352820" y="1103948"/>
                  <a:pt x="347105" y="1101090"/>
                  <a:pt x="342342" y="1099185"/>
                </a:cubicBezTo>
                <a:cubicBezTo>
                  <a:pt x="340437" y="1099185"/>
                  <a:pt x="339485" y="1100138"/>
                  <a:pt x="337580" y="1100138"/>
                </a:cubicBezTo>
                <a:cubicBezTo>
                  <a:pt x="334722" y="1096328"/>
                  <a:pt x="333770" y="1097280"/>
                  <a:pt x="330912" y="1098233"/>
                </a:cubicBezTo>
                <a:cubicBezTo>
                  <a:pt x="329007" y="1095375"/>
                  <a:pt x="330912" y="1093470"/>
                  <a:pt x="327102" y="1092518"/>
                </a:cubicBezTo>
                <a:cubicBezTo>
                  <a:pt x="330912" y="1096328"/>
                  <a:pt x="320435" y="1092518"/>
                  <a:pt x="317577" y="1091565"/>
                </a:cubicBezTo>
                <a:cubicBezTo>
                  <a:pt x="318530" y="1089660"/>
                  <a:pt x="314720" y="1088708"/>
                  <a:pt x="316625" y="1087755"/>
                </a:cubicBezTo>
                <a:cubicBezTo>
                  <a:pt x="316625" y="1085850"/>
                  <a:pt x="320435" y="1088708"/>
                  <a:pt x="321387" y="1087755"/>
                </a:cubicBezTo>
                <a:cubicBezTo>
                  <a:pt x="312815" y="1083945"/>
                  <a:pt x="311862" y="1085850"/>
                  <a:pt x="309005" y="1088708"/>
                </a:cubicBezTo>
                <a:cubicBezTo>
                  <a:pt x="311862" y="1091565"/>
                  <a:pt x="316625" y="1093470"/>
                  <a:pt x="319482" y="1096328"/>
                </a:cubicBezTo>
                <a:cubicBezTo>
                  <a:pt x="324245" y="1093470"/>
                  <a:pt x="336627" y="1102995"/>
                  <a:pt x="339485" y="1105853"/>
                </a:cubicBezTo>
                <a:cubicBezTo>
                  <a:pt x="337580" y="1104900"/>
                  <a:pt x="337580" y="1106805"/>
                  <a:pt x="336627" y="1105853"/>
                </a:cubicBezTo>
                <a:cubicBezTo>
                  <a:pt x="336627" y="1104900"/>
                  <a:pt x="337580" y="1103948"/>
                  <a:pt x="336627" y="1102995"/>
                </a:cubicBezTo>
                <a:cubicBezTo>
                  <a:pt x="327102" y="1103948"/>
                  <a:pt x="319482" y="1097280"/>
                  <a:pt x="309957" y="1091565"/>
                </a:cubicBezTo>
                <a:cubicBezTo>
                  <a:pt x="311862" y="1096328"/>
                  <a:pt x="306147" y="1092518"/>
                  <a:pt x="305195" y="1095375"/>
                </a:cubicBezTo>
                <a:cubicBezTo>
                  <a:pt x="315672" y="1100138"/>
                  <a:pt x="326150" y="1104900"/>
                  <a:pt x="335675" y="1109663"/>
                </a:cubicBezTo>
                <a:cubicBezTo>
                  <a:pt x="331865" y="1105853"/>
                  <a:pt x="340437" y="1109663"/>
                  <a:pt x="342342" y="1108710"/>
                </a:cubicBezTo>
                <a:cubicBezTo>
                  <a:pt x="344247" y="1110615"/>
                  <a:pt x="350915" y="1116330"/>
                  <a:pt x="353772" y="1116330"/>
                </a:cubicBezTo>
                <a:cubicBezTo>
                  <a:pt x="351867" y="1115378"/>
                  <a:pt x="352820" y="1114425"/>
                  <a:pt x="353772" y="1113473"/>
                </a:cubicBezTo>
                <a:cubicBezTo>
                  <a:pt x="357582" y="1119188"/>
                  <a:pt x="367107" y="1121093"/>
                  <a:pt x="374727" y="1124903"/>
                </a:cubicBezTo>
                <a:cubicBezTo>
                  <a:pt x="366155" y="1121093"/>
                  <a:pt x="369965" y="1124903"/>
                  <a:pt x="362345" y="1122998"/>
                </a:cubicBezTo>
                <a:cubicBezTo>
                  <a:pt x="368060" y="1125855"/>
                  <a:pt x="370917" y="1128713"/>
                  <a:pt x="376632" y="1127760"/>
                </a:cubicBezTo>
                <a:lnTo>
                  <a:pt x="375680" y="1129665"/>
                </a:lnTo>
                <a:cubicBezTo>
                  <a:pt x="382347" y="1130618"/>
                  <a:pt x="390920" y="1134428"/>
                  <a:pt x="399492" y="1138238"/>
                </a:cubicBezTo>
                <a:cubicBezTo>
                  <a:pt x="404255" y="1140143"/>
                  <a:pt x="408065" y="1142048"/>
                  <a:pt x="412827" y="1143953"/>
                </a:cubicBezTo>
                <a:cubicBezTo>
                  <a:pt x="417590" y="1144905"/>
                  <a:pt x="422352" y="1145858"/>
                  <a:pt x="426162" y="1146810"/>
                </a:cubicBezTo>
                <a:cubicBezTo>
                  <a:pt x="426162" y="1147763"/>
                  <a:pt x="425210" y="1148715"/>
                  <a:pt x="427115" y="1149668"/>
                </a:cubicBezTo>
                <a:cubicBezTo>
                  <a:pt x="443307" y="1150620"/>
                  <a:pt x="464262" y="1161098"/>
                  <a:pt x="471882" y="1159193"/>
                </a:cubicBezTo>
                <a:cubicBezTo>
                  <a:pt x="471882" y="1162050"/>
                  <a:pt x="464262" y="1162050"/>
                  <a:pt x="461405" y="1159193"/>
                </a:cubicBezTo>
                <a:cubicBezTo>
                  <a:pt x="461405" y="1164908"/>
                  <a:pt x="470930" y="1163003"/>
                  <a:pt x="474740" y="1163003"/>
                </a:cubicBezTo>
                <a:cubicBezTo>
                  <a:pt x="474740" y="1163003"/>
                  <a:pt x="474740" y="1164908"/>
                  <a:pt x="474740" y="1164908"/>
                </a:cubicBezTo>
                <a:cubicBezTo>
                  <a:pt x="480455" y="1164908"/>
                  <a:pt x="484265" y="1162050"/>
                  <a:pt x="489980" y="1162050"/>
                </a:cubicBezTo>
                <a:cubicBezTo>
                  <a:pt x="497600" y="1163003"/>
                  <a:pt x="499505" y="1166813"/>
                  <a:pt x="509982" y="1167765"/>
                </a:cubicBezTo>
                <a:cubicBezTo>
                  <a:pt x="507125" y="1163955"/>
                  <a:pt x="520460" y="1168718"/>
                  <a:pt x="525222" y="1167765"/>
                </a:cubicBezTo>
                <a:cubicBezTo>
                  <a:pt x="517602" y="1166813"/>
                  <a:pt x="521412" y="1165860"/>
                  <a:pt x="528080" y="1166813"/>
                </a:cubicBezTo>
                <a:cubicBezTo>
                  <a:pt x="534747" y="1166813"/>
                  <a:pt x="542367" y="1167765"/>
                  <a:pt x="542367" y="1170623"/>
                </a:cubicBezTo>
                <a:cubicBezTo>
                  <a:pt x="537605" y="1169670"/>
                  <a:pt x="536652" y="1172528"/>
                  <a:pt x="533795" y="1172528"/>
                </a:cubicBezTo>
                <a:cubicBezTo>
                  <a:pt x="542367" y="1172528"/>
                  <a:pt x="537605" y="1173480"/>
                  <a:pt x="539510" y="1177290"/>
                </a:cubicBezTo>
                <a:cubicBezTo>
                  <a:pt x="546177" y="1176338"/>
                  <a:pt x="547130" y="1179195"/>
                  <a:pt x="550940" y="1179195"/>
                </a:cubicBezTo>
                <a:cubicBezTo>
                  <a:pt x="549987" y="1176338"/>
                  <a:pt x="544272" y="1176338"/>
                  <a:pt x="542367" y="1174433"/>
                </a:cubicBezTo>
                <a:cubicBezTo>
                  <a:pt x="544272" y="1174433"/>
                  <a:pt x="545225" y="1174433"/>
                  <a:pt x="547130" y="1173480"/>
                </a:cubicBezTo>
                <a:cubicBezTo>
                  <a:pt x="550940" y="1174433"/>
                  <a:pt x="552845" y="1179195"/>
                  <a:pt x="555702" y="1175385"/>
                </a:cubicBezTo>
                <a:cubicBezTo>
                  <a:pt x="555702" y="1176338"/>
                  <a:pt x="555702" y="1178243"/>
                  <a:pt x="556655" y="1178243"/>
                </a:cubicBezTo>
                <a:cubicBezTo>
                  <a:pt x="544272" y="1178243"/>
                  <a:pt x="536652" y="1179195"/>
                  <a:pt x="528080" y="1178243"/>
                </a:cubicBezTo>
                <a:cubicBezTo>
                  <a:pt x="520460" y="1177290"/>
                  <a:pt x="511887" y="1175385"/>
                  <a:pt x="501410" y="1172528"/>
                </a:cubicBezTo>
                <a:cubicBezTo>
                  <a:pt x="494742" y="1172528"/>
                  <a:pt x="488075" y="1170623"/>
                  <a:pt x="480455" y="1169670"/>
                </a:cubicBezTo>
                <a:cubicBezTo>
                  <a:pt x="473787" y="1167765"/>
                  <a:pt x="466167" y="1166813"/>
                  <a:pt x="459500" y="1167765"/>
                </a:cubicBezTo>
                <a:cubicBezTo>
                  <a:pt x="459500" y="1165860"/>
                  <a:pt x="454737" y="1165860"/>
                  <a:pt x="455690" y="1163955"/>
                </a:cubicBezTo>
                <a:cubicBezTo>
                  <a:pt x="436640" y="1162050"/>
                  <a:pt x="419495" y="1148715"/>
                  <a:pt x="403302" y="1150620"/>
                </a:cubicBezTo>
                <a:cubicBezTo>
                  <a:pt x="407112" y="1152525"/>
                  <a:pt x="413780" y="1153478"/>
                  <a:pt x="412827" y="1155383"/>
                </a:cubicBezTo>
                <a:cubicBezTo>
                  <a:pt x="408065" y="1154430"/>
                  <a:pt x="387110" y="1149668"/>
                  <a:pt x="393777" y="1145858"/>
                </a:cubicBezTo>
                <a:cubicBezTo>
                  <a:pt x="389967" y="1144905"/>
                  <a:pt x="387110" y="1144905"/>
                  <a:pt x="382347" y="1143000"/>
                </a:cubicBezTo>
                <a:cubicBezTo>
                  <a:pt x="379490" y="1145858"/>
                  <a:pt x="389967" y="1145858"/>
                  <a:pt x="389015" y="1147763"/>
                </a:cubicBezTo>
                <a:cubicBezTo>
                  <a:pt x="382347" y="1145858"/>
                  <a:pt x="367107" y="1142048"/>
                  <a:pt x="364250" y="1136333"/>
                </a:cubicBezTo>
                <a:cubicBezTo>
                  <a:pt x="350915" y="1131570"/>
                  <a:pt x="340437" y="1126808"/>
                  <a:pt x="330912" y="1122045"/>
                </a:cubicBezTo>
                <a:cubicBezTo>
                  <a:pt x="321387" y="1117283"/>
                  <a:pt x="312815" y="1112520"/>
                  <a:pt x="306147" y="1105853"/>
                </a:cubicBezTo>
                <a:cubicBezTo>
                  <a:pt x="303290" y="1108710"/>
                  <a:pt x="304242" y="1102995"/>
                  <a:pt x="301385" y="1102043"/>
                </a:cubicBezTo>
                <a:cubicBezTo>
                  <a:pt x="297575" y="1101090"/>
                  <a:pt x="300432" y="1105853"/>
                  <a:pt x="298527" y="1104900"/>
                </a:cubicBezTo>
                <a:cubicBezTo>
                  <a:pt x="297575" y="1103948"/>
                  <a:pt x="296622" y="1104900"/>
                  <a:pt x="295670" y="1103948"/>
                </a:cubicBezTo>
                <a:cubicBezTo>
                  <a:pt x="289955" y="1102043"/>
                  <a:pt x="291860" y="1099185"/>
                  <a:pt x="289002" y="1097280"/>
                </a:cubicBezTo>
                <a:cubicBezTo>
                  <a:pt x="286145" y="1098233"/>
                  <a:pt x="280430" y="1093470"/>
                  <a:pt x="275667" y="1090613"/>
                </a:cubicBezTo>
                <a:cubicBezTo>
                  <a:pt x="277572" y="1084898"/>
                  <a:pt x="266142" y="1082993"/>
                  <a:pt x="261380" y="1079183"/>
                </a:cubicBezTo>
                <a:cubicBezTo>
                  <a:pt x="250902" y="1072515"/>
                  <a:pt x="240425" y="1062990"/>
                  <a:pt x="229947" y="1054418"/>
                </a:cubicBezTo>
                <a:cubicBezTo>
                  <a:pt x="219470" y="1045845"/>
                  <a:pt x="208992" y="1038225"/>
                  <a:pt x="202325" y="1031558"/>
                </a:cubicBezTo>
                <a:cubicBezTo>
                  <a:pt x="212802" y="1042988"/>
                  <a:pt x="218517" y="1043940"/>
                  <a:pt x="226137" y="1054418"/>
                </a:cubicBezTo>
                <a:cubicBezTo>
                  <a:pt x="234710" y="1058228"/>
                  <a:pt x="242330" y="1064895"/>
                  <a:pt x="249950" y="1071563"/>
                </a:cubicBezTo>
                <a:cubicBezTo>
                  <a:pt x="258522" y="1078230"/>
                  <a:pt x="267095" y="1083945"/>
                  <a:pt x="275667" y="1088708"/>
                </a:cubicBezTo>
                <a:cubicBezTo>
                  <a:pt x="274715" y="1090613"/>
                  <a:pt x="276620" y="1092518"/>
                  <a:pt x="276620" y="1093470"/>
                </a:cubicBezTo>
                <a:cubicBezTo>
                  <a:pt x="274715" y="1093470"/>
                  <a:pt x="270905" y="1091565"/>
                  <a:pt x="269000" y="1091565"/>
                </a:cubicBezTo>
                <a:cubicBezTo>
                  <a:pt x="272810" y="1096328"/>
                  <a:pt x="289002" y="1100138"/>
                  <a:pt x="295670" y="1109663"/>
                </a:cubicBezTo>
                <a:cubicBezTo>
                  <a:pt x="297575" y="1107758"/>
                  <a:pt x="301385" y="1111568"/>
                  <a:pt x="304242" y="1113473"/>
                </a:cubicBezTo>
                <a:cubicBezTo>
                  <a:pt x="310910" y="1110615"/>
                  <a:pt x="331865" y="1121093"/>
                  <a:pt x="338532" y="1125855"/>
                </a:cubicBezTo>
                <a:cubicBezTo>
                  <a:pt x="337580" y="1126808"/>
                  <a:pt x="326150" y="1120140"/>
                  <a:pt x="329960" y="1123950"/>
                </a:cubicBezTo>
                <a:cubicBezTo>
                  <a:pt x="333770" y="1125855"/>
                  <a:pt x="338532" y="1127760"/>
                  <a:pt x="337580" y="1129665"/>
                </a:cubicBezTo>
                <a:cubicBezTo>
                  <a:pt x="334722" y="1128713"/>
                  <a:pt x="329960" y="1124903"/>
                  <a:pt x="329007" y="1126808"/>
                </a:cubicBezTo>
                <a:cubicBezTo>
                  <a:pt x="332817" y="1129665"/>
                  <a:pt x="342342" y="1132523"/>
                  <a:pt x="338532" y="1136333"/>
                </a:cubicBezTo>
                <a:cubicBezTo>
                  <a:pt x="344247" y="1139190"/>
                  <a:pt x="337580" y="1132523"/>
                  <a:pt x="344247" y="1135380"/>
                </a:cubicBezTo>
                <a:cubicBezTo>
                  <a:pt x="344247" y="1136333"/>
                  <a:pt x="345200" y="1136333"/>
                  <a:pt x="347105" y="1137285"/>
                </a:cubicBezTo>
                <a:cubicBezTo>
                  <a:pt x="347105" y="1141095"/>
                  <a:pt x="343295" y="1140143"/>
                  <a:pt x="340437" y="1140143"/>
                </a:cubicBezTo>
                <a:cubicBezTo>
                  <a:pt x="346152" y="1144905"/>
                  <a:pt x="347105" y="1142048"/>
                  <a:pt x="348057" y="1141095"/>
                </a:cubicBezTo>
                <a:cubicBezTo>
                  <a:pt x="351867" y="1144905"/>
                  <a:pt x="343295" y="1142048"/>
                  <a:pt x="346152" y="1145858"/>
                </a:cubicBezTo>
                <a:cubicBezTo>
                  <a:pt x="351867" y="1149668"/>
                  <a:pt x="358535" y="1152525"/>
                  <a:pt x="361392" y="1153478"/>
                </a:cubicBezTo>
                <a:cubicBezTo>
                  <a:pt x="359487" y="1152525"/>
                  <a:pt x="359487" y="1151573"/>
                  <a:pt x="359487" y="1150620"/>
                </a:cubicBezTo>
                <a:cubicBezTo>
                  <a:pt x="362345" y="1151573"/>
                  <a:pt x="366155" y="1150620"/>
                  <a:pt x="367107" y="1153478"/>
                </a:cubicBezTo>
                <a:cubicBezTo>
                  <a:pt x="365202" y="1152525"/>
                  <a:pt x="363297" y="1151573"/>
                  <a:pt x="362345" y="1152525"/>
                </a:cubicBezTo>
                <a:cubicBezTo>
                  <a:pt x="369965" y="1157288"/>
                  <a:pt x="383300" y="1160145"/>
                  <a:pt x="387110" y="1165860"/>
                </a:cubicBezTo>
                <a:cubicBezTo>
                  <a:pt x="390920" y="1165860"/>
                  <a:pt x="385205" y="1163003"/>
                  <a:pt x="389967" y="1163003"/>
                </a:cubicBezTo>
                <a:cubicBezTo>
                  <a:pt x="398540" y="1164908"/>
                  <a:pt x="396635" y="1168718"/>
                  <a:pt x="402350" y="1170623"/>
                </a:cubicBezTo>
                <a:cubicBezTo>
                  <a:pt x="403302" y="1169670"/>
                  <a:pt x="401397" y="1165860"/>
                  <a:pt x="405207" y="1166813"/>
                </a:cubicBezTo>
                <a:cubicBezTo>
                  <a:pt x="409970" y="1168718"/>
                  <a:pt x="419495" y="1169670"/>
                  <a:pt x="417590" y="1172528"/>
                </a:cubicBezTo>
                <a:cubicBezTo>
                  <a:pt x="415685" y="1172528"/>
                  <a:pt x="406160" y="1170623"/>
                  <a:pt x="409970" y="1172528"/>
                </a:cubicBezTo>
                <a:cubicBezTo>
                  <a:pt x="418542" y="1173480"/>
                  <a:pt x="424257" y="1176338"/>
                  <a:pt x="429020" y="1174433"/>
                </a:cubicBezTo>
                <a:cubicBezTo>
                  <a:pt x="434735" y="1177290"/>
                  <a:pt x="427115" y="1178243"/>
                  <a:pt x="432830" y="1180148"/>
                </a:cubicBezTo>
                <a:cubicBezTo>
                  <a:pt x="434735" y="1180148"/>
                  <a:pt x="433782" y="1177290"/>
                  <a:pt x="436640" y="1177290"/>
                </a:cubicBezTo>
                <a:cubicBezTo>
                  <a:pt x="438545" y="1179195"/>
                  <a:pt x="453785" y="1186815"/>
                  <a:pt x="447117" y="1181100"/>
                </a:cubicBezTo>
                <a:cubicBezTo>
                  <a:pt x="453785" y="1183005"/>
                  <a:pt x="454737" y="1183958"/>
                  <a:pt x="463310" y="1185863"/>
                </a:cubicBezTo>
                <a:cubicBezTo>
                  <a:pt x="463310" y="1184910"/>
                  <a:pt x="463310" y="1183005"/>
                  <a:pt x="465215" y="1183005"/>
                </a:cubicBezTo>
                <a:cubicBezTo>
                  <a:pt x="477597" y="1186815"/>
                  <a:pt x="489980" y="1188720"/>
                  <a:pt x="501410" y="1189673"/>
                </a:cubicBezTo>
                <a:cubicBezTo>
                  <a:pt x="512840" y="1190625"/>
                  <a:pt x="524270" y="1192530"/>
                  <a:pt x="535700" y="1194435"/>
                </a:cubicBezTo>
                <a:cubicBezTo>
                  <a:pt x="536652" y="1193483"/>
                  <a:pt x="533795" y="1192530"/>
                  <a:pt x="535700" y="1191578"/>
                </a:cubicBezTo>
                <a:cubicBezTo>
                  <a:pt x="544272" y="1193483"/>
                  <a:pt x="550940" y="1194435"/>
                  <a:pt x="557607" y="1191578"/>
                </a:cubicBezTo>
                <a:cubicBezTo>
                  <a:pt x="557607" y="1192530"/>
                  <a:pt x="556655" y="1193483"/>
                  <a:pt x="555702" y="1193483"/>
                </a:cubicBezTo>
                <a:cubicBezTo>
                  <a:pt x="562370" y="1192530"/>
                  <a:pt x="569990" y="1194435"/>
                  <a:pt x="575705" y="1196340"/>
                </a:cubicBezTo>
                <a:cubicBezTo>
                  <a:pt x="570942" y="1199198"/>
                  <a:pt x="563322" y="1196340"/>
                  <a:pt x="561417" y="1201103"/>
                </a:cubicBezTo>
                <a:cubicBezTo>
                  <a:pt x="571895" y="1201103"/>
                  <a:pt x="576657" y="1194435"/>
                  <a:pt x="589040" y="1196340"/>
                </a:cubicBezTo>
                <a:cubicBezTo>
                  <a:pt x="590945" y="1194435"/>
                  <a:pt x="585230" y="1193483"/>
                  <a:pt x="589040" y="1193483"/>
                </a:cubicBezTo>
                <a:cubicBezTo>
                  <a:pt x="593802" y="1194435"/>
                  <a:pt x="594755" y="1194435"/>
                  <a:pt x="598565" y="1192530"/>
                </a:cubicBezTo>
                <a:cubicBezTo>
                  <a:pt x="598565" y="1195388"/>
                  <a:pt x="603327" y="1195388"/>
                  <a:pt x="606185" y="1196340"/>
                </a:cubicBezTo>
                <a:cubicBezTo>
                  <a:pt x="618567" y="1192530"/>
                  <a:pt x="630950" y="1197293"/>
                  <a:pt x="641427" y="1191578"/>
                </a:cubicBezTo>
                <a:cubicBezTo>
                  <a:pt x="647142" y="1191578"/>
                  <a:pt x="654762" y="1191578"/>
                  <a:pt x="661430" y="1191578"/>
                </a:cubicBezTo>
                <a:cubicBezTo>
                  <a:pt x="668097" y="1190625"/>
                  <a:pt x="675717" y="1189673"/>
                  <a:pt x="683337" y="1188720"/>
                </a:cubicBezTo>
                <a:cubicBezTo>
                  <a:pt x="697625" y="1185863"/>
                  <a:pt x="710960" y="1183005"/>
                  <a:pt x="720485" y="1179195"/>
                </a:cubicBezTo>
                <a:cubicBezTo>
                  <a:pt x="722390" y="1181100"/>
                  <a:pt x="729057" y="1178243"/>
                  <a:pt x="729057" y="1181100"/>
                </a:cubicBezTo>
                <a:cubicBezTo>
                  <a:pt x="736677" y="1176338"/>
                  <a:pt x="743345" y="1179195"/>
                  <a:pt x="748107" y="1174433"/>
                </a:cubicBezTo>
                <a:cubicBezTo>
                  <a:pt x="746202" y="1174433"/>
                  <a:pt x="744297" y="1175385"/>
                  <a:pt x="744297" y="1173480"/>
                </a:cubicBezTo>
                <a:cubicBezTo>
                  <a:pt x="748107" y="1171575"/>
                  <a:pt x="748107" y="1171575"/>
                  <a:pt x="754775" y="1169670"/>
                </a:cubicBezTo>
                <a:cubicBezTo>
                  <a:pt x="755727" y="1170623"/>
                  <a:pt x="755727" y="1172528"/>
                  <a:pt x="758585" y="1171575"/>
                </a:cubicBezTo>
                <a:cubicBezTo>
                  <a:pt x="761442" y="1164908"/>
                  <a:pt x="775730" y="1166813"/>
                  <a:pt x="782397" y="1165860"/>
                </a:cubicBezTo>
                <a:cubicBezTo>
                  <a:pt x="782397" y="1163955"/>
                  <a:pt x="779540" y="1164908"/>
                  <a:pt x="778587" y="1163955"/>
                </a:cubicBezTo>
                <a:cubicBezTo>
                  <a:pt x="784302" y="1162050"/>
                  <a:pt x="794780" y="1157288"/>
                  <a:pt x="797637" y="1161098"/>
                </a:cubicBezTo>
                <a:cubicBezTo>
                  <a:pt x="793827" y="1163003"/>
                  <a:pt x="790970" y="1160145"/>
                  <a:pt x="790017" y="1163003"/>
                </a:cubicBezTo>
                <a:cubicBezTo>
                  <a:pt x="791922" y="1162050"/>
                  <a:pt x="791922" y="1163955"/>
                  <a:pt x="793827" y="1163955"/>
                </a:cubicBezTo>
                <a:cubicBezTo>
                  <a:pt x="808115" y="1153478"/>
                  <a:pt x="830022" y="1146810"/>
                  <a:pt x="840500" y="1143953"/>
                </a:cubicBezTo>
                <a:cubicBezTo>
                  <a:pt x="844310" y="1142048"/>
                  <a:pt x="845262" y="1139190"/>
                  <a:pt x="846215" y="1138238"/>
                </a:cubicBezTo>
                <a:cubicBezTo>
                  <a:pt x="850977" y="1136333"/>
                  <a:pt x="855740" y="1138238"/>
                  <a:pt x="862407" y="1133475"/>
                </a:cubicBezTo>
                <a:cubicBezTo>
                  <a:pt x="861455" y="1134428"/>
                  <a:pt x="864312" y="1132523"/>
                  <a:pt x="868122" y="1130618"/>
                </a:cubicBezTo>
                <a:cubicBezTo>
                  <a:pt x="869075" y="1129665"/>
                  <a:pt x="883362" y="1121093"/>
                  <a:pt x="888125" y="1122045"/>
                </a:cubicBezTo>
                <a:cubicBezTo>
                  <a:pt x="890030" y="1123950"/>
                  <a:pt x="877647" y="1128713"/>
                  <a:pt x="882410" y="1127760"/>
                </a:cubicBezTo>
                <a:cubicBezTo>
                  <a:pt x="887172" y="1124903"/>
                  <a:pt x="888125" y="1122998"/>
                  <a:pt x="893840" y="1122045"/>
                </a:cubicBezTo>
                <a:cubicBezTo>
                  <a:pt x="891935" y="1120140"/>
                  <a:pt x="893840" y="1119188"/>
                  <a:pt x="895745" y="1117283"/>
                </a:cubicBezTo>
                <a:cubicBezTo>
                  <a:pt x="897650" y="1116330"/>
                  <a:pt x="900507" y="1115378"/>
                  <a:pt x="902412" y="1115378"/>
                </a:cubicBezTo>
                <a:cubicBezTo>
                  <a:pt x="898602" y="1119188"/>
                  <a:pt x="892887" y="1122045"/>
                  <a:pt x="891935" y="1125855"/>
                </a:cubicBezTo>
                <a:cubicBezTo>
                  <a:pt x="900507" y="1121093"/>
                  <a:pt x="912890" y="1107758"/>
                  <a:pt x="915747" y="1114425"/>
                </a:cubicBezTo>
                <a:cubicBezTo>
                  <a:pt x="915747" y="1113473"/>
                  <a:pt x="917652" y="1112520"/>
                  <a:pt x="918605" y="1112520"/>
                </a:cubicBezTo>
                <a:cubicBezTo>
                  <a:pt x="913842" y="1117283"/>
                  <a:pt x="917652" y="1117283"/>
                  <a:pt x="913842" y="1122045"/>
                </a:cubicBezTo>
                <a:cubicBezTo>
                  <a:pt x="920510" y="1113473"/>
                  <a:pt x="929082" y="1109663"/>
                  <a:pt x="936702" y="1105853"/>
                </a:cubicBezTo>
                <a:cubicBezTo>
                  <a:pt x="944322" y="1101090"/>
                  <a:pt x="952895" y="1097280"/>
                  <a:pt x="956705" y="1087755"/>
                </a:cubicBezTo>
                <a:cubicBezTo>
                  <a:pt x="957657" y="1088708"/>
                  <a:pt x="956705" y="1090613"/>
                  <a:pt x="957657" y="1091565"/>
                </a:cubicBezTo>
                <a:cubicBezTo>
                  <a:pt x="961467" y="1088708"/>
                  <a:pt x="959562" y="1086803"/>
                  <a:pt x="965277" y="1083945"/>
                </a:cubicBezTo>
                <a:cubicBezTo>
                  <a:pt x="966230" y="1084898"/>
                  <a:pt x="968135" y="1083945"/>
                  <a:pt x="968135" y="1085850"/>
                </a:cubicBezTo>
                <a:cubicBezTo>
                  <a:pt x="970992" y="1082993"/>
                  <a:pt x="974802" y="1080135"/>
                  <a:pt x="975755" y="1078230"/>
                </a:cubicBezTo>
                <a:cubicBezTo>
                  <a:pt x="970040" y="1082993"/>
                  <a:pt x="967182" y="1082993"/>
                  <a:pt x="964325" y="1082040"/>
                </a:cubicBezTo>
                <a:cubicBezTo>
                  <a:pt x="973850" y="1076325"/>
                  <a:pt x="974802" y="1070610"/>
                  <a:pt x="985280" y="1067753"/>
                </a:cubicBezTo>
                <a:cubicBezTo>
                  <a:pt x="979565" y="1070610"/>
                  <a:pt x="983375" y="1072515"/>
                  <a:pt x="977660" y="1075373"/>
                </a:cubicBezTo>
                <a:cubicBezTo>
                  <a:pt x="980517" y="1076325"/>
                  <a:pt x="981470" y="1079183"/>
                  <a:pt x="985280" y="1075373"/>
                </a:cubicBezTo>
                <a:cubicBezTo>
                  <a:pt x="984327" y="1074420"/>
                  <a:pt x="983375" y="1073468"/>
                  <a:pt x="984327" y="1071563"/>
                </a:cubicBezTo>
                <a:cubicBezTo>
                  <a:pt x="985280" y="1075373"/>
                  <a:pt x="1003377" y="1063943"/>
                  <a:pt x="1010045" y="1057275"/>
                </a:cubicBezTo>
                <a:cubicBezTo>
                  <a:pt x="1009092" y="1053465"/>
                  <a:pt x="1005282" y="1058228"/>
                  <a:pt x="1004330" y="1055370"/>
                </a:cubicBezTo>
                <a:cubicBezTo>
                  <a:pt x="1006235" y="1054418"/>
                  <a:pt x="1009092" y="1052513"/>
                  <a:pt x="1011950" y="1049655"/>
                </a:cubicBezTo>
                <a:cubicBezTo>
                  <a:pt x="1010997" y="1053465"/>
                  <a:pt x="1010997" y="1052513"/>
                  <a:pt x="1013855" y="1054418"/>
                </a:cubicBezTo>
                <a:cubicBezTo>
                  <a:pt x="1017665" y="1051560"/>
                  <a:pt x="1013855" y="1050608"/>
                  <a:pt x="1016712" y="1048703"/>
                </a:cubicBezTo>
                <a:cubicBezTo>
                  <a:pt x="1018617" y="1051560"/>
                  <a:pt x="1024332" y="1043940"/>
                  <a:pt x="1026237" y="1044893"/>
                </a:cubicBezTo>
                <a:cubicBezTo>
                  <a:pt x="1029095" y="1038225"/>
                  <a:pt x="1032905" y="1038225"/>
                  <a:pt x="1032905" y="1041083"/>
                </a:cubicBezTo>
                <a:cubicBezTo>
                  <a:pt x="1035762" y="1035368"/>
                  <a:pt x="1037667" y="1034415"/>
                  <a:pt x="1039572" y="1029653"/>
                </a:cubicBezTo>
                <a:cubicBezTo>
                  <a:pt x="1042430" y="1028700"/>
                  <a:pt x="1040525" y="1030605"/>
                  <a:pt x="1041477" y="1031558"/>
                </a:cubicBezTo>
                <a:cubicBezTo>
                  <a:pt x="1046240" y="1025843"/>
                  <a:pt x="1045287" y="1026795"/>
                  <a:pt x="1050050" y="1024890"/>
                </a:cubicBezTo>
                <a:cubicBezTo>
                  <a:pt x="1051002" y="1022985"/>
                  <a:pt x="1051002" y="1020128"/>
                  <a:pt x="1051955" y="1018223"/>
                </a:cubicBezTo>
                <a:cubicBezTo>
                  <a:pt x="1054812" y="1017270"/>
                  <a:pt x="1056717" y="1013460"/>
                  <a:pt x="1054812" y="1019175"/>
                </a:cubicBezTo>
                <a:cubicBezTo>
                  <a:pt x="1068147" y="1007745"/>
                  <a:pt x="1064337" y="997268"/>
                  <a:pt x="1071957" y="991553"/>
                </a:cubicBezTo>
                <a:cubicBezTo>
                  <a:pt x="1068147" y="986790"/>
                  <a:pt x="1074815" y="982980"/>
                  <a:pt x="1080530" y="980123"/>
                </a:cubicBezTo>
                <a:cubicBezTo>
                  <a:pt x="1080530" y="977265"/>
                  <a:pt x="1075767" y="981075"/>
                  <a:pt x="1077672" y="978218"/>
                </a:cubicBezTo>
                <a:cubicBezTo>
                  <a:pt x="1081482" y="976313"/>
                  <a:pt x="1084340" y="973455"/>
                  <a:pt x="1087197" y="967740"/>
                </a:cubicBezTo>
                <a:cubicBezTo>
                  <a:pt x="1090055" y="968693"/>
                  <a:pt x="1088150" y="971550"/>
                  <a:pt x="1088150" y="972503"/>
                </a:cubicBezTo>
                <a:cubicBezTo>
                  <a:pt x="1089102" y="968693"/>
                  <a:pt x="1093865" y="965835"/>
                  <a:pt x="1092912" y="964883"/>
                </a:cubicBezTo>
                <a:cubicBezTo>
                  <a:pt x="1091007" y="966788"/>
                  <a:pt x="1090055" y="966788"/>
                  <a:pt x="1088150" y="966788"/>
                </a:cubicBezTo>
                <a:cubicBezTo>
                  <a:pt x="1090055" y="963930"/>
                  <a:pt x="1090055" y="962025"/>
                  <a:pt x="1092912" y="959168"/>
                </a:cubicBezTo>
                <a:lnTo>
                  <a:pt x="1094817" y="961073"/>
                </a:lnTo>
                <a:cubicBezTo>
                  <a:pt x="1099580" y="947738"/>
                  <a:pt x="1113867" y="935355"/>
                  <a:pt x="1113867" y="928688"/>
                </a:cubicBezTo>
                <a:cubicBezTo>
                  <a:pt x="1115772" y="923925"/>
                  <a:pt x="1117677" y="926783"/>
                  <a:pt x="1119582" y="924878"/>
                </a:cubicBezTo>
                <a:cubicBezTo>
                  <a:pt x="1118630" y="923925"/>
                  <a:pt x="1117677" y="924878"/>
                  <a:pt x="1116725" y="924878"/>
                </a:cubicBezTo>
                <a:cubicBezTo>
                  <a:pt x="1117677" y="921068"/>
                  <a:pt x="1131965" y="908685"/>
                  <a:pt x="1123392" y="914400"/>
                </a:cubicBezTo>
                <a:cubicBezTo>
                  <a:pt x="1127202" y="908685"/>
                  <a:pt x="1131012" y="907733"/>
                  <a:pt x="1131965" y="902970"/>
                </a:cubicBezTo>
                <a:cubicBezTo>
                  <a:pt x="1130060" y="905828"/>
                  <a:pt x="1128155" y="904875"/>
                  <a:pt x="1130060" y="902018"/>
                </a:cubicBezTo>
                <a:cubicBezTo>
                  <a:pt x="1130060" y="904875"/>
                  <a:pt x="1131965" y="903923"/>
                  <a:pt x="1133870" y="900113"/>
                </a:cubicBezTo>
                <a:cubicBezTo>
                  <a:pt x="1133870" y="898208"/>
                  <a:pt x="1134822" y="895350"/>
                  <a:pt x="1135775" y="892493"/>
                </a:cubicBezTo>
                <a:cubicBezTo>
                  <a:pt x="1135775" y="897255"/>
                  <a:pt x="1140537" y="886778"/>
                  <a:pt x="1141490" y="884873"/>
                </a:cubicBezTo>
                <a:cubicBezTo>
                  <a:pt x="1140537" y="885825"/>
                  <a:pt x="1139585" y="887730"/>
                  <a:pt x="1139585" y="886778"/>
                </a:cubicBezTo>
                <a:cubicBezTo>
                  <a:pt x="1140537" y="883920"/>
                  <a:pt x="1143395" y="876300"/>
                  <a:pt x="1146252" y="874395"/>
                </a:cubicBezTo>
                <a:cubicBezTo>
                  <a:pt x="1147205" y="875348"/>
                  <a:pt x="1143395" y="880110"/>
                  <a:pt x="1144347" y="880110"/>
                </a:cubicBezTo>
                <a:cubicBezTo>
                  <a:pt x="1148157" y="876300"/>
                  <a:pt x="1147205" y="873443"/>
                  <a:pt x="1149110" y="868680"/>
                </a:cubicBezTo>
                <a:cubicBezTo>
                  <a:pt x="1154825" y="868680"/>
                  <a:pt x="1152920" y="853440"/>
                  <a:pt x="1158635" y="854393"/>
                </a:cubicBezTo>
                <a:cubicBezTo>
                  <a:pt x="1154825" y="859155"/>
                  <a:pt x="1153872" y="864870"/>
                  <a:pt x="1152920" y="869633"/>
                </a:cubicBezTo>
                <a:cubicBezTo>
                  <a:pt x="1151967" y="874395"/>
                  <a:pt x="1151015" y="878205"/>
                  <a:pt x="1146252" y="880110"/>
                </a:cubicBezTo>
                <a:cubicBezTo>
                  <a:pt x="1150062" y="882968"/>
                  <a:pt x="1145300" y="885825"/>
                  <a:pt x="1142442" y="892493"/>
                </a:cubicBezTo>
                <a:cubicBezTo>
                  <a:pt x="1145300" y="892493"/>
                  <a:pt x="1142442" y="895350"/>
                  <a:pt x="1143395" y="896303"/>
                </a:cubicBezTo>
                <a:cubicBezTo>
                  <a:pt x="1148157" y="890588"/>
                  <a:pt x="1145300" y="891540"/>
                  <a:pt x="1145300" y="889635"/>
                </a:cubicBezTo>
                <a:cubicBezTo>
                  <a:pt x="1147205" y="888683"/>
                  <a:pt x="1148157" y="884873"/>
                  <a:pt x="1150062" y="886778"/>
                </a:cubicBezTo>
                <a:cubicBezTo>
                  <a:pt x="1149110" y="888683"/>
                  <a:pt x="1147205" y="890588"/>
                  <a:pt x="1148157" y="891540"/>
                </a:cubicBezTo>
                <a:cubicBezTo>
                  <a:pt x="1151015" y="885825"/>
                  <a:pt x="1153872" y="882968"/>
                  <a:pt x="1155777" y="882968"/>
                </a:cubicBezTo>
                <a:cubicBezTo>
                  <a:pt x="1156730" y="879158"/>
                  <a:pt x="1158635" y="876300"/>
                  <a:pt x="1161492" y="871538"/>
                </a:cubicBezTo>
                <a:cubicBezTo>
                  <a:pt x="1163397" y="867728"/>
                  <a:pt x="1166255" y="862013"/>
                  <a:pt x="1170065" y="854393"/>
                </a:cubicBezTo>
                <a:cubicBezTo>
                  <a:pt x="1170065" y="851535"/>
                  <a:pt x="1167207" y="855345"/>
                  <a:pt x="1168160" y="850583"/>
                </a:cubicBezTo>
                <a:cubicBezTo>
                  <a:pt x="1180542" y="833438"/>
                  <a:pt x="1182447" y="813435"/>
                  <a:pt x="1189115" y="799148"/>
                </a:cubicBezTo>
                <a:cubicBezTo>
                  <a:pt x="1188162" y="795338"/>
                  <a:pt x="1183400" y="800100"/>
                  <a:pt x="1186257" y="793433"/>
                </a:cubicBezTo>
                <a:cubicBezTo>
                  <a:pt x="1189115" y="790575"/>
                  <a:pt x="1190067" y="791528"/>
                  <a:pt x="1191020" y="793433"/>
                </a:cubicBezTo>
                <a:cubicBezTo>
                  <a:pt x="1192925" y="779145"/>
                  <a:pt x="1200545" y="771525"/>
                  <a:pt x="1205307" y="756285"/>
                </a:cubicBezTo>
                <a:cubicBezTo>
                  <a:pt x="1200545" y="748665"/>
                  <a:pt x="1211975" y="728663"/>
                  <a:pt x="1209117" y="718185"/>
                </a:cubicBezTo>
                <a:cubicBezTo>
                  <a:pt x="1208165" y="725805"/>
                  <a:pt x="1206260" y="734378"/>
                  <a:pt x="1202450" y="737235"/>
                </a:cubicBezTo>
                <a:cubicBezTo>
                  <a:pt x="1201497" y="730568"/>
                  <a:pt x="1204355" y="713423"/>
                  <a:pt x="1209117" y="716280"/>
                </a:cubicBezTo>
                <a:cubicBezTo>
                  <a:pt x="1208165" y="707708"/>
                  <a:pt x="1215785" y="701040"/>
                  <a:pt x="1211975" y="697230"/>
                </a:cubicBezTo>
                <a:cubicBezTo>
                  <a:pt x="1217690" y="696278"/>
                  <a:pt x="1220547" y="679133"/>
                  <a:pt x="1220547" y="668655"/>
                </a:cubicBezTo>
                <a:cubicBezTo>
                  <a:pt x="1220547" y="670560"/>
                  <a:pt x="1221500" y="666750"/>
                  <a:pt x="1222452" y="662940"/>
                </a:cubicBezTo>
                <a:cubicBezTo>
                  <a:pt x="1223405" y="652463"/>
                  <a:pt x="1225310" y="641033"/>
                  <a:pt x="1226262" y="629603"/>
                </a:cubicBezTo>
                <a:cubicBezTo>
                  <a:pt x="1226262" y="621030"/>
                  <a:pt x="1226262" y="611505"/>
                  <a:pt x="1226262" y="603885"/>
                </a:cubicBezTo>
                <a:cubicBezTo>
                  <a:pt x="1227215" y="603885"/>
                  <a:pt x="1228167" y="603885"/>
                  <a:pt x="1229120" y="603885"/>
                </a:cubicBezTo>
                <a:cubicBezTo>
                  <a:pt x="1228167" y="594360"/>
                  <a:pt x="1228167" y="584835"/>
                  <a:pt x="1227215" y="575310"/>
                </a:cubicBezTo>
                <a:cubicBezTo>
                  <a:pt x="1227215" y="575310"/>
                  <a:pt x="1227215" y="575310"/>
                  <a:pt x="1228167" y="575310"/>
                </a:cubicBezTo>
                <a:cubicBezTo>
                  <a:pt x="1227215" y="570548"/>
                  <a:pt x="1227215" y="568643"/>
                  <a:pt x="1226262" y="564833"/>
                </a:cubicBezTo>
                <a:cubicBezTo>
                  <a:pt x="1226262" y="561975"/>
                  <a:pt x="1225310" y="558165"/>
                  <a:pt x="1225310" y="555308"/>
                </a:cubicBezTo>
                <a:cubicBezTo>
                  <a:pt x="1227215" y="551498"/>
                  <a:pt x="1228167" y="543878"/>
                  <a:pt x="1228167" y="540068"/>
                </a:cubicBezTo>
                <a:cubicBezTo>
                  <a:pt x="1228167" y="542925"/>
                  <a:pt x="1230072" y="541973"/>
                  <a:pt x="1230072" y="545783"/>
                </a:cubicBezTo>
                <a:cubicBezTo>
                  <a:pt x="1229120" y="552450"/>
                  <a:pt x="1229120" y="561023"/>
                  <a:pt x="1231977" y="565785"/>
                </a:cubicBezTo>
                <a:cubicBezTo>
                  <a:pt x="1231025" y="568643"/>
                  <a:pt x="1231025" y="568643"/>
                  <a:pt x="1229120" y="567690"/>
                </a:cubicBezTo>
                <a:cubicBezTo>
                  <a:pt x="1231025" y="585788"/>
                  <a:pt x="1228167" y="600075"/>
                  <a:pt x="1231977" y="616268"/>
                </a:cubicBezTo>
                <a:cubicBezTo>
                  <a:pt x="1229120" y="612458"/>
                  <a:pt x="1229120" y="631508"/>
                  <a:pt x="1231977" y="627698"/>
                </a:cubicBezTo>
                <a:cubicBezTo>
                  <a:pt x="1230072" y="638175"/>
                  <a:pt x="1227215" y="651510"/>
                  <a:pt x="1226262" y="664845"/>
                </a:cubicBezTo>
                <a:cubicBezTo>
                  <a:pt x="1225310" y="671513"/>
                  <a:pt x="1225310" y="678180"/>
                  <a:pt x="1225310" y="684848"/>
                </a:cubicBezTo>
                <a:cubicBezTo>
                  <a:pt x="1225310" y="687705"/>
                  <a:pt x="1225310" y="690563"/>
                  <a:pt x="1225310" y="694373"/>
                </a:cubicBezTo>
                <a:cubicBezTo>
                  <a:pt x="1225310" y="697230"/>
                  <a:pt x="1225310" y="700088"/>
                  <a:pt x="1225310" y="701993"/>
                </a:cubicBezTo>
                <a:cubicBezTo>
                  <a:pt x="1226262" y="694373"/>
                  <a:pt x="1231025" y="680085"/>
                  <a:pt x="1229120" y="673418"/>
                </a:cubicBezTo>
                <a:cubicBezTo>
                  <a:pt x="1231977" y="677228"/>
                  <a:pt x="1231025" y="666750"/>
                  <a:pt x="1229120" y="665798"/>
                </a:cubicBezTo>
                <a:lnTo>
                  <a:pt x="1231977" y="665798"/>
                </a:lnTo>
                <a:cubicBezTo>
                  <a:pt x="1243407" y="643890"/>
                  <a:pt x="1243407" y="608648"/>
                  <a:pt x="1244360" y="573405"/>
                </a:cubicBezTo>
                <a:close/>
                <a:moveTo>
                  <a:pt x="1015760" y="133350"/>
                </a:moveTo>
                <a:cubicBezTo>
                  <a:pt x="1018617" y="132398"/>
                  <a:pt x="1020522" y="136208"/>
                  <a:pt x="1021475" y="138113"/>
                </a:cubicBezTo>
                <a:cubicBezTo>
                  <a:pt x="1020522" y="139065"/>
                  <a:pt x="1016712" y="134303"/>
                  <a:pt x="1015760" y="133350"/>
                </a:cubicBezTo>
                <a:close/>
                <a:moveTo>
                  <a:pt x="348057" y="1113473"/>
                </a:moveTo>
                <a:cubicBezTo>
                  <a:pt x="348057" y="1109663"/>
                  <a:pt x="354725" y="1115378"/>
                  <a:pt x="355677" y="1114425"/>
                </a:cubicBezTo>
                <a:cubicBezTo>
                  <a:pt x="358535" y="1117283"/>
                  <a:pt x="351867" y="1115378"/>
                  <a:pt x="348057" y="1113473"/>
                </a:cubicBezTo>
                <a:close/>
                <a:moveTo>
                  <a:pt x="393777" y="1141095"/>
                </a:moveTo>
                <a:cubicBezTo>
                  <a:pt x="395682" y="1137285"/>
                  <a:pt x="398540" y="1142048"/>
                  <a:pt x="403302" y="1143953"/>
                </a:cubicBezTo>
                <a:cubicBezTo>
                  <a:pt x="403302" y="1144905"/>
                  <a:pt x="397587" y="1141095"/>
                  <a:pt x="393777" y="1141095"/>
                </a:cubicBezTo>
                <a:close/>
                <a:moveTo>
                  <a:pt x="406160" y="1128713"/>
                </a:moveTo>
                <a:cubicBezTo>
                  <a:pt x="407112" y="1126808"/>
                  <a:pt x="412827" y="1128713"/>
                  <a:pt x="414732" y="1130618"/>
                </a:cubicBezTo>
                <a:cubicBezTo>
                  <a:pt x="413780" y="1132523"/>
                  <a:pt x="408065" y="1128713"/>
                  <a:pt x="406160" y="1128713"/>
                </a:cubicBezTo>
                <a:close/>
                <a:moveTo>
                  <a:pt x="505220" y="1169670"/>
                </a:moveTo>
                <a:cubicBezTo>
                  <a:pt x="506172" y="1169670"/>
                  <a:pt x="509030" y="1169670"/>
                  <a:pt x="510935" y="1169670"/>
                </a:cubicBezTo>
                <a:cubicBezTo>
                  <a:pt x="510935" y="1170623"/>
                  <a:pt x="509982" y="1171575"/>
                  <a:pt x="511887" y="1172528"/>
                </a:cubicBezTo>
                <a:cubicBezTo>
                  <a:pt x="510935" y="1173480"/>
                  <a:pt x="503315" y="1171575"/>
                  <a:pt x="505220" y="1169670"/>
                </a:cubicBezTo>
                <a:close/>
                <a:moveTo>
                  <a:pt x="551892" y="1178243"/>
                </a:moveTo>
                <a:cubicBezTo>
                  <a:pt x="550940" y="1176338"/>
                  <a:pt x="554750" y="1176338"/>
                  <a:pt x="554750" y="1175385"/>
                </a:cubicBezTo>
                <a:cubicBezTo>
                  <a:pt x="543320" y="1172528"/>
                  <a:pt x="530937" y="1174433"/>
                  <a:pt x="527127" y="1167765"/>
                </a:cubicBezTo>
                <a:cubicBezTo>
                  <a:pt x="537605" y="1170623"/>
                  <a:pt x="541415" y="1168718"/>
                  <a:pt x="549035" y="1166813"/>
                </a:cubicBezTo>
                <a:cubicBezTo>
                  <a:pt x="550940" y="1167765"/>
                  <a:pt x="551892" y="1168718"/>
                  <a:pt x="554750" y="1169670"/>
                </a:cubicBezTo>
                <a:cubicBezTo>
                  <a:pt x="552845" y="1171575"/>
                  <a:pt x="550940" y="1170623"/>
                  <a:pt x="547130" y="1169670"/>
                </a:cubicBezTo>
                <a:cubicBezTo>
                  <a:pt x="548082" y="1172528"/>
                  <a:pt x="551892" y="1174433"/>
                  <a:pt x="558560" y="1175385"/>
                </a:cubicBezTo>
                <a:cubicBezTo>
                  <a:pt x="560465" y="1178243"/>
                  <a:pt x="557607" y="1179195"/>
                  <a:pt x="551892" y="1178243"/>
                </a:cubicBezTo>
                <a:close/>
                <a:moveTo>
                  <a:pt x="1183400" y="731520"/>
                </a:moveTo>
                <a:cubicBezTo>
                  <a:pt x="1185305" y="731520"/>
                  <a:pt x="1182447" y="736283"/>
                  <a:pt x="1182447" y="739140"/>
                </a:cubicBezTo>
                <a:cubicBezTo>
                  <a:pt x="1181495" y="738188"/>
                  <a:pt x="1181495" y="737235"/>
                  <a:pt x="1181495" y="736283"/>
                </a:cubicBezTo>
                <a:cubicBezTo>
                  <a:pt x="1181495" y="734378"/>
                  <a:pt x="1181495" y="733425"/>
                  <a:pt x="1183400" y="731520"/>
                </a:cubicBezTo>
                <a:cubicBezTo>
                  <a:pt x="1182447" y="731520"/>
                  <a:pt x="1182447" y="731520"/>
                  <a:pt x="1183400" y="731520"/>
                </a:cubicBezTo>
                <a:close/>
                <a:moveTo>
                  <a:pt x="1170065" y="835343"/>
                </a:moveTo>
                <a:cubicBezTo>
                  <a:pt x="1167207" y="841058"/>
                  <a:pt x="1168160" y="840105"/>
                  <a:pt x="1165302" y="846773"/>
                </a:cubicBezTo>
                <a:cubicBezTo>
                  <a:pt x="1163397" y="848678"/>
                  <a:pt x="1160540" y="845820"/>
                  <a:pt x="1163397" y="841058"/>
                </a:cubicBezTo>
                <a:cubicBezTo>
                  <a:pt x="1165302" y="846773"/>
                  <a:pt x="1165302" y="834390"/>
                  <a:pt x="1170065" y="835343"/>
                </a:cubicBezTo>
                <a:close/>
                <a:moveTo>
                  <a:pt x="779540" y="1134428"/>
                </a:moveTo>
                <a:cubicBezTo>
                  <a:pt x="779540" y="1136333"/>
                  <a:pt x="771920" y="1137285"/>
                  <a:pt x="769062" y="1139190"/>
                </a:cubicBezTo>
                <a:cubicBezTo>
                  <a:pt x="770015" y="1134428"/>
                  <a:pt x="773825" y="1136333"/>
                  <a:pt x="779540" y="1134428"/>
                </a:cubicBezTo>
                <a:close/>
                <a:moveTo>
                  <a:pt x="703340" y="1168718"/>
                </a:moveTo>
                <a:cubicBezTo>
                  <a:pt x="694767" y="1169670"/>
                  <a:pt x="690957" y="1168718"/>
                  <a:pt x="682385" y="1167765"/>
                </a:cubicBezTo>
                <a:cubicBezTo>
                  <a:pt x="686195" y="1163955"/>
                  <a:pt x="694767" y="1165860"/>
                  <a:pt x="703340" y="1163003"/>
                </a:cubicBezTo>
                <a:cubicBezTo>
                  <a:pt x="704292" y="1164908"/>
                  <a:pt x="702387" y="1165860"/>
                  <a:pt x="703340" y="1168718"/>
                </a:cubicBezTo>
                <a:close/>
                <a:moveTo>
                  <a:pt x="658572" y="1168718"/>
                </a:moveTo>
                <a:cubicBezTo>
                  <a:pt x="657620" y="1171575"/>
                  <a:pt x="653810" y="1168718"/>
                  <a:pt x="652857" y="1168718"/>
                </a:cubicBezTo>
                <a:cubicBezTo>
                  <a:pt x="651905" y="1166813"/>
                  <a:pt x="656667" y="1167765"/>
                  <a:pt x="656667" y="1165860"/>
                </a:cubicBezTo>
                <a:cubicBezTo>
                  <a:pt x="662382" y="1165860"/>
                  <a:pt x="653810" y="1169670"/>
                  <a:pt x="658572" y="1168718"/>
                </a:cubicBezTo>
                <a:close/>
                <a:moveTo>
                  <a:pt x="676670" y="1167765"/>
                </a:moveTo>
                <a:cubicBezTo>
                  <a:pt x="675717" y="1169670"/>
                  <a:pt x="671907" y="1170623"/>
                  <a:pt x="671907" y="1172528"/>
                </a:cubicBezTo>
                <a:cubicBezTo>
                  <a:pt x="670002" y="1170623"/>
                  <a:pt x="659525" y="1174433"/>
                  <a:pt x="658572" y="1171575"/>
                </a:cubicBezTo>
                <a:cubicBezTo>
                  <a:pt x="664287" y="1173480"/>
                  <a:pt x="669050" y="1167765"/>
                  <a:pt x="676670" y="1167765"/>
                </a:cubicBezTo>
                <a:close/>
                <a:moveTo>
                  <a:pt x="666192" y="1156335"/>
                </a:moveTo>
                <a:cubicBezTo>
                  <a:pt x="661430" y="1157288"/>
                  <a:pt x="657620" y="1159193"/>
                  <a:pt x="650000" y="1160145"/>
                </a:cubicBezTo>
                <a:cubicBezTo>
                  <a:pt x="646190" y="1156335"/>
                  <a:pt x="653810" y="1154430"/>
                  <a:pt x="661430" y="1152525"/>
                </a:cubicBezTo>
                <a:cubicBezTo>
                  <a:pt x="670002" y="1150620"/>
                  <a:pt x="680480" y="1149668"/>
                  <a:pt x="684290" y="1147763"/>
                </a:cubicBezTo>
                <a:cubicBezTo>
                  <a:pt x="690957" y="1148715"/>
                  <a:pt x="691910" y="1151573"/>
                  <a:pt x="684290" y="1154430"/>
                </a:cubicBezTo>
                <a:cubicBezTo>
                  <a:pt x="684290" y="1153478"/>
                  <a:pt x="685242" y="1153478"/>
                  <a:pt x="685242" y="1152525"/>
                </a:cubicBezTo>
                <a:cubicBezTo>
                  <a:pt x="675717" y="1154430"/>
                  <a:pt x="670002" y="1155383"/>
                  <a:pt x="666192" y="1156335"/>
                </a:cubicBezTo>
                <a:close/>
                <a:moveTo>
                  <a:pt x="651905" y="1169670"/>
                </a:moveTo>
                <a:cubicBezTo>
                  <a:pt x="641427" y="1172528"/>
                  <a:pt x="616662" y="1172528"/>
                  <a:pt x="622377" y="1168718"/>
                </a:cubicBezTo>
                <a:cubicBezTo>
                  <a:pt x="629997" y="1171575"/>
                  <a:pt x="639522" y="1166813"/>
                  <a:pt x="651905" y="1169670"/>
                </a:cubicBezTo>
                <a:close/>
                <a:moveTo>
                  <a:pt x="690957" y="1150620"/>
                </a:moveTo>
                <a:cubicBezTo>
                  <a:pt x="690005" y="1148715"/>
                  <a:pt x="693815" y="1147763"/>
                  <a:pt x="695720" y="1147763"/>
                </a:cubicBezTo>
                <a:cubicBezTo>
                  <a:pt x="696672" y="1149668"/>
                  <a:pt x="693815" y="1151573"/>
                  <a:pt x="690957" y="1150620"/>
                </a:cubicBezTo>
                <a:close/>
                <a:moveTo>
                  <a:pt x="702387" y="1126808"/>
                </a:moveTo>
                <a:cubicBezTo>
                  <a:pt x="692862" y="1128713"/>
                  <a:pt x="682385" y="1129665"/>
                  <a:pt x="674765" y="1130618"/>
                </a:cubicBezTo>
                <a:cubicBezTo>
                  <a:pt x="671907" y="1131570"/>
                  <a:pt x="676670" y="1134428"/>
                  <a:pt x="679527" y="1133475"/>
                </a:cubicBezTo>
                <a:cubicBezTo>
                  <a:pt x="678575" y="1136333"/>
                  <a:pt x="673812" y="1134428"/>
                  <a:pt x="670955" y="1134428"/>
                </a:cubicBezTo>
                <a:cubicBezTo>
                  <a:pt x="670955" y="1133475"/>
                  <a:pt x="671907" y="1132523"/>
                  <a:pt x="671907" y="1130618"/>
                </a:cubicBezTo>
                <a:cubicBezTo>
                  <a:pt x="670955" y="1128713"/>
                  <a:pt x="665240" y="1131570"/>
                  <a:pt x="662382" y="1131570"/>
                </a:cubicBezTo>
                <a:cubicBezTo>
                  <a:pt x="670955" y="1125855"/>
                  <a:pt x="680480" y="1123950"/>
                  <a:pt x="690957" y="1122998"/>
                </a:cubicBezTo>
                <a:cubicBezTo>
                  <a:pt x="696672" y="1122045"/>
                  <a:pt x="701435" y="1122045"/>
                  <a:pt x="708102" y="1121093"/>
                </a:cubicBezTo>
                <a:cubicBezTo>
                  <a:pt x="713817" y="1120140"/>
                  <a:pt x="720485" y="1118235"/>
                  <a:pt x="727152" y="1116330"/>
                </a:cubicBezTo>
                <a:cubicBezTo>
                  <a:pt x="727152" y="1117283"/>
                  <a:pt x="727152" y="1118235"/>
                  <a:pt x="729057" y="1118235"/>
                </a:cubicBezTo>
                <a:cubicBezTo>
                  <a:pt x="725247" y="1120140"/>
                  <a:pt x="721437" y="1122045"/>
                  <a:pt x="716675" y="1122998"/>
                </a:cubicBezTo>
                <a:cubicBezTo>
                  <a:pt x="714770" y="1123950"/>
                  <a:pt x="711912" y="1123950"/>
                  <a:pt x="710007" y="1124903"/>
                </a:cubicBezTo>
                <a:cubicBezTo>
                  <a:pt x="707150" y="1125855"/>
                  <a:pt x="704292" y="1125855"/>
                  <a:pt x="702387" y="1126808"/>
                </a:cubicBezTo>
                <a:close/>
                <a:moveTo>
                  <a:pt x="378537" y="1030605"/>
                </a:moveTo>
                <a:cubicBezTo>
                  <a:pt x="379490" y="1030605"/>
                  <a:pt x="379490" y="1030605"/>
                  <a:pt x="380442" y="1030605"/>
                </a:cubicBezTo>
                <a:cubicBezTo>
                  <a:pt x="380442" y="1030605"/>
                  <a:pt x="380442" y="1030605"/>
                  <a:pt x="380442" y="1030605"/>
                </a:cubicBezTo>
                <a:cubicBezTo>
                  <a:pt x="380442" y="1030605"/>
                  <a:pt x="380442" y="1030605"/>
                  <a:pt x="380442" y="1031558"/>
                </a:cubicBezTo>
                <a:cubicBezTo>
                  <a:pt x="378537" y="1031558"/>
                  <a:pt x="377585" y="1030605"/>
                  <a:pt x="377585" y="1030605"/>
                </a:cubicBezTo>
                <a:cubicBezTo>
                  <a:pt x="377585" y="1030605"/>
                  <a:pt x="377585" y="1030605"/>
                  <a:pt x="378537" y="1030605"/>
                </a:cubicBezTo>
                <a:close/>
                <a:moveTo>
                  <a:pt x="301385" y="998220"/>
                </a:moveTo>
                <a:cubicBezTo>
                  <a:pt x="301385" y="998220"/>
                  <a:pt x="300432" y="999173"/>
                  <a:pt x="300432" y="999173"/>
                </a:cubicBezTo>
                <a:cubicBezTo>
                  <a:pt x="300432" y="999173"/>
                  <a:pt x="299480" y="999173"/>
                  <a:pt x="299480" y="998220"/>
                </a:cubicBezTo>
                <a:cubicBezTo>
                  <a:pt x="299480" y="998220"/>
                  <a:pt x="299480" y="997268"/>
                  <a:pt x="300432" y="997268"/>
                </a:cubicBezTo>
                <a:cubicBezTo>
                  <a:pt x="300432" y="997268"/>
                  <a:pt x="300432" y="996315"/>
                  <a:pt x="301385" y="996315"/>
                </a:cubicBezTo>
                <a:lnTo>
                  <a:pt x="301385" y="996315"/>
                </a:lnTo>
                <a:lnTo>
                  <a:pt x="301385" y="996315"/>
                </a:lnTo>
                <a:cubicBezTo>
                  <a:pt x="300432" y="997268"/>
                  <a:pt x="301385" y="997268"/>
                  <a:pt x="301385" y="998220"/>
                </a:cubicBezTo>
                <a:close/>
                <a:moveTo>
                  <a:pt x="545225" y="107633"/>
                </a:moveTo>
                <a:cubicBezTo>
                  <a:pt x="544272" y="108585"/>
                  <a:pt x="542367" y="109538"/>
                  <a:pt x="540462" y="109538"/>
                </a:cubicBezTo>
                <a:cubicBezTo>
                  <a:pt x="540462" y="109538"/>
                  <a:pt x="539510" y="109538"/>
                  <a:pt x="539510" y="109538"/>
                </a:cubicBezTo>
                <a:cubicBezTo>
                  <a:pt x="538557" y="109538"/>
                  <a:pt x="536652" y="109538"/>
                  <a:pt x="534747" y="109538"/>
                </a:cubicBezTo>
                <a:cubicBezTo>
                  <a:pt x="538557" y="108585"/>
                  <a:pt x="541415" y="107633"/>
                  <a:pt x="545225" y="107633"/>
                </a:cubicBezTo>
                <a:close/>
                <a:moveTo>
                  <a:pt x="1209117" y="426720"/>
                </a:moveTo>
                <a:cubicBezTo>
                  <a:pt x="1210070" y="430530"/>
                  <a:pt x="1209117" y="431483"/>
                  <a:pt x="1208165" y="433388"/>
                </a:cubicBezTo>
                <a:cubicBezTo>
                  <a:pt x="1207212" y="429578"/>
                  <a:pt x="1206260" y="424815"/>
                  <a:pt x="1205307" y="420053"/>
                </a:cubicBezTo>
                <a:cubicBezTo>
                  <a:pt x="1205307" y="419100"/>
                  <a:pt x="1205307" y="418148"/>
                  <a:pt x="1205307" y="418148"/>
                </a:cubicBezTo>
                <a:cubicBezTo>
                  <a:pt x="1209117" y="427673"/>
                  <a:pt x="1205307" y="426720"/>
                  <a:pt x="1209117" y="426720"/>
                </a:cubicBezTo>
                <a:close/>
                <a:moveTo>
                  <a:pt x="1211022" y="434340"/>
                </a:moveTo>
                <a:cubicBezTo>
                  <a:pt x="1211975" y="437198"/>
                  <a:pt x="1211975" y="439103"/>
                  <a:pt x="1211975" y="441008"/>
                </a:cubicBezTo>
                <a:cubicBezTo>
                  <a:pt x="1211975" y="441008"/>
                  <a:pt x="1211975" y="441008"/>
                  <a:pt x="1211022" y="441008"/>
                </a:cubicBezTo>
                <a:cubicBezTo>
                  <a:pt x="1210070" y="440055"/>
                  <a:pt x="1210070" y="439103"/>
                  <a:pt x="1209117" y="439103"/>
                </a:cubicBezTo>
                <a:cubicBezTo>
                  <a:pt x="1210070" y="436245"/>
                  <a:pt x="1209117" y="434340"/>
                  <a:pt x="1211022" y="434340"/>
                </a:cubicBezTo>
                <a:close/>
                <a:moveTo>
                  <a:pt x="1206260" y="636270"/>
                </a:moveTo>
                <a:cubicBezTo>
                  <a:pt x="1206260" y="634365"/>
                  <a:pt x="1206260" y="632460"/>
                  <a:pt x="1205307" y="632460"/>
                </a:cubicBezTo>
                <a:cubicBezTo>
                  <a:pt x="1205307" y="628650"/>
                  <a:pt x="1206260" y="625793"/>
                  <a:pt x="1207212" y="622935"/>
                </a:cubicBezTo>
                <a:cubicBezTo>
                  <a:pt x="1208165" y="623888"/>
                  <a:pt x="1208165" y="624840"/>
                  <a:pt x="1209117" y="625793"/>
                </a:cubicBezTo>
                <a:cubicBezTo>
                  <a:pt x="1209117" y="623888"/>
                  <a:pt x="1209117" y="621983"/>
                  <a:pt x="1208165" y="620078"/>
                </a:cubicBezTo>
                <a:cubicBezTo>
                  <a:pt x="1208165" y="620078"/>
                  <a:pt x="1208165" y="619125"/>
                  <a:pt x="1208165" y="619125"/>
                </a:cubicBezTo>
                <a:cubicBezTo>
                  <a:pt x="1208165" y="619125"/>
                  <a:pt x="1208165" y="618173"/>
                  <a:pt x="1208165" y="618173"/>
                </a:cubicBezTo>
                <a:cubicBezTo>
                  <a:pt x="1208165" y="617220"/>
                  <a:pt x="1208165" y="617220"/>
                  <a:pt x="1209117" y="616268"/>
                </a:cubicBezTo>
                <a:cubicBezTo>
                  <a:pt x="1209117" y="619125"/>
                  <a:pt x="1211022" y="619125"/>
                  <a:pt x="1210070" y="623888"/>
                </a:cubicBezTo>
                <a:cubicBezTo>
                  <a:pt x="1204355" y="630555"/>
                  <a:pt x="1208165" y="626745"/>
                  <a:pt x="1206260" y="636270"/>
                </a:cubicBezTo>
                <a:close/>
                <a:moveTo>
                  <a:pt x="705245" y="116205"/>
                </a:moveTo>
                <a:cubicBezTo>
                  <a:pt x="704292" y="116205"/>
                  <a:pt x="703340" y="116205"/>
                  <a:pt x="703340" y="116205"/>
                </a:cubicBezTo>
                <a:cubicBezTo>
                  <a:pt x="704292" y="115253"/>
                  <a:pt x="705245" y="115253"/>
                  <a:pt x="705245" y="116205"/>
                </a:cubicBezTo>
                <a:cubicBezTo>
                  <a:pt x="706197" y="115253"/>
                  <a:pt x="706197" y="116205"/>
                  <a:pt x="705245" y="116205"/>
                </a:cubicBezTo>
                <a:close/>
                <a:moveTo>
                  <a:pt x="1093865" y="270510"/>
                </a:moveTo>
                <a:cubicBezTo>
                  <a:pt x="1091007" y="270510"/>
                  <a:pt x="1089102" y="269558"/>
                  <a:pt x="1089102" y="266700"/>
                </a:cubicBezTo>
                <a:cubicBezTo>
                  <a:pt x="1089102" y="266700"/>
                  <a:pt x="1089102" y="266700"/>
                  <a:pt x="1089102" y="266700"/>
                </a:cubicBezTo>
                <a:cubicBezTo>
                  <a:pt x="1091007" y="267653"/>
                  <a:pt x="1092912" y="268605"/>
                  <a:pt x="1093865" y="270510"/>
                </a:cubicBezTo>
                <a:close/>
                <a:moveTo>
                  <a:pt x="1204355" y="589598"/>
                </a:moveTo>
                <a:cubicBezTo>
                  <a:pt x="1204355" y="586740"/>
                  <a:pt x="1204355" y="584835"/>
                  <a:pt x="1203402" y="581978"/>
                </a:cubicBezTo>
                <a:cubicBezTo>
                  <a:pt x="1203402" y="581978"/>
                  <a:pt x="1203402" y="581978"/>
                  <a:pt x="1203402" y="581025"/>
                </a:cubicBezTo>
                <a:cubicBezTo>
                  <a:pt x="1204355" y="579120"/>
                  <a:pt x="1205307" y="577215"/>
                  <a:pt x="1207212" y="576263"/>
                </a:cubicBezTo>
                <a:cubicBezTo>
                  <a:pt x="1207212" y="579120"/>
                  <a:pt x="1207212" y="581025"/>
                  <a:pt x="1207212" y="583883"/>
                </a:cubicBezTo>
                <a:cubicBezTo>
                  <a:pt x="1207212" y="589598"/>
                  <a:pt x="1208165" y="594360"/>
                  <a:pt x="1208165" y="600075"/>
                </a:cubicBezTo>
                <a:cubicBezTo>
                  <a:pt x="1207212" y="600075"/>
                  <a:pt x="1205307" y="600075"/>
                  <a:pt x="1205307" y="602933"/>
                </a:cubicBezTo>
                <a:cubicBezTo>
                  <a:pt x="1206260" y="602933"/>
                  <a:pt x="1208165" y="601980"/>
                  <a:pt x="1208165" y="604838"/>
                </a:cubicBezTo>
                <a:cubicBezTo>
                  <a:pt x="1207212" y="609600"/>
                  <a:pt x="1206260" y="613410"/>
                  <a:pt x="1205307" y="616268"/>
                </a:cubicBezTo>
                <a:cubicBezTo>
                  <a:pt x="1205307" y="608648"/>
                  <a:pt x="1205307" y="599123"/>
                  <a:pt x="1204355" y="589598"/>
                </a:cubicBezTo>
                <a:close/>
                <a:moveTo>
                  <a:pt x="1207212" y="568643"/>
                </a:moveTo>
                <a:cubicBezTo>
                  <a:pt x="1207212" y="568643"/>
                  <a:pt x="1207212" y="569595"/>
                  <a:pt x="1207212" y="569595"/>
                </a:cubicBezTo>
                <a:cubicBezTo>
                  <a:pt x="1207212" y="569595"/>
                  <a:pt x="1207212" y="568643"/>
                  <a:pt x="1207212" y="568643"/>
                </a:cubicBezTo>
                <a:close/>
                <a:moveTo>
                  <a:pt x="1128155" y="307658"/>
                </a:moveTo>
                <a:cubicBezTo>
                  <a:pt x="1126250" y="305753"/>
                  <a:pt x="1126250" y="302895"/>
                  <a:pt x="1129107" y="300990"/>
                </a:cubicBezTo>
                <a:cubicBezTo>
                  <a:pt x="1129107" y="300990"/>
                  <a:pt x="1129107" y="300990"/>
                  <a:pt x="1130060" y="300990"/>
                </a:cubicBezTo>
                <a:cubicBezTo>
                  <a:pt x="1132917" y="303848"/>
                  <a:pt x="1134822" y="307658"/>
                  <a:pt x="1137680" y="312420"/>
                </a:cubicBezTo>
                <a:cubicBezTo>
                  <a:pt x="1133870" y="313373"/>
                  <a:pt x="1131965" y="311468"/>
                  <a:pt x="1128155" y="307658"/>
                </a:cubicBezTo>
                <a:close/>
                <a:moveTo>
                  <a:pt x="1126250" y="296228"/>
                </a:moveTo>
                <a:cubicBezTo>
                  <a:pt x="1123392" y="295275"/>
                  <a:pt x="1121487" y="293370"/>
                  <a:pt x="1120535" y="290513"/>
                </a:cubicBezTo>
                <a:cubicBezTo>
                  <a:pt x="1122440" y="292418"/>
                  <a:pt x="1124345" y="294323"/>
                  <a:pt x="1126250" y="296228"/>
                </a:cubicBezTo>
                <a:close/>
                <a:moveTo>
                  <a:pt x="1205307" y="633413"/>
                </a:moveTo>
                <a:cubicBezTo>
                  <a:pt x="1205307" y="635318"/>
                  <a:pt x="1205307" y="637223"/>
                  <a:pt x="1205307" y="639128"/>
                </a:cubicBezTo>
                <a:cubicBezTo>
                  <a:pt x="1205307" y="637223"/>
                  <a:pt x="1205307" y="635318"/>
                  <a:pt x="1205307" y="633413"/>
                </a:cubicBezTo>
                <a:close/>
                <a:moveTo>
                  <a:pt x="1223405" y="493395"/>
                </a:moveTo>
                <a:cubicBezTo>
                  <a:pt x="1223405" y="492443"/>
                  <a:pt x="1224357" y="491490"/>
                  <a:pt x="1225310" y="489585"/>
                </a:cubicBezTo>
                <a:cubicBezTo>
                  <a:pt x="1225310" y="492443"/>
                  <a:pt x="1225310" y="494348"/>
                  <a:pt x="1224357" y="495300"/>
                </a:cubicBezTo>
                <a:cubicBezTo>
                  <a:pt x="1223405" y="494348"/>
                  <a:pt x="1223405" y="494348"/>
                  <a:pt x="1223405" y="493395"/>
                </a:cubicBezTo>
                <a:close/>
                <a:moveTo>
                  <a:pt x="1221500" y="478155"/>
                </a:moveTo>
                <a:cubicBezTo>
                  <a:pt x="1221500" y="477203"/>
                  <a:pt x="1221500" y="477203"/>
                  <a:pt x="1221500" y="476250"/>
                </a:cubicBezTo>
                <a:cubicBezTo>
                  <a:pt x="1222452" y="477203"/>
                  <a:pt x="1222452" y="478155"/>
                  <a:pt x="1223405" y="479108"/>
                </a:cubicBezTo>
                <a:cubicBezTo>
                  <a:pt x="1222452" y="479108"/>
                  <a:pt x="1222452" y="479108"/>
                  <a:pt x="1221500" y="478155"/>
                </a:cubicBezTo>
                <a:close/>
                <a:moveTo>
                  <a:pt x="1216737" y="461963"/>
                </a:moveTo>
                <a:cubicBezTo>
                  <a:pt x="1214832" y="466725"/>
                  <a:pt x="1217690" y="471488"/>
                  <a:pt x="1218642" y="470535"/>
                </a:cubicBezTo>
                <a:cubicBezTo>
                  <a:pt x="1218642" y="472440"/>
                  <a:pt x="1217690" y="473393"/>
                  <a:pt x="1217690" y="473393"/>
                </a:cubicBezTo>
                <a:cubicBezTo>
                  <a:pt x="1216737" y="472440"/>
                  <a:pt x="1216737" y="471488"/>
                  <a:pt x="1215785" y="470535"/>
                </a:cubicBezTo>
                <a:cubicBezTo>
                  <a:pt x="1215785" y="469583"/>
                  <a:pt x="1215785" y="469583"/>
                  <a:pt x="1215785" y="468630"/>
                </a:cubicBezTo>
                <a:cubicBezTo>
                  <a:pt x="1214832" y="467678"/>
                  <a:pt x="1213880" y="466725"/>
                  <a:pt x="1212927" y="465773"/>
                </a:cubicBezTo>
                <a:cubicBezTo>
                  <a:pt x="1211975" y="464820"/>
                  <a:pt x="1211975" y="463868"/>
                  <a:pt x="1211975" y="463868"/>
                </a:cubicBezTo>
                <a:cubicBezTo>
                  <a:pt x="1211022" y="461963"/>
                  <a:pt x="1212927" y="460058"/>
                  <a:pt x="1214832" y="460058"/>
                </a:cubicBezTo>
                <a:cubicBezTo>
                  <a:pt x="1214832" y="461010"/>
                  <a:pt x="1215785" y="461963"/>
                  <a:pt x="1216737" y="461963"/>
                </a:cubicBezTo>
                <a:cubicBezTo>
                  <a:pt x="1216737" y="461963"/>
                  <a:pt x="1216737" y="461963"/>
                  <a:pt x="1216737" y="461963"/>
                </a:cubicBezTo>
                <a:close/>
                <a:moveTo>
                  <a:pt x="1205307" y="418148"/>
                </a:moveTo>
                <a:cubicBezTo>
                  <a:pt x="1205307" y="418148"/>
                  <a:pt x="1205307" y="418148"/>
                  <a:pt x="1205307" y="418148"/>
                </a:cubicBezTo>
                <a:cubicBezTo>
                  <a:pt x="1205307" y="417195"/>
                  <a:pt x="1205307" y="416243"/>
                  <a:pt x="1205307" y="416243"/>
                </a:cubicBezTo>
                <a:cubicBezTo>
                  <a:pt x="1205307" y="417195"/>
                  <a:pt x="1205307" y="418148"/>
                  <a:pt x="1205307" y="418148"/>
                </a:cubicBezTo>
                <a:close/>
                <a:moveTo>
                  <a:pt x="554750" y="109538"/>
                </a:moveTo>
                <a:cubicBezTo>
                  <a:pt x="553797" y="109538"/>
                  <a:pt x="552845" y="109538"/>
                  <a:pt x="551892" y="108585"/>
                </a:cubicBezTo>
                <a:cubicBezTo>
                  <a:pt x="552845" y="109538"/>
                  <a:pt x="553797" y="109538"/>
                  <a:pt x="554750" y="109538"/>
                </a:cubicBezTo>
                <a:close/>
                <a:moveTo>
                  <a:pt x="748107" y="1136333"/>
                </a:moveTo>
                <a:cubicBezTo>
                  <a:pt x="749060" y="1140143"/>
                  <a:pt x="744297" y="1137285"/>
                  <a:pt x="740487" y="1139190"/>
                </a:cubicBezTo>
                <a:cubicBezTo>
                  <a:pt x="741440" y="1137285"/>
                  <a:pt x="744297" y="1136333"/>
                  <a:pt x="748107" y="1136333"/>
                </a:cubicBezTo>
                <a:close/>
                <a:moveTo>
                  <a:pt x="1060527" y="986790"/>
                </a:moveTo>
                <a:cubicBezTo>
                  <a:pt x="1062432" y="989648"/>
                  <a:pt x="1056717" y="991553"/>
                  <a:pt x="1052907" y="996315"/>
                </a:cubicBezTo>
                <a:cubicBezTo>
                  <a:pt x="1051955" y="995363"/>
                  <a:pt x="1050050" y="996315"/>
                  <a:pt x="1049097" y="995363"/>
                </a:cubicBezTo>
                <a:cubicBezTo>
                  <a:pt x="1052907" y="992505"/>
                  <a:pt x="1056717" y="988695"/>
                  <a:pt x="1060527" y="986790"/>
                </a:cubicBezTo>
                <a:close/>
                <a:moveTo>
                  <a:pt x="1067195" y="977265"/>
                </a:moveTo>
                <a:cubicBezTo>
                  <a:pt x="1068147" y="978218"/>
                  <a:pt x="1069100" y="979170"/>
                  <a:pt x="1070052" y="977265"/>
                </a:cubicBezTo>
                <a:cubicBezTo>
                  <a:pt x="1071957" y="979170"/>
                  <a:pt x="1066242" y="984885"/>
                  <a:pt x="1063385" y="985838"/>
                </a:cubicBezTo>
                <a:cubicBezTo>
                  <a:pt x="1063385" y="983933"/>
                  <a:pt x="1064337" y="981075"/>
                  <a:pt x="1067195" y="977265"/>
                </a:cubicBezTo>
                <a:close/>
                <a:moveTo>
                  <a:pt x="1185305" y="723900"/>
                </a:moveTo>
                <a:cubicBezTo>
                  <a:pt x="1186257" y="723900"/>
                  <a:pt x="1186257" y="723900"/>
                  <a:pt x="1185305" y="723900"/>
                </a:cubicBezTo>
                <a:cubicBezTo>
                  <a:pt x="1185305" y="726758"/>
                  <a:pt x="1185305" y="726758"/>
                  <a:pt x="1184352" y="726758"/>
                </a:cubicBezTo>
                <a:cubicBezTo>
                  <a:pt x="1185305" y="725805"/>
                  <a:pt x="1185305" y="724853"/>
                  <a:pt x="1185305" y="723900"/>
                </a:cubicBezTo>
                <a:close/>
                <a:moveTo>
                  <a:pt x="1203402" y="662940"/>
                </a:moveTo>
                <a:cubicBezTo>
                  <a:pt x="1203402" y="661988"/>
                  <a:pt x="1203402" y="660083"/>
                  <a:pt x="1203402" y="659130"/>
                </a:cubicBezTo>
                <a:cubicBezTo>
                  <a:pt x="1203402" y="659130"/>
                  <a:pt x="1204355" y="658178"/>
                  <a:pt x="1205307" y="658178"/>
                </a:cubicBezTo>
                <a:cubicBezTo>
                  <a:pt x="1204355" y="660083"/>
                  <a:pt x="1203402" y="661988"/>
                  <a:pt x="1203402" y="662940"/>
                </a:cubicBezTo>
                <a:close/>
                <a:moveTo>
                  <a:pt x="1206260" y="653415"/>
                </a:moveTo>
                <a:cubicBezTo>
                  <a:pt x="1206260" y="651510"/>
                  <a:pt x="1205307" y="648653"/>
                  <a:pt x="1205307" y="646748"/>
                </a:cubicBezTo>
                <a:cubicBezTo>
                  <a:pt x="1206260" y="644843"/>
                  <a:pt x="1206260" y="642938"/>
                  <a:pt x="1207212" y="640080"/>
                </a:cubicBezTo>
                <a:cubicBezTo>
                  <a:pt x="1207212" y="645795"/>
                  <a:pt x="1206260" y="648653"/>
                  <a:pt x="1206260" y="653415"/>
                </a:cubicBezTo>
                <a:cubicBezTo>
                  <a:pt x="1206260" y="653415"/>
                  <a:pt x="1206260" y="653415"/>
                  <a:pt x="1206260" y="653415"/>
                </a:cubicBezTo>
                <a:close/>
                <a:moveTo>
                  <a:pt x="1225310" y="521018"/>
                </a:moveTo>
                <a:cubicBezTo>
                  <a:pt x="1226262" y="517208"/>
                  <a:pt x="1226262" y="513398"/>
                  <a:pt x="1225310" y="508635"/>
                </a:cubicBezTo>
                <a:cubicBezTo>
                  <a:pt x="1230072" y="510540"/>
                  <a:pt x="1228167" y="521018"/>
                  <a:pt x="1225310" y="524828"/>
                </a:cubicBezTo>
                <a:cubicBezTo>
                  <a:pt x="1225310" y="523875"/>
                  <a:pt x="1225310" y="522923"/>
                  <a:pt x="1225310" y="521018"/>
                </a:cubicBezTo>
                <a:close/>
                <a:moveTo>
                  <a:pt x="1224357" y="498158"/>
                </a:moveTo>
                <a:cubicBezTo>
                  <a:pt x="1225310" y="500063"/>
                  <a:pt x="1226262" y="502920"/>
                  <a:pt x="1227215" y="506730"/>
                </a:cubicBezTo>
                <a:cubicBezTo>
                  <a:pt x="1224357" y="509588"/>
                  <a:pt x="1223405" y="501015"/>
                  <a:pt x="1224357" y="498158"/>
                </a:cubicBezTo>
                <a:close/>
                <a:moveTo>
                  <a:pt x="1212927" y="422910"/>
                </a:moveTo>
                <a:lnTo>
                  <a:pt x="1210070" y="423863"/>
                </a:lnTo>
                <a:cubicBezTo>
                  <a:pt x="1209117" y="421005"/>
                  <a:pt x="1211022" y="417195"/>
                  <a:pt x="1208165" y="416243"/>
                </a:cubicBezTo>
                <a:cubicBezTo>
                  <a:pt x="1207212" y="411480"/>
                  <a:pt x="1210070" y="417195"/>
                  <a:pt x="1211022" y="417195"/>
                </a:cubicBezTo>
                <a:cubicBezTo>
                  <a:pt x="1211022" y="415290"/>
                  <a:pt x="1210070" y="414338"/>
                  <a:pt x="1209117" y="412433"/>
                </a:cubicBezTo>
                <a:cubicBezTo>
                  <a:pt x="1210070" y="412433"/>
                  <a:pt x="1210070" y="411480"/>
                  <a:pt x="1211022" y="410528"/>
                </a:cubicBezTo>
                <a:cubicBezTo>
                  <a:pt x="1211975" y="414338"/>
                  <a:pt x="1212927" y="418148"/>
                  <a:pt x="1212927" y="422910"/>
                </a:cubicBezTo>
                <a:close/>
                <a:moveTo>
                  <a:pt x="1206260" y="397193"/>
                </a:moveTo>
                <a:cubicBezTo>
                  <a:pt x="1205307" y="397193"/>
                  <a:pt x="1204355" y="394335"/>
                  <a:pt x="1204355" y="392430"/>
                </a:cubicBezTo>
                <a:cubicBezTo>
                  <a:pt x="1204355" y="392430"/>
                  <a:pt x="1204355" y="392430"/>
                  <a:pt x="1204355" y="392430"/>
                </a:cubicBezTo>
                <a:cubicBezTo>
                  <a:pt x="1205307" y="392430"/>
                  <a:pt x="1205307" y="391478"/>
                  <a:pt x="1206260" y="391478"/>
                </a:cubicBezTo>
                <a:cubicBezTo>
                  <a:pt x="1208165" y="395288"/>
                  <a:pt x="1206260" y="394335"/>
                  <a:pt x="1206260" y="397193"/>
                </a:cubicBezTo>
                <a:close/>
                <a:moveTo>
                  <a:pt x="1192925" y="381953"/>
                </a:moveTo>
                <a:cubicBezTo>
                  <a:pt x="1192925" y="381953"/>
                  <a:pt x="1193877" y="381953"/>
                  <a:pt x="1193877" y="381953"/>
                </a:cubicBezTo>
                <a:cubicBezTo>
                  <a:pt x="1196735" y="383858"/>
                  <a:pt x="1198640" y="385763"/>
                  <a:pt x="1199592" y="389573"/>
                </a:cubicBezTo>
                <a:cubicBezTo>
                  <a:pt x="1199592" y="391478"/>
                  <a:pt x="1201497" y="391478"/>
                  <a:pt x="1202450" y="391478"/>
                </a:cubicBezTo>
                <a:cubicBezTo>
                  <a:pt x="1202450" y="392430"/>
                  <a:pt x="1203402" y="394335"/>
                  <a:pt x="1203402" y="395288"/>
                </a:cubicBezTo>
                <a:cubicBezTo>
                  <a:pt x="1202450" y="395288"/>
                  <a:pt x="1202450" y="397193"/>
                  <a:pt x="1202450" y="397193"/>
                </a:cubicBezTo>
                <a:cubicBezTo>
                  <a:pt x="1200545" y="390525"/>
                  <a:pt x="1196735" y="392430"/>
                  <a:pt x="1201497" y="396240"/>
                </a:cubicBezTo>
                <a:cubicBezTo>
                  <a:pt x="1201497" y="397193"/>
                  <a:pt x="1201497" y="398145"/>
                  <a:pt x="1202450" y="399098"/>
                </a:cubicBezTo>
                <a:cubicBezTo>
                  <a:pt x="1199592" y="399098"/>
                  <a:pt x="1197687" y="399098"/>
                  <a:pt x="1194830" y="399098"/>
                </a:cubicBezTo>
                <a:cubicBezTo>
                  <a:pt x="1193877" y="399098"/>
                  <a:pt x="1192925" y="397193"/>
                  <a:pt x="1192925" y="396240"/>
                </a:cubicBezTo>
                <a:cubicBezTo>
                  <a:pt x="1193877" y="394335"/>
                  <a:pt x="1195782" y="391478"/>
                  <a:pt x="1194830" y="389573"/>
                </a:cubicBezTo>
                <a:cubicBezTo>
                  <a:pt x="1194830" y="387668"/>
                  <a:pt x="1191972" y="385763"/>
                  <a:pt x="1191972" y="382905"/>
                </a:cubicBezTo>
                <a:cubicBezTo>
                  <a:pt x="1191972" y="382905"/>
                  <a:pt x="1192925" y="381953"/>
                  <a:pt x="1192925" y="381953"/>
                </a:cubicBezTo>
                <a:close/>
                <a:moveTo>
                  <a:pt x="1166255" y="331470"/>
                </a:moveTo>
                <a:cubicBezTo>
                  <a:pt x="1165302" y="331470"/>
                  <a:pt x="1164350" y="330518"/>
                  <a:pt x="1163397" y="331470"/>
                </a:cubicBezTo>
                <a:cubicBezTo>
                  <a:pt x="1162445" y="330518"/>
                  <a:pt x="1162445" y="328613"/>
                  <a:pt x="1161492" y="327660"/>
                </a:cubicBezTo>
                <a:cubicBezTo>
                  <a:pt x="1161492" y="326708"/>
                  <a:pt x="1161492" y="325755"/>
                  <a:pt x="1161492" y="324803"/>
                </a:cubicBezTo>
                <a:cubicBezTo>
                  <a:pt x="1162445" y="326708"/>
                  <a:pt x="1164350" y="329565"/>
                  <a:pt x="1166255" y="331470"/>
                </a:cubicBezTo>
                <a:close/>
                <a:moveTo>
                  <a:pt x="1062432" y="189548"/>
                </a:moveTo>
                <a:cubicBezTo>
                  <a:pt x="1063385" y="190500"/>
                  <a:pt x="1063385" y="190500"/>
                  <a:pt x="1064337" y="191453"/>
                </a:cubicBezTo>
                <a:cubicBezTo>
                  <a:pt x="1064337" y="191453"/>
                  <a:pt x="1064337" y="191453"/>
                  <a:pt x="1064337" y="192405"/>
                </a:cubicBezTo>
                <a:cubicBezTo>
                  <a:pt x="1060527" y="191453"/>
                  <a:pt x="1059575" y="187643"/>
                  <a:pt x="1057670" y="182880"/>
                </a:cubicBezTo>
                <a:cubicBezTo>
                  <a:pt x="1058622" y="185738"/>
                  <a:pt x="1060527" y="187643"/>
                  <a:pt x="1062432" y="189548"/>
                </a:cubicBezTo>
                <a:close/>
                <a:moveTo>
                  <a:pt x="1007187" y="171450"/>
                </a:moveTo>
                <a:cubicBezTo>
                  <a:pt x="1007187" y="172403"/>
                  <a:pt x="1008140" y="172403"/>
                  <a:pt x="1007187" y="171450"/>
                </a:cubicBezTo>
                <a:cubicBezTo>
                  <a:pt x="1007187" y="172403"/>
                  <a:pt x="1006235" y="171450"/>
                  <a:pt x="1006235" y="171450"/>
                </a:cubicBezTo>
                <a:cubicBezTo>
                  <a:pt x="1006235" y="171450"/>
                  <a:pt x="1006235" y="171450"/>
                  <a:pt x="1007187" y="171450"/>
                </a:cubicBezTo>
                <a:close/>
                <a:moveTo>
                  <a:pt x="523317" y="111443"/>
                </a:moveTo>
                <a:cubicBezTo>
                  <a:pt x="523317" y="112395"/>
                  <a:pt x="523317" y="112395"/>
                  <a:pt x="523317" y="113348"/>
                </a:cubicBezTo>
                <a:cubicBezTo>
                  <a:pt x="525222" y="113348"/>
                  <a:pt x="526175" y="112395"/>
                  <a:pt x="526175" y="111443"/>
                </a:cubicBezTo>
                <a:cubicBezTo>
                  <a:pt x="529032" y="111443"/>
                  <a:pt x="530937" y="111443"/>
                  <a:pt x="533795" y="111443"/>
                </a:cubicBezTo>
                <a:cubicBezTo>
                  <a:pt x="532842" y="113348"/>
                  <a:pt x="530937" y="115253"/>
                  <a:pt x="529032" y="116205"/>
                </a:cubicBezTo>
                <a:cubicBezTo>
                  <a:pt x="526175" y="118110"/>
                  <a:pt x="524270" y="117158"/>
                  <a:pt x="522365" y="113348"/>
                </a:cubicBezTo>
                <a:cubicBezTo>
                  <a:pt x="521412" y="113348"/>
                  <a:pt x="520460" y="114300"/>
                  <a:pt x="519507" y="114300"/>
                </a:cubicBezTo>
                <a:cubicBezTo>
                  <a:pt x="514745" y="117158"/>
                  <a:pt x="512840" y="117158"/>
                  <a:pt x="509982" y="113348"/>
                </a:cubicBezTo>
                <a:cubicBezTo>
                  <a:pt x="509982" y="113348"/>
                  <a:pt x="509982" y="113348"/>
                  <a:pt x="509982" y="113348"/>
                </a:cubicBezTo>
                <a:cubicBezTo>
                  <a:pt x="514745" y="112395"/>
                  <a:pt x="519507" y="111443"/>
                  <a:pt x="523317" y="111443"/>
                </a:cubicBezTo>
                <a:close/>
                <a:moveTo>
                  <a:pt x="486170" y="117158"/>
                </a:moveTo>
                <a:cubicBezTo>
                  <a:pt x="490932" y="116205"/>
                  <a:pt x="494742" y="116205"/>
                  <a:pt x="498552" y="116205"/>
                </a:cubicBezTo>
                <a:cubicBezTo>
                  <a:pt x="497600" y="117158"/>
                  <a:pt x="496647" y="117158"/>
                  <a:pt x="494742" y="117158"/>
                </a:cubicBezTo>
                <a:cubicBezTo>
                  <a:pt x="493790" y="117158"/>
                  <a:pt x="491885" y="117158"/>
                  <a:pt x="490932" y="118110"/>
                </a:cubicBezTo>
                <a:cubicBezTo>
                  <a:pt x="487122" y="123825"/>
                  <a:pt x="479502" y="119063"/>
                  <a:pt x="474740" y="122873"/>
                </a:cubicBezTo>
                <a:cubicBezTo>
                  <a:pt x="471882" y="125730"/>
                  <a:pt x="469977" y="123825"/>
                  <a:pt x="468072" y="121920"/>
                </a:cubicBezTo>
                <a:cubicBezTo>
                  <a:pt x="474740" y="120015"/>
                  <a:pt x="480455" y="118110"/>
                  <a:pt x="486170" y="117158"/>
                </a:cubicBezTo>
                <a:close/>
                <a:moveTo>
                  <a:pt x="169940" y="883920"/>
                </a:moveTo>
                <a:cubicBezTo>
                  <a:pt x="168987" y="883920"/>
                  <a:pt x="168987" y="882015"/>
                  <a:pt x="168987" y="881063"/>
                </a:cubicBezTo>
                <a:cubicBezTo>
                  <a:pt x="168987" y="880110"/>
                  <a:pt x="168987" y="880110"/>
                  <a:pt x="169940" y="880110"/>
                </a:cubicBezTo>
                <a:cubicBezTo>
                  <a:pt x="169940" y="880110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1845" y="880110"/>
                  <a:pt x="171845" y="881063"/>
                  <a:pt x="171845" y="882015"/>
                </a:cubicBezTo>
                <a:cubicBezTo>
                  <a:pt x="171845" y="882968"/>
                  <a:pt x="171845" y="883920"/>
                  <a:pt x="169940" y="883920"/>
                </a:cubicBezTo>
                <a:close/>
                <a:moveTo>
                  <a:pt x="187085" y="931545"/>
                </a:moveTo>
                <a:cubicBezTo>
                  <a:pt x="187085" y="932498"/>
                  <a:pt x="186132" y="933450"/>
                  <a:pt x="185180" y="933450"/>
                </a:cubicBezTo>
                <a:cubicBezTo>
                  <a:pt x="185180" y="933450"/>
                  <a:pt x="184227" y="932498"/>
                  <a:pt x="184227" y="932498"/>
                </a:cubicBezTo>
                <a:cubicBezTo>
                  <a:pt x="184227" y="930593"/>
                  <a:pt x="184227" y="928688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3275" y="927735"/>
                  <a:pt x="182322" y="926783"/>
                  <a:pt x="181370" y="926783"/>
                </a:cubicBezTo>
                <a:cubicBezTo>
                  <a:pt x="181370" y="926783"/>
                  <a:pt x="181370" y="925830"/>
                  <a:pt x="181370" y="925830"/>
                </a:cubicBezTo>
                <a:cubicBezTo>
                  <a:pt x="183275" y="925830"/>
                  <a:pt x="183275" y="926783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6132" y="927735"/>
                  <a:pt x="188037" y="928688"/>
                  <a:pt x="187085" y="931545"/>
                </a:cubicBezTo>
                <a:close/>
                <a:moveTo>
                  <a:pt x="198515" y="942023"/>
                </a:moveTo>
                <a:cubicBezTo>
                  <a:pt x="198515" y="942023"/>
                  <a:pt x="198515" y="942023"/>
                  <a:pt x="198515" y="942023"/>
                </a:cubicBezTo>
                <a:lnTo>
                  <a:pt x="198515" y="942023"/>
                </a:lnTo>
                <a:cubicBezTo>
                  <a:pt x="197562" y="941070"/>
                  <a:pt x="196610" y="941070"/>
                  <a:pt x="195657" y="940118"/>
                </a:cubicBezTo>
                <a:cubicBezTo>
                  <a:pt x="196610" y="939165"/>
                  <a:pt x="197562" y="938213"/>
                  <a:pt x="198515" y="938213"/>
                </a:cubicBezTo>
                <a:cubicBezTo>
                  <a:pt x="199467" y="938213"/>
                  <a:pt x="200420" y="939165"/>
                  <a:pt x="201372" y="940118"/>
                </a:cubicBezTo>
                <a:cubicBezTo>
                  <a:pt x="200420" y="941070"/>
                  <a:pt x="199467" y="942023"/>
                  <a:pt x="198515" y="942023"/>
                </a:cubicBezTo>
                <a:close/>
                <a:moveTo>
                  <a:pt x="206135" y="950595"/>
                </a:moveTo>
                <a:cubicBezTo>
                  <a:pt x="206135" y="951548"/>
                  <a:pt x="206135" y="953453"/>
                  <a:pt x="204230" y="953453"/>
                </a:cubicBezTo>
                <a:cubicBezTo>
                  <a:pt x="204230" y="953453"/>
                  <a:pt x="204230" y="952500"/>
                  <a:pt x="204230" y="952500"/>
                </a:cubicBezTo>
                <a:cubicBezTo>
                  <a:pt x="204230" y="951548"/>
                  <a:pt x="205182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ubicBezTo>
                  <a:pt x="206135" y="949643"/>
                  <a:pt x="206135" y="949643"/>
                  <a:pt x="206135" y="950595"/>
                </a:cubicBezTo>
                <a:cubicBezTo>
                  <a:pt x="206135" y="947738"/>
                  <a:pt x="206135" y="945833"/>
                  <a:pt x="208040" y="943928"/>
                </a:cubicBezTo>
                <a:cubicBezTo>
                  <a:pt x="208992" y="942975"/>
                  <a:pt x="212802" y="942975"/>
                  <a:pt x="212802" y="943928"/>
                </a:cubicBezTo>
                <a:cubicBezTo>
                  <a:pt x="212802" y="944880"/>
                  <a:pt x="212802" y="945833"/>
                  <a:pt x="211850" y="946785"/>
                </a:cubicBezTo>
                <a:cubicBezTo>
                  <a:pt x="210897" y="947738"/>
                  <a:pt x="208992" y="950595"/>
                  <a:pt x="206135" y="950595"/>
                </a:cubicBezTo>
                <a:cubicBezTo>
                  <a:pt x="207087" y="949643"/>
                  <a:pt x="207087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lose/>
                <a:moveTo>
                  <a:pt x="221375" y="954405"/>
                </a:moveTo>
                <a:cubicBezTo>
                  <a:pt x="218517" y="960120"/>
                  <a:pt x="212802" y="964883"/>
                  <a:pt x="212802" y="972503"/>
                </a:cubicBezTo>
                <a:cubicBezTo>
                  <a:pt x="212802" y="972503"/>
                  <a:pt x="210897" y="973455"/>
                  <a:pt x="209945" y="973455"/>
                </a:cubicBezTo>
                <a:cubicBezTo>
                  <a:pt x="208992" y="973455"/>
                  <a:pt x="207087" y="971550"/>
                  <a:pt x="208040" y="971550"/>
                </a:cubicBezTo>
                <a:cubicBezTo>
                  <a:pt x="209945" y="963930"/>
                  <a:pt x="212802" y="958215"/>
                  <a:pt x="217565" y="951548"/>
                </a:cubicBezTo>
                <a:cubicBezTo>
                  <a:pt x="217565" y="950595"/>
                  <a:pt x="219470" y="951548"/>
                  <a:pt x="221375" y="951548"/>
                </a:cubicBezTo>
                <a:cubicBezTo>
                  <a:pt x="221375" y="951548"/>
                  <a:pt x="221375" y="951548"/>
                  <a:pt x="221375" y="951548"/>
                </a:cubicBezTo>
                <a:cubicBezTo>
                  <a:pt x="221375" y="951548"/>
                  <a:pt x="222327" y="952500"/>
                  <a:pt x="222327" y="952500"/>
                </a:cubicBezTo>
                <a:cubicBezTo>
                  <a:pt x="222327" y="952500"/>
                  <a:pt x="222327" y="952500"/>
                  <a:pt x="222327" y="952500"/>
                </a:cubicBezTo>
                <a:cubicBezTo>
                  <a:pt x="221375" y="952500"/>
                  <a:pt x="221375" y="953453"/>
                  <a:pt x="221375" y="954405"/>
                </a:cubicBezTo>
                <a:close/>
                <a:moveTo>
                  <a:pt x="278525" y="1001078"/>
                </a:moveTo>
                <a:cubicBezTo>
                  <a:pt x="277572" y="1002030"/>
                  <a:pt x="276620" y="1002983"/>
                  <a:pt x="275667" y="1002983"/>
                </a:cubicBezTo>
                <a:cubicBezTo>
                  <a:pt x="275667" y="1002030"/>
                  <a:pt x="276620" y="1001078"/>
                  <a:pt x="278525" y="1000125"/>
                </a:cubicBezTo>
                <a:cubicBezTo>
                  <a:pt x="281382" y="999173"/>
                  <a:pt x="283287" y="1002030"/>
                  <a:pt x="283287" y="1004888"/>
                </a:cubicBezTo>
                <a:cubicBezTo>
                  <a:pt x="283287" y="1004888"/>
                  <a:pt x="283287" y="1005840"/>
                  <a:pt x="283287" y="1005840"/>
                </a:cubicBezTo>
                <a:cubicBezTo>
                  <a:pt x="281382" y="1003935"/>
                  <a:pt x="280430" y="1002983"/>
                  <a:pt x="278525" y="1001078"/>
                </a:cubicBezTo>
                <a:close/>
                <a:moveTo>
                  <a:pt x="302337" y="1006793"/>
                </a:moveTo>
                <a:cubicBezTo>
                  <a:pt x="302337" y="1007745"/>
                  <a:pt x="302337" y="1007745"/>
                  <a:pt x="302337" y="1006793"/>
                </a:cubicBezTo>
                <a:lnTo>
                  <a:pt x="302337" y="1006793"/>
                </a:lnTo>
                <a:cubicBezTo>
                  <a:pt x="302337" y="1007745"/>
                  <a:pt x="302337" y="1006793"/>
                  <a:pt x="302337" y="1006793"/>
                </a:cubicBezTo>
                <a:cubicBezTo>
                  <a:pt x="302337" y="1006793"/>
                  <a:pt x="302337" y="1006793"/>
                  <a:pt x="302337" y="1006793"/>
                </a:cubicBezTo>
                <a:cubicBezTo>
                  <a:pt x="303290" y="1005840"/>
                  <a:pt x="303290" y="1005840"/>
                  <a:pt x="303290" y="1006793"/>
                </a:cubicBezTo>
                <a:cubicBezTo>
                  <a:pt x="303290" y="1006793"/>
                  <a:pt x="302337" y="1006793"/>
                  <a:pt x="302337" y="1006793"/>
                </a:cubicBezTo>
                <a:close/>
                <a:moveTo>
                  <a:pt x="430925" y="1107758"/>
                </a:moveTo>
                <a:cubicBezTo>
                  <a:pt x="419495" y="1102043"/>
                  <a:pt x="407112" y="1097280"/>
                  <a:pt x="393777" y="1094423"/>
                </a:cubicBezTo>
                <a:cubicBezTo>
                  <a:pt x="389015" y="1092518"/>
                  <a:pt x="385205" y="1089660"/>
                  <a:pt x="379490" y="1085850"/>
                </a:cubicBezTo>
                <a:cubicBezTo>
                  <a:pt x="378537" y="1085850"/>
                  <a:pt x="378537" y="1084898"/>
                  <a:pt x="377585" y="1084898"/>
                </a:cubicBezTo>
                <a:cubicBezTo>
                  <a:pt x="379490" y="1085850"/>
                  <a:pt x="382347" y="1085850"/>
                  <a:pt x="384252" y="1085850"/>
                </a:cubicBezTo>
                <a:cubicBezTo>
                  <a:pt x="389967" y="1086803"/>
                  <a:pt x="394730" y="1087755"/>
                  <a:pt x="399492" y="1089660"/>
                </a:cubicBezTo>
                <a:cubicBezTo>
                  <a:pt x="404255" y="1090613"/>
                  <a:pt x="409970" y="1092518"/>
                  <a:pt x="415685" y="1095375"/>
                </a:cubicBezTo>
                <a:cubicBezTo>
                  <a:pt x="425210" y="1090613"/>
                  <a:pt x="438545" y="1107758"/>
                  <a:pt x="448070" y="1106805"/>
                </a:cubicBezTo>
                <a:cubicBezTo>
                  <a:pt x="444260" y="1101090"/>
                  <a:pt x="459500" y="1105853"/>
                  <a:pt x="469025" y="1106805"/>
                </a:cubicBezTo>
                <a:cubicBezTo>
                  <a:pt x="468072" y="1109663"/>
                  <a:pt x="469025" y="1112520"/>
                  <a:pt x="469025" y="1117283"/>
                </a:cubicBezTo>
                <a:cubicBezTo>
                  <a:pt x="455690" y="1116330"/>
                  <a:pt x="443307" y="1112520"/>
                  <a:pt x="430925" y="1107758"/>
                </a:cubicBezTo>
                <a:close/>
                <a:moveTo>
                  <a:pt x="609042" y="1137285"/>
                </a:moveTo>
                <a:cubicBezTo>
                  <a:pt x="611900" y="1135380"/>
                  <a:pt x="613805" y="1139190"/>
                  <a:pt x="618567" y="1138238"/>
                </a:cubicBezTo>
                <a:cubicBezTo>
                  <a:pt x="618567" y="1137285"/>
                  <a:pt x="616662" y="1137285"/>
                  <a:pt x="615710" y="1137285"/>
                </a:cubicBezTo>
                <a:cubicBezTo>
                  <a:pt x="615710" y="1136333"/>
                  <a:pt x="619520" y="1136333"/>
                  <a:pt x="619520" y="1135380"/>
                </a:cubicBezTo>
                <a:cubicBezTo>
                  <a:pt x="617615" y="1133475"/>
                  <a:pt x="610947" y="1135380"/>
                  <a:pt x="607137" y="1135380"/>
                </a:cubicBezTo>
                <a:cubicBezTo>
                  <a:pt x="612852" y="1131570"/>
                  <a:pt x="627140" y="1131570"/>
                  <a:pt x="630950" y="1128713"/>
                </a:cubicBezTo>
                <a:cubicBezTo>
                  <a:pt x="632855" y="1130618"/>
                  <a:pt x="631902" y="1133475"/>
                  <a:pt x="630950" y="1133475"/>
                </a:cubicBezTo>
                <a:cubicBezTo>
                  <a:pt x="632855" y="1136333"/>
                  <a:pt x="633807" y="1133475"/>
                  <a:pt x="636665" y="1134428"/>
                </a:cubicBezTo>
                <a:cubicBezTo>
                  <a:pt x="640475" y="1133475"/>
                  <a:pt x="631902" y="1133475"/>
                  <a:pt x="633807" y="1130618"/>
                </a:cubicBezTo>
                <a:cubicBezTo>
                  <a:pt x="644285" y="1129665"/>
                  <a:pt x="647142" y="1130618"/>
                  <a:pt x="650952" y="1127760"/>
                </a:cubicBezTo>
                <a:cubicBezTo>
                  <a:pt x="655715" y="1128713"/>
                  <a:pt x="650952" y="1128713"/>
                  <a:pt x="659525" y="1127760"/>
                </a:cubicBezTo>
                <a:cubicBezTo>
                  <a:pt x="661430" y="1133475"/>
                  <a:pt x="650952" y="1130618"/>
                  <a:pt x="648095" y="1132523"/>
                </a:cubicBezTo>
                <a:cubicBezTo>
                  <a:pt x="652857" y="1136333"/>
                  <a:pt x="665240" y="1126808"/>
                  <a:pt x="666192" y="1132523"/>
                </a:cubicBezTo>
                <a:cubicBezTo>
                  <a:pt x="661430" y="1132523"/>
                  <a:pt x="657620" y="1133475"/>
                  <a:pt x="652857" y="1134428"/>
                </a:cubicBezTo>
                <a:cubicBezTo>
                  <a:pt x="648095" y="1135380"/>
                  <a:pt x="643332" y="1135380"/>
                  <a:pt x="638570" y="1136333"/>
                </a:cubicBezTo>
                <a:cubicBezTo>
                  <a:pt x="629045" y="1139190"/>
                  <a:pt x="618567" y="1140143"/>
                  <a:pt x="609042" y="1137285"/>
                </a:cubicBezTo>
                <a:close/>
                <a:moveTo>
                  <a:pt x="611900" y="1170623"/>
                </a:moveTo>
                <a:cubicBezTo>
                  <a:pt x="610947" y="1173480"/>
                  <a:pt x="614757" y="1171575"/>
                  <a:pt x="617615" y="1171575"/>
                </a:cubicBezTo>
                <a:cubicBezTo>
                  <a:pt x="612852" y="1172528"/>
                  <a:pt x="605232" y="1173480"/>
                  <a:pt x="596660" y="1173480"/>
                </a:cubicBezTo>
                <a:cubicBezTo>
                  <a:pt x="588087" y="1173480"/>
                  <a:pt x="578562" y="1172528"/>
                  <a:pt x="569990" y="1173480"/>
                </a:cubicBezTo>
                <a:cubicBezTo>
                  <a:pt x="580467" y="1167765"/>
                  <a:pt x="596660" y="1173480"/>
                  <a:pt x="611900" y="1170623"/>
                </a:cubicBezTo>
                <a:close/>
                <a:moveTo>
                  <a:pt x="565227" y="1175385"/>
                </a:moveTo>
                <a:cubicBezTo>
                  <a:pt x="573800" y="1176338"/>
                  <a:pt x="575705" y="1176338"/>
                  <a:pt x="584277" y="1177290"/>
                </a:cubicBezTo>
                <a:cubicBezTo>
                  <a:pt x="575705" y="1173480"/>
                  <a:pt x="602375" y="1175385"/>
                  <a:pt x="605232" y="1177290"/>
                </a:cubicBezTo>
                <a:cubicBezTo>
                  <a:pt x="598565" y="1179195"/>
                  <a:pt x="589992" y="1179195"/>
                  <a:pt x="582372" y="1178243"/>
                </a:cubicBezTo>
                <a:cubicBezTo>
                  <a:pt x="574752" y="1178243"/>
                  <a:pt x="567132" y="1177290"/>
                  <a:pt x="562370" y="1179195"/>
                </a:cubicBezTo>
                <a:cubicBezTo>
                  <a:pt x="561417" y="1177290"/>
                  <a:pt x="565227" y="1177290"/>
                  <a:pt x="565227" y="1175385"/>
                </a:cubicBezTo>
                <a:close/>
                <a:moveTo>
                  <a:pt x="561417" y="1183005"/>
                </a:moveTo>
                <a:cubicBezTo>
                  <a:pt x="562370" y="1180148"/>
                  <a:pt x="566180" y="1182053"/>
                  <a:pt x="569037" y="1183005"/>
                </a:cubicBezTo>
                <a:cubicBezTo>
                  <a:pt x="568085" y="1184910"/>
                  <a:pt x="561417" y="1183005"/>
                  <a:pt x="561417" y="1183005"/>
                </a:cubicBezTo>
                <a:close/>
                <a:moveTo>
                  <a:pt x="661430" y="1187768"/>
                </a:moveTo>
                <a:lnTo>
                  <a:pt x="661430" y="1184910"/>
                </a:lnTo>
                <a:cubicBezTo>
                  <a:pt x="660477" y="1184910"/>
                  <a:pt x="660477" y="1184910"/>
                  <a:pt x="659525" y="1185863"/>
                </a:cubicBezTo>
                <a:cubicBezTo>
                  <a:pt x="656667" y="1186815"/>
                  <a:pt x="652857" y="1186815"/>
                  <a:pt x="649047" y="1187768"/>
                </a:cubicBezTo>
                <a:cubicBezTo>
                  <a:pt x="642380" y="1188720"/>
                  <a:pt x="634760" y="1189673"/>
                  <a:pt x="627140" y="1189673"/>
                </a:cubicBezTo>
                <a:cubicBezTo>
                  <a:pt x="611900" y="1190625"/>
                  <a:pt x="596660" y="1191578"/>
                  <a:pt x="581420" y="1188720"/>
                </a:cubicBezTo>
                <a:cubicBezTo>
                  <a:pt x="579515" y="1188720"/>
                  <a:pt x="580467" y="1190625"/>
                  <a:pt x="578562" y="1190625"/>
                </a:cubicBezTo>
                <a:cubicBezTo>
                  <a:pt x="574752" y="1190625"/>
                  <a:pt x="571895" y="1189673"/>
                  <a:pt x="569990" y="1188720"/>
                </a:cubicBezTo>
                <a:cubicBezTo>
                  <a:pt x="569990" y="1185863"/>
                  <a:pt x="577610" y="1187768"/>
                  <a:pt x="582372" y="1187768"/>
                </a:cubicBezTo>
                <a:cubicBezTo>
                  <a:pt x="582372" y="1186815"/>
                  <a:pt x="582372" y="1185863"/>
                  <a:pt x="580467" y="1184910"/>
                </a:cubicBezTo>
                <a:cubicBezTo>
                  <a:pt x="594755" y="1184910"/>
                  <a:pt x="621425" y="1184910"/>
                  <a:pt x="642380" y="1179195"/>
                </a:cubicBezTo>
                <a:cubicBezTo>
                  <a:pt x="647142" y="1180148"/>
                  <a:pt x="651905" y="1180148"/>
                  <a:pt x="654762" y="1182053"/>
                </a:cubicBezTo>
                <a:cubicBezTo>
                  <a:pt x="658572" y="1181100"/>
                  <a:pt x="653810" y="1179195"/>
                  <a:pt x="653810" y="1178243"/>
                </a:cubicBezTo>
                <a:cubicBezTo>
                  <a:pt x="657620" y="1177290"/>
                  <a:pt x="661430" y="1181100"/>
                  <a:pt x="662382" y="1178243"/>
                </a:cubicBezTo>
                <a:cubicBezTo>
                  <a:pt x="667145" y="1178243"/>
                  <a:pt x="664287" y="1179195"/>
                  <a:pt x="664287" y="1181100"/>
                </a:cubicBezTo>
                <a:cubicBezTo>
                  <a:pt x="671907" y="1179195"/>
                  <a:pt x="676670" y="1177290"/>
                  <a:pt x="681432" y="1176338"/>
                </a:cubicBezTo>
                <a:cubicBezTo>
                  <a:pt x="682385" y="1173480"/>
                  <a:pt x="676670" y="1175385"/>
                  <a:pt x="673812" y="1176338"/>
                </a:cubicBezTo>
                <a:cubicBezTo>
                  <a:pt x="677622" y="1172528"/>
                  <a:pt x="688100" y="1172528"/>
                  <a:pt x="692862" y="1173480"/>
                </a:cubicBezTo>
                <a:cubicBezTo>
                  <a:pt x="694767" y="1176338"/>
                  <a:pt x="687147" y="1180148"/>
                  <a:pt x="695720" y="1179195"/>
                </a:cubicBezTo>
                <a:cubicBezTo>
                  <a:pt x="690005" y="1183005"/>
                  <a:pt x="671907" y="1180148"/>
                  <a:pt x="669050" y="1183958"/>
                </a:cubicBezTo>
                <a:cubicBezTo>
                  <a:pt x="680480" y="1183958"/>
                  <a:pt x="700482" y="1178243"/>
                  <a:pt x="707150" y="1182053"/>
                </a:cubicBezTo>
                <a:cubicBezTo>
                  <a:pt x="692862" y="1185863"/>
                  <a:pt x="678575" y="1183958"/>
                  <a:pt x="661430" y="1187768"/>
                </a:cubicBezTo>
                <a:close/>
                <a:moveTo>
                  <a:pt x="730010" y="1167765"/>
                </a:moveTo>
                <a:cubicBezTo>
                  <a:pt x="730010" y="1165860"/>
                  <a:pt x="728105" y="1166813"/>
                  <a:pt x="728105" y="1164908"/>
                </a:cubicBezTo>
                <a:cubicBezTo>
                  <a:pt x="733820" y="1163003"/>
                  <a:pt x="732867" y="1165860"/>
                  <a:pt x="738582" y="1163955"/>
                </a:cubicBezTo>
                <a:cubicBezTo>
                  <a:pt x="736677" y="1165860"/>
                  <a:pt x="731915" y="1166813"/>
                  <a:pt x="730010" y="1167765"/>
                </a:cubicBezTo>
                <a:close/>
                <a:moveTo>
                  <a:pt x="769062" y="1153478"/>
                </a:moveTo>
                <a:cubicBezTo>
                  <a:pt x="750965" y="1156335"/>
                  <a:pt x="736677" y="1161098"/>
                  <a:pt x="718580" y="1163955"/>
                </a:cubicBezTo>
                <a:cubicBezTo>
                  <a:pt x="719532" y="1164908"/>
                  <a:pt x="723342" y="1163003"/>
                  <a:pt x="724295" y="1163955"/>
                </a:cubicBezTo>
                <a:cubicBezTo>
                  <a:pt x="724295" y="1166813"/>
                  <a:pt x="715722" y="1167765"/>
                  <a:pt x="715722" y="1164908"/>
                </a:cubicBezTo>
                <a:cubicBezTo>
                  <a:pt x="711912" y="1166813"/>
                  <a:pt x="711912" y="1167765"/>
                  <a:pt x="713817" y="1170623"/>
                </a:cubicBezTo>
                <a:cubicBezTo>
                  <a:pt x="707150" y="1168718"/>
                  <a:pt x="706197" y="1166813"/>
                  <a:pt x="708102" y="1164908"/>
                </a:cubicBezTo>
                <a:cubicBezTo>
                  <a:pt x="710007" y="1163003"/>
                  <a:pt x="716675" y="1162050"/>
                  <a:pt x="725247" y="1160145"/>
                </a:cubicBezTo>
                <a:cubicBezTo>
                  <a:pt x="723342" y="1159193"/>
                  <a:pt x="720485" y="1160145"/>
                  <a:pt x="717627" y="1160145"/>
                </a:cubicBezTo>
                <a:cubicBezTo>
                  <a:pt x="716675" y="1158240"/>
                  <a:pt x="724295" y="1158240"/>
                  <a:pt x="724295" y="1156335"/>
                </a:cubicBezTo>
                <a:cubicBezTo>
                  <a:pt x="726200" y="1156335"/>
                  <a:pt x="726200" y="1158240"/>
                  <a:pt x="726200" y="1159193"/>
                </a:cubicBezTo>
                <a:cubicBezTo>
                  <a:pt x="739535" y="1154430"/>
                  <a:pt x="740487" y="1154430"/>
                  <a:pt x="755727" y="1149668"/>
                </a:cubicBezTo>
                <a:cubicBezTo>
                  <a:pt x="758585" y="1152525"/>
                  <a:pt x="763347" y="1147763"/>
                  <a:pt x="766205" y="1149668"/>
                </a:cubicBezTo>
                <a:cubicBezTo>
                  <a:pt x="770015" y="1147763"/>
                  <a:pt x="761442" y="1148715"/>
                  <a:pt x="765252" y="1146810"/>
                </a:cubicBezTo>
                <a:cubicBezTo>
                  <a:pt x="775730" y="1144905"/>
                  <a:pt x="774777" y="1146810"/>
                  <a:pt x="785255" y="1142048"/>
                </a:cubicBezTo>
                <a:cubicBezTo>
                  <a:pt x="784302" y="1140143"/>
                  <a:pt x="776682" y="1145858"/>
                  <a:pt x="777635" y="1142048"/>
                </a:cubicBezTo>
                <a:cubicBezTo>
                  <a:pt x="784302" y="1141095"/>
                  <a:pt x="789065" y="1138238"/>
                  <a:pt x="793827" y="1135380"/>
                </a:cubicBezTo>
                <a:cubicBezTo>
                  <a:pt x="794780" y="1137285"/>
                  <a:pt x="794780" y="1138238"/>
                  <a:pt x="793827" y="1139190"/>
                </a:cubicBezTo>
                <a:cubicBezTo>
                  <a:pt x="797637" y="1138238"/>
                  <a:pt x="797637" y="1136333"/>
                  <a:pt x="796685" y="1134428"/>
                </a:cubicBezTo>
                <a:cubicBezTo>
                  <a:pt x="803352" y="1130618"/>
                  <a:pt x="805257" y="1132523"/>
                  <a:pt x="809067" y="1133475"/>
                </a:cubicBezTo>
                <a:cubicBezTo>
                  <a:pt x="804305" y="1143000"/>
                  <a:pt x="776682" y="1146810"/>
                  <a:pt x="769062" y="1153478"/>
                </a:cubicBezTo>
                <a:close/>
                <a:moveTo>
                  <a:pt x="901460" y="1118235"/>
                </a:moveTo>
                <a:cubicBezTo>
                  <a:pt x="901460" y="1114425"/>
                  <a:pt x="907175" y="1113473"/>
                  <a:pt x="910985" y="1109663"/>
                </a:cubicBezTo>
                <a:cubicBezTo>
                  <a:pt x="910985" y="1111568"/>
                  <a:pt x="903365" y="1115378"/>
                  <a:pt x="901460" y="1118235"/>
                </a:cubicBezTo>
                <a:close/>
                <a:moveTo>
                  <a:pt x="943370" y="1108710"/>
                </a:moveTo>
                <a:cubicBezTo>
                  <a:pt x="940512" y="1114425"/>
                  <a:pt x="941465" y="1107758"/>
                  <a:pt x="936702" y="1110615"/>
                </a:cubicBezTo>
                <a:cubicBezTo>
                  <a:pt x="936702" y="1109663"/>
                  <a:pt x="939560" y="1107758"/>
                  <a:pt x="941465" y="1106805"/>
                </a:cubicBezTo>
                <a:cubicBezTo>
                  <a:pt x="942417" y="1107758"/>
                  <a:pt x="942417" y="1108710"/>
                  <a:pt x="944322" y="1107758"/>
                </a:cubicBezTo>
                <a:cubicBezTo>
                  <a:pt x="944322" y="1108710"/>
                  <a:pt x="943370" y="1109663"/>
                  <a:pt x="943370" y="1108710"/>
                </a:cubicBezTo>
                <a:close/>
                <a:moveTo>
                  <a:pt x="938607" y="1096328"/>
                </a:moveTo>
                <a:lnTo>
                  <a:pt x="943370" y="1093470"/>
                </a:lnTo>
                <a:lnTo>
                  <a:pt x="944322" y="1095375"/>
                </a:lnTo>
                <a:cubicBezTo>
                  <a:pt x="942417" y="1096328"/>
                  <a:pt x="939560" y="1098233"/>
                  <a:pt x="938607" y="1096328"/>
                </a:cubicBezTo>
                <a:close/>
                <a:moveTo>
                  <a:pt x="944322" y="1091565"/>
                </a:moveTo>
                <a:cubicBezTo>
                  <a:pt x="943370" y="1089660"/>
                  <a:pt x="947180" y="1086803"/>
                  <a:pt x="950990" y="1084898"/>
                </a:cubicBezTo>
                <a:lnTo>
                  <a:pt x="952895" y="1086803"/>
                </a:lnTo>
                <a:cubicBezTo>
                  <a:pt x="949085" y="1089660"/>
                  <a:pt x="946227" y="1091565"/>
                  <a:pt x="944322" y="1091565"/>
                </a:cubicBezTo>
                <a:close/>
                <a:moveTo>
                  <a:pt x="942417" y="1087755"/>
                </a:moveTo>
                <a:cubicBezTo>
                  <a:pt x="934797" y="1093470"/>
                  <a:pt x="926225" y="1098233"/>
                  <a:pt x="922415" y="1102043"/>
                </a:cubicBezTo>
                <a:cubicBezTo>
                  <a:pt x="923367" y="1099185"/>
                  <a:pt x="930035" y="1093470"/>
                  <a:pt x="937655" y="1087755"/>
                </a:cubicBezTo>
                <a:cubicBezTo>
                  <a:pt x="946227" y="1082040"/>
                  <a:pt x="954800" y="1075373"/>
                  <a:pt x="960515" y="1070610"/>
                </a:cubicBezTo>
                <a:cubicBezTo>
                  <a:pt x="957657" y="1075373"/>
                  <a:pt x="950037" y="1082040"/>
                  <a:pt x="942417" y="1087755"/>
                </a:cubicBezTo>
                <a:close/>
                <a:moveTo>
                  <a:pt x="998615" y="1076325"/>
                </a:moveTo>
                <a:cubicBezTo>
                  <a:pt x="995757" y="1074420"/>
                  <a:pt x="995757" y="1074420"/>
                  <a:pt x="995757" y="1070610"/>
                </a:cubicBezTo>
                <a:cubicBezTo>
                  <a:pt x="999567" y="1070610"/>
                  <a:pt x="1004330" y="1071563"/>
                  <a:pt x="998615" y="1076325"/>
                </a:cubicBezTo>
                <a:close/>
                <a:moveTo>
                  <a:pt x="1003377" y="1069658"/>
                </a:moveTo>
                <a:cubicBezTo>
                  <a:pt x="1002425" y="1069658"/>
                  <a:pt x="999567" y="1071563"/>
                  <a:pt x="999567" y="1069658"/>
                </a:cubicBezTo>
                <a:cubicBezTo>
                  <a:pt x="1001472" y="1068705"/>
                  <a:pt x="1002425" y="1068705"/>
                  <a:pt x="1002425" y="1067753"/>
                </a:cubicBezTo>
                <a:cubicBezTo>
                  <a:pt x="1003377" y="1066800"/>
                  <a:pt x="1004330" y="1068705"/>
                  <a:pt x="1006235" y="1066800"/>
                </a:cubicBezTo>
                <a:cubicBezTo>
                  <a:pt x="1006235" y="1067753"/>
                  <a:pt x="1006235" y="1068705"/>
                  <a:pt x="1006235" y="1069658"/>
                </a:cubicBezTo>
                <a:cubicBezTo>
                  <a:pt x="1004330" y="1070610"/>
                  <a:pt x="1001472" y="1070610"/>
                  <a:pt x="1003377" y="1069658"/>
                </a:cubicBezTo>
                <a:close/>
                <a:moveTo>
                  <a:pt x="1025285" y="1058228"/>
                </a:moveTo>
                <a:cubicBezTo>
                  <a:pt x="1025285" y="1057275"/>
                  <a:pt x="1028142" y="1055370"/>
                  <a:pt x="1029095" y="1053465"/>
                </a:cubicBezTo>
                <a:cubicBezTo>
                  <a:pt x="1028142" y="1052513"/>
                  <a:pt x="1026237" y="1055370"/>
                  <a:pt x="1025285" y="1056323"/>
                </a:cubicBezTo>
                <a:cubicBezTo>
                  <a:pt x="1023380" y="1056323"/>
                  <a:pt x="1027190" y="1051560"/>
                  <a:pt x="1023380" y="1054418"/>
                </a:cubicBezTo>
                <a:cubicBezTo>
                  <a:pt x="1023380" y="1052513"/>
                  <a:pt x="1030047" y="1051560"/>
                  <a:pt x="1031952" y="1051560"/>
                </a:cubicBezTo>
                <a:cubicBezTo>
                  <a:pt x="1028142" y="1055370"/>
                  <a:pt x="1030047" y="1055370"/>
                  <a:pt x="1025285" y="1058228"/>
                </a:cubicBezTo>
                <a:close/>
                <a:moveTo>
                  <a:pt x="1052907" y="1010603"/>
                </a:moveTo>
                <a:lnTo>
                  <a:pt x="1054812" y="1012508"/>
                </a:lnTo>
                <a:lnTo>
                  <a:pt x="1050050" y="1018223"/>
                </a:lnTo>
                <a:cubicBezTo>
                  <a:pt x="1047192" y="1017270"/>
                  <a:pt x="1051955" y="1013460"/>
                  <a:pt x="1052907" y="1010603"/>
                </a:cubicBezTo>
                <a:close/>
                <a:moveTo>
                  <a:pt x="1061480" y="1021080"/>
                </a:moveTo>
                <a:cubicBezTo>
                  <a:pt x="1062432" y="1017270"/>
                  <a:pt x="1059575" y="1020128"/>
                  <a:pt x="1056717" y="1023938"/>
                </a:cubicBezTo>
                <a:cubicBezTo>
                  <a:pt x="1055765" y="1020128"/>
                  <a:pt x="1063385" y="1017270"/>
                  <a:pt x="1067195" y="1014413"/>
                </a:cubicBezTo>
                <a:cubicBezTo>
                  <a:pt x="1068147" y="1014413"/>
                  <a:pt x="1062432" y="1018223"/>
                  <a:pt x="1061480" y="1021080"/>
                </a:cubicBezTo>
                <a:close/>
                <a:moveTo>
                  <a:pt x="1066242" y="1000125"/>
                </a:moveTo>
                <a:cubicBezTo>
                  <a:pt x="1065290" y="1006793"/>
                  <a:pt x="1063385" y="1013460"/>
                  <a:pt x="1052907" y="1019175"/>
                </a:cubicBezTo>
                <a:cubicBezTo>
                  <a:pt x="1053860" y="1014413"/>
                  <a:pt x="1063385" y="1008698"/>
                  <a:pt x="1060527" y="1002983"/>
                </a:cubicBezTo>
                <a:cubicBezTo>
                  <a:pt x="1070052" y="994410"/>
                  <a:pt x="1075767" y="985838"/>
                  <a:pt x="1081482" y="982028"/>
                </a:cubicBezTo>
                <a:cubicBezTo>
                  <a:pt x="1080530" y="987743"/>
                  <a:pt x="1071957" y="997268"/>
                  <a:pt x="1066242" y="1000125"/>
                </a:cubicBezTo>
                <a:close/>
                <a:moveTo>
                  <a:pt x="1093865" y="967740"/>
                </a:moveTo>
                <a:cubicBezTo>
                  <a:pt x="1088150" y="973455"/>
                  <a:pt x="1085292" y="975360"/>
                  <a:pt x="1083387" y="981075"/>
                </a:cubicBezTo>
                <a:lnTo>
                  <a:pt x="1080530" y="978218"/>
                </a:lnTo>
                <a:cubicBezTo>
                  <a:pt x="1087197" y="972503"/>
                  <a:pt x="1091960" y="962025"/>
                  <a:pt x="1098627" y="955358"/>
                </a:cubicBezTo>
                <a:cubicBezTo>
                  <a:pt x="1098627" y="961073"/>
                  <a:pt x="1091960" y="963930"/>
                  <a:pt x="1093865" y="967740"/>
                </a:cubicBezTo>
                <a:close/>
                <a:moveTo>
                  <a:pt x="1156730" y="868680"/>
                </a:moveTo>
                <a:cubicBezTo>
                  <a:pt x="1153872" y="868680"/>
                  <a:pt x="1155777" y="864870"/>
                  <a:pt x="1152920" y="864870"/>
                </a:cubicBezTo>
                <a:cubicBezTo>
                  <a:pt x="1154825" y="862965"/>
                  <a:pt x="1157682" y="855345"/>
                  <a:pt x="1159587" y="858203"/>
                </a:cubicBezTo>
                <a:cubicBezTo>
                  <a:pt x="1157682" y="855345"/>
                  <a:pt x="1163397" y="848678"/>
                  <a:pt x="1166255" y="843915"/>
                </a:cubicBezTo>
                <a:cubicBezTo>
                  <a:pt x="1161492" y="853440"/>
                  <a:pt x="1161492" y="862013"/>
                  <a:pt x="1156730" y="868680"/>
                </a:cubicBezTo>
                <a:close/>
                <a:moveTo>
                  <a:pt x="1157682" y="895350"/>
                </a:moveTo>
                <a:cubicBezTo>
                  <a:pt x="1156730" y="894398"/>
                  <a:pt x="1154825" y="895350"/>
                  <a:pt x="1153872" y="897255"/>
                </a:cubicBezTo>
                <a:cubicBezTo>
                  <a:pt x="1151967" y="896303"/>
                  <a:pt x="1153872" y="893445"/>
                  <a:pt x="1156730" y="889635"/>
                </a:cubicBezTo>
                <a:cubicBezTo>
                  <a:pt x="1156730" y="892493"/>
                  <a:pt x="1158635" y="889635"/>
                  <a:pt x="1158635" y="892493"/>
                </a:cubicBezTo>
                <a:cubicBezTo>
                  <a:pt x="1160540" y="889635"/>
                  <a:pt x="1162445" y="883920"/>
                  <a:pt x="1164350" y="886778"/>
                </a:cubicBezTo>
                <a:cubicBezTo>
                  <a:pt x="1162445" y="887730"/>
                  <a:pt x="1160540" y="892493"/>
                  <a:pt x="1157682" y="895350"/>
                </a:cubicBezTo>
                <a:close/>
                <a:moveTo>
                  <a:pt x="1166255" y="878205"/>
                </a:moveTo>
                <a:cubicBezTo>
                  <a:pt x="1166255" y="873443"/>
                  <a:pt x="1168160" y="872490"/>
                  <a:pt x="1171017" y="868680"/>
                </a:cubicBezTo>
                <a:cubicBezTo>
                  <a:pt x="1171970" y="873443"/>
                  <a:pt x="1169112" y="874395"/>
                  <a:pt x="1166255" y="878205"/>
                </a:cubicBezTo>
                <a:close/>
                <a:moveTo>
                  <a:pt x="1171970" y="821055"/>
                </a:moveTo>
                <a:cubicBezTo>
                  <a:pt x="1171017" y="819150"/>
                  <a:pt x="1171970" y="817245"/>
                  <a:pt x="1172922" y="813435"/>
                </a:cubicBezTo>
                <a:cubicBezTo>
                  <a:pt x="1175780" y="814388"/>
                  <a:pt x="1173875" y="820103"/>
                  <a:pt x="1171970" y="821055"/>
                </a:cubicBezTo>
                <a:close/>
                <a:moveTo>
                  <a:pt x="1171017" y="800100"/>
                </a:moveTo>
                <a:cubicBezTo>
                  <a:pt x="1171017" y="796290"/>
                  <a:pt x="1172922" y="794385"/>
                  <a:pt x="1174827" y="788670"/>
                </a:cubicBezTo>
                <a:cubicBezTo>
                  <a:pt x="1176732" y="788670"/>
                  <a:pt x="1172922" y="798195"/>
                  <a:pt x="1171017" y="800100"/>
                </a:cubicBezTo>
                <a:close/>
                <a:moveTo>
                  <a:pt x="1178637" y="767715"/>
                </a:moveTo>
                <a:cubicBezTo>
                  <a:pt x="1180542" y="769620"/>
                  <a:pt x="1176732" y="773430"/>
                  <a:pt x="1176732" y="778193"/>
                </a:cubicBezTo>
                <a:cubicBezTo>
                  <a:pt x="1173875" y="778193"/>
                  <a:pt x="1178637" y="770573"/>
                  <a:pt x="1178637" y="767715"/>
                </a:cubicBezTo>
                <a:close/>
                <a:moveTo>
                  <a:pt x="1178637" y="792480"/>
                </a:moveTo>
                <a:cubicBezTo>
                  <a:pt x="1177685" y="786765"/>
                  <a:pt x="1178637" y="783908"/>
                  <a:pt x="1180542" y="775335"/>
                </a:cubicBezTo>
                <a:cubicBezTo>
                  <a:pt x="1181495" y="778193"/>
                  <a:pt x="1179590" y="785813"/>
                  <a:pt x="1183400" y="778193"/>
                </a:cubicBezTo>
                <a:cubicBezTo>
                  <a:pt x="1185305" y="781050"/>
                  <a:pt x="1179590" y="787718"/>
                  <a:pt x="1178637" y="792480"/>
                </a:cubicBezTo>
                <a:close/>
                <a:moveTo>
                  <a:pt x="1190067" y="726758"/>
                </a:moveTo>
                <a:cubicBezTo>
                  <a:pt x="1187210" y="741998"/>
                  <a:pt x="1188162" y="746760"/>
                  <a:pt x="1188162" y="754380"/>
                </a:cubicBezTo>
                <a:cubicBezTo>
                  <a:pt x="1187210" y="758190"/>
                  <a:pt x="1185305" y="755333"/>
                  <a:pt x="1184352" y="758190"/>
                </a:cubicBezTo>
                <a:cubicBezTo>
                  <a:pt x="1188162" y="757238"/>
                  <a:pt x="1185305" y="767715"/>
                  <a:pt x="1183400" y="775335"/>
                </a:cubicBezTo>
                <a:cubicBezTo>
                  <a:pt x="1180542" y="774383"/>
                  <a:pt x="1179590" y="774383"/>
                  <a:pt x="1179590" y="772478"/>
                </a:cubicBezTo>
                <a:cubicBezTo>
                  <a:pt x="1180542" y="771525"/>
                  <a:pt x="1182447" y="765810"/>
                  <a:pt x="1181495" y="763905"/>
                </a:cubicBezTo>
                <a:cubicBezTo>
                  <a:pt x="1178637" y="767715"/>
                  <a:pt x="1180542" y="759143"/>
                  <a:pt x="1178637" y="758190"/>
                </a:cubicBezTo>
                <a:cubicBezTo>
                  <a:pt x="1179590" y="755333"/>
                  <a:pt x="1180542" y="755333"/>
                  <a:pt x="1181495" y="757238"/>
                </a:cubicBezTo>
                <a:cubicBezTo>
                  <a:pt x="1182447" y="745808"/>
                  <a:pt x="1188162" y="733425"/>
                  <a:pt x="1189115" y="721995"/>
                </a:cubicBezTo>
                <a:cubicBezTo>
                  <a:pt x="1190067" y="721995"/>
                  <a:pt x="1190067" y="724853"/>
                  <a:pt x="1191020" y="722948"/>
                </a:cubicBezTo>
                <a:cubicBezTo>
                  <a:pt x="1187210" y="724853"/>
                  <a:pt x="1191972" y="718185"/>
                  <a:pt x="1190067" y="718185"/>
                </a:cubicBezTo>
                <a:cubicBezTo>
                  <a:pt x="1189115" y="720090"/>
                  <a:pt x="1188162" y="719138"/>
                  <a:pt x="1188162" y="718185"/>
                </a:cubicBezTo>
                <a:cubicBezTo>
                  <a:pt x="1189115" y="714375"/>
                  <a:pt x="1190067" y="711518"/>
                  <a:pt x="1191020" y="707708"/>
                </a:cubicBezTo>
                <a:cubicBezTo>
                  <a:pt x="1193877" y="706755"/>
                  <a:pt x="1189115" y="714375"/>
                  <a:pt x="1191972" y="714375"/>
                </a:cubicBezTo>
                <a:cubicBezTo>
                  <a:pt x="1192925" y="707708"/>
                  <a:pt x="1198640" y="698183"/>
                  <a:pt x="1195782" y="695325"/>
                </a:cubicBezTo>
                <a:cubicBezTo>
                  <a:pt x="1193877" y="701993"/>
                  <a:pt x="1193877" y="704850"/>
                  <a:pt x="1191020" y="707708"/>
                </a:cubicBezTo>
                <a:cubicBezTo>
                  <a:pt x="1191020" y="707708"/>
                  <a:pt x="1191020" y="707708"/>
                  <a:pt x="1191020" y="706755"/>
                </a:cubicBezTo>
                <a:cubicBezTo>
                  <a:pt x="1191972" y="701040"/>
                  <a:pt x="1193877" y="695325"/>
                  <a:pt x="1193877" y="688658"/>
                </a:cubicBezTo>
                <a:cubicBezTo>
                  <a:pt x="1194830" y="688658"/>
                  <a:pt x="1195782" y="687705"/>
                  <a:pt x="1196735" y="687705"/>
                </a:cubicBezTo>
                <a:cubicBezTo>
                  <a:pt x="1196735" y="687705"/>
                  <a:pt x="1196735" y="687705"/>
                  <a:pt x="1196735" y="687705"/>
                </a:cubicBezTo>
                <a:cubicBezTo>
                  <a:pt x="1198640" y="690563"/>
                  <a:pt x="1198640" y="695325"/>
                  <a:pt x="1197687" y="699135"/>
                </a:cubicBezTo>
                <a:cubicBezTo>
                  <a:pt x="1196735" y="702945"/>
                  <a:pt x="1194830" y="707708"/>
                  <a:pt x="1195782" y="711518"/>
                </a:cubicBezTo>
                <a:cubicBezTo>
                  <a:pt x="1193877" y="715328"/>
                  <a:pt x="1192925" y="714375"/>
                  <a:pt x="1191972" y="715328"/>
                </a:cubicBezTo>
                <a:cubicBezTo>
                  <a:pt x="1193877" y="718185"/>
                  <a:pt x="1191020" y="732473"/>
                  <a:pt x="1190067" y="735330"/>
                </a:cubicBezTo>
                <a:cubicBezTo>
                  <a:pt x="1188162" y="734378"/>
                  <a:pt x="1191972" y="727710"/>
                  <a:pt x="1190067" y="726758"/>
                </a:cubicBezTo>
                <a:close/>
                <a:moveTo>
                  <a:pt x="1190067" y="801053"/>
                </a:moveTo>
                <a:cubicBezTo>
                  <a:pt x="1192925" y="796290"/>
                  <a:pt x="1191020" y="793433"/>
                  <a:pt x="1193877" y="790575"/>
                </a:cubicBezTo>
                <a:cubicBezTo>
                  <a:pt x="1197687" y="790575"/>
                  <a:pt x="1192925" y="803910"/>
                  <a:pt x="1190067" y="801053"/>
                </a:cubicBezTo>
                <a:close/>
                <a:moveTo>
                  <a:pt x="1193877" y="787718"/>
                </a:moveTo>
                <a:cubicBezTo>
                  <a:pt x="1197687" y="785813"/>
                  <a:pt x="1199592" y="779145"/>
                  <a:pt x="1203402" y="779145"/>
                </a:cubicBezTo>
                <a:cubicBezTo>
                  <a:pt x="1200545" y="784860"/>
                  <a:pt x="1197687" y="790575"/>
                  <a:pt x="1193877" y="787718"/>
                </a:cubicBezTo>
                <a:close/>
                <a:moveTo>
                  <a:pt x="1226262" y="529590"/>
                </a:move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lose/>
                <a:moveTo>
                  <a:pt x="1230072" y="522923"/>
                </a:moveTo>
                <a:cubicBezTo>
                  <a:pt x="1231025" y="521018"/>
                  <a:pt x="1231025" y="529590"/>
                  <a:pt x="1231977" y="535305"/>
                </a:cubicBezTo>
                <a:cubicBezTo>
                  <a:pt x="1228167" y="533400"/>
                  <a:pt x="1229120" y="526733"/>
                  <a:pt x="1230072" y="52292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035" name="任意形状 1034"/>
          <p:cNvSpPr/>
          <p:nvPr/>
        </p:nvSpPr>
        <p:spPr>
          <a:xfrm>
            <a:off x="1622315" y="4056018"/>
            <a:ext cx="827398" cy="798638"/>
          </a:xfrm>
          <a:custGeom>
            <a:avLst/>
            <a:gdLst>
              <a:gd name="connsiteX0" fmla="*/ 1244360 w 1244359"/>
              <a:gd name="connsiteY0" fmla="*/ 573405 h 1201102"/>
              <a:gd name="connsiteX1" fmla="*/ 1241502 w 1244359"/>
              <a:gd name="connsiteY1" fmla="*/ 522923 h 1201102"/>
              <a:gd name="connsiteX2" fmla="*/ 1240550 w 1244359"/>
              <a:gd name="connsiteY2" fmla="*/ 510540 h 1201102"/>
              <a:gd name="connsiteX3" fmla="*/ 1238645 w 1244359"/>
              <a:gd name="connsiteY3" fmla="*/ 499110 h 1201102"/>
              <a:gd name="connsiteX4" fmla="*/ 1235787 w 1244359"/>
              <a:gd name="connsiteY4" fmla="*/ 476250 h 1201102"/>
              <a:gd name="connsiteX5" fmla="*/ 1225310 w 1244359"/>
              <a:gd name="connsiteY5" fmla="*/ 442913 h 1201102"/>
              <a:gd name="connsiteX6" fmla="*/ 1220547 w 1244359"/>
              <a:gd name="connsiteY6" fmla="*/ 422910 h 1201102"/>
              <a:gd name="connsiteX7" fmla="*/ 1222452 w 1244359"/>
              <a:gd name="connsiteY7" fmla="*/ 414338 h 1201102"/>
              <a:gd name="connsiteX8" fmla="*/ 1216737 w 1244359"/>
              <a:gd name="connsiteY8" fmla="*/ 396240 h 1201102"/>
              <a:gd name="connsiteX9" fmla="*/ 1219595 w 1244359"/>
              <a:gd name="connsiteY9" fmla="*/ 415290 h 1201102"/>
              <a:gd name="connsiteX10" fmla="*/ 1214832 w 1244359"/>
              <a:gd name="connsiteY10" fmla="*/ 390525 h 1201102"/>
              <a:gd name="connsiteX11" fmla="*/ 1205307 w 1244359"/>
              <a:gd name="connsiteY11" fmla="*/ 365760 h 1201102"/>
              <a:gd name="connsiteX12" fmla="*/ 1199592 w 1244359"/>
              <a:gd name="connsiteY12" fmla="*/ 354330 h 1201102"/>
              <a:gd name="connsiteX13" fmla="*/ 1197687 w 1244359"/>
              <a:gd name="connsiteY13" fmla="*/ 355283 h 1201102"/>
              <a:gd name="connsiteX14" fmla="*/ 1191020 w 1244359"/>
              <a:gd name="connsiteY14" fmla="*/ 337185 h 1201102"/>
              <a:gd name="connsiteX15" fmla="*/ 1191020 w 1244359"/>
              <a:gd name="connsiteY15" fmla="*/ 340995 h 1201102"/>
              <a:gd name="connsiteX16" fmla="*/ 1188162 w 1244359"/>
              <a:gd name="connsiteY16" fmla="*/ 331470 h 1201102"/>
              <a:gd name="connsiteX17" fmla="*/ 1189115 w 1244359"/>
              <a:gd name="connsiteY17" fmla="*/ 340995 h 1201102"/>
              <a:gd name="connsiteX18" fmla="*/ 1198640 w 1244359"/>
              <a:gd name="connsiteY18" fmla="*/ 362903 h 1201102"/>
              <a:gd name="connsiteX19" fmla="*/ 1193877 w 1244359"/>
              <a:gd name="connsiteY19" fmla="*/ 351473 h 1201102"/>
              <a:gd name="connsiteX20" fmla="*/ 1191972 w 1244359"/>
              <a:gd name="connsiteY20" fmla="*/ 355283 h 1201102"/>
              <a:gd name="connsiteX21" fmla="*/ 1197687 w 1244359"/>
              <a:gd name="connsiteY21" fmla="*/ 364808 h 1201102"/>
              <a:gd name="connsiteX22" fmla="*/ 1191020 w 1244359"/>
              <a:gd name="connsiteY22" fmla="*/ 360998 h 1201102"/>
              <a:gd name="connsiteX23" fmla="*/ 1197687 w 1244359"/>
              <a:gd name="connsiteY23" fmla="*/ 368618 h 1201102"/>
              <a:gd name="connsiteX24" fmla="*/ 1194830 w 1244359"/>
              <a:gd name="connsiteY24" fmla="*/ 369570 h 1201102"/>
              <a:gd name="connsiteX25" fmla="*/ 1196735 w 1244359"/>
              <a:gd name="connsiteY25" fmla="*/ 371475 h 1201102"/>
              <a:gd name="connsiteX26" fmla="*/ 1194830 w 1244359"/>
              <a:gd name="connsiteY26" fmla="*/ 371475 h 1201102"/>
              <a:gd name="connsiteX27" fmla="*/ 1191972 w 1244359"/>
              <a:gd name="connsiteY27" fmla="*/ 373380 h 1201102"/>
              <a:gd name="connsiteX28" fmla="*/ 1192925 w 1244359"/>
              <a:gd name="connsiteY28" fmla="*/ 372428 h 1201102"/>
              <a:gd name="connsiteX29" fmla="*/ 1190067 w 1244359"/>
              <a:gd name="connsiteY29" fmla="*/ 363855 h 1201102"/>
              <a:gd name="connsiteX30" fmla="*/ 1191020 w 1244359"/>
              <a:gd name="connsiteY30" fmla="*/ 374333 h 1201102"/>
              <a:gd name="connsiteX31" fmla="*/ 1184352 w 1244359"/>
              <a:gd name="connsiteY31" fmla="*/ 377190 h 1201102"/>
              <a:gd name="connsiteX32" fmla="*/ 1183400 w 1244359"/>
              <a:gd name="connsiteY32" fmla="*/ 376238 h 1201102"/>
              <a:gd name="connsiteX33" fmla="*/ 1182447 w 1244359"/>
              <a:gd name="connsiteY33" fmla="*/ 372428 h 1201102"/>
              <a:gd name="connsiteX34" fmla="*/ 1180542 w 1244359"/>
              <a:gd name="connsiteY34" fmla="*/ 367665 h 1201102"/>
              <a:gd name="connsiteX35" fmla="*/ 1179590 w 1244359"/>
              <a:gd name="connsiteY35" fmla="*/ 356235 h 1201102"/>
              <a:gd name="connsiteX36" fmla="*/ 1169112 w 1244359"/>
              <a:gd name="connsiteY36" fmla="*/ 328613 h 1201102"/>
              <a:gd name="connsiteX37" fmla="*/ 1163397 w 1244359"/>
              <a:gd name="connsiteY37" fmla="*/ 322898 h 1201102"/>
              <a:gd name="connsiteX38" fmla="*/ 1163397 w 1244359"/>
              <a:gd name="connsiteY38" fmla="*/ 319088 h 1201102"/>
              <a:gd name="connsiteX39" fmla="*/ 1160540 w 1244359"/>
              <a:gd name="connsiteY39" fmla="*/ 317183 h 1201102"/>
              <a:gd name="connsiteX40" fmla="*/ 1159587 w 1244359"/>
              <a:gd name="connsiteY40" fmla="*/ 311468 h 1201102"/>
              <a:gd name="connsiteX41" fmla="*/ 1152920 w 1244359"/>
              <a:gd name="connsiteY41" fmla="*/ 304800 h 1201102"/>
              <a:gd name="connsiteX42" fmla="*/ 1151015 w 1244359"/>
              <a:gd name="connsiteY42" fmla="*/ 299085 h 1201102"/>
              <a:gd name="connsiteX43" fmla="*/ 1151967 w 1244359"/>
              <a:gd name="connsiteY43" fmla="*/ 299085 h 1201102"/>
              <a:gd name="connsiteX44" fmla="*/ 1142442 w 1244359"/>
              <a:gd name="connsiteY44" fmla="*/ 280988 h 1201102"/>
              <a:gd name="connsiteX45" fmla="*/ 1142442 w 1244359"/>
              <a:gd name="connsiteY45" fmla="*/ 280988 h 1201102"/>
              <a:gd name="connsiteX46" fmla="*/ 1118630 w 1244359"/>
              <a:gd name="connsiteY46" fmla="*/ 243840 h 1201102"/>
              <a:gd name="connsiteX47" fmla="*/ 1109105 w 1244359"/>
              <a:gd name="connsiteY47" fmla="*/ 226695 h 1201102"/>
              <a:gd name="connsiteX48" fmla="*/ 1105295 w 1244359"/>
              <a:gd name="connsiteY48" fmla="*/ 225743 h 1201102"/>
              <a:gd name="connsiteX49" fmla="*/ 1092912 w 1244359"/>
              <a:gd name="connsiteY49" fmla="*/ 207645 h 1201102"/>
              <a:gd name="connsiteX50" fmla="*/ 1087197 w 1244359"/>
              <a:gd name="connsiteY50" fmla="*/ 195263 h 1201102"/>
              <a:gd name="connsiteX51" fmla="*/ 1088150 w 1244359"/>
              <a:gd name="connsiteY51" fmla="*/ 194310 h 1201102"/>
              <a:gd name="connsiteX52" fmla="*/ 1085292 w 1244359"/>
              <a:gd name="connsiteY52" fmla="*/ 191453 h 1201102"/>
              <a:gd name="connsiteX53" fmla="*/ 1082435 w 1244359"/>
              <a:gd name="connsiteY53" fmla="*/ 188595 h 1201102"/>
              <a:gd name="connsiteX54" fmla="*/ 1071957 w 1244359"/>
              <a:gd name="connsiteY54" fmla="*/ 176213 h 1201102"/>
              <a:gd name="connsiteX55" fmla="*/ 1062432 w 1244359"/>
              <a:gd name="connsiteY55" fmla="*/ 163830 h 1201102"/>
              <a:gd name="connsiteX56" fmla="*/ 1035762 w 1244359"/>
              <a:gd name="connsiteY56" fmla="*/ 123825 h 1201102"/>
              <a:gd name="connsiteX57" fmla="*/ 999567 w 1244359"/>
              <a:gd name="connsiteY57" fmla="*/ 91440 h 1201102"/>
              <a:gd name="connsiteX58" fmla="*/ 993852 w 1244359"/>
              <a:gd name="connsiteY58" fmla="*/ 91440 h 1201102"/>
              <a:gd name="connsiteX59" fmla="*/ 961467 w 1244359"/>
              <a:gd name="connsiteY59" fmla="*/ 67628 h 1201102"/>
              <a:gd name="connsiteX60" fmla="*/ 925272 w 1244359"/>
              <a:gd name="connsiteY60" fmla="*/ 45720 h 1201102"/>
              <a:gd name="connsiteX61" fmla="*/ 876695 w 1244359"/>
              <a:gd name="connsiteY61" fmla="*/ 16193 h 1201102"/>
              <a:gd name="connsiteX62" fmla="*/ 847167 w 1244359"/>
              <a:gd name="connsiteY62" fmla="*/ 9525 h 1201102"/>
              <a:gd name="connsiteX63" fmla="*/ 821450 w 1244359"/>
              <a:gd name="connsiteY63" fmla="*/ 12383 h 1201102"/>
              <a:gd name="connsiteX64" fmla="*/ 769062 w 1244359"/>
              <a:gd name="connsiteY64" fmla="*/ 1905 h 1201102"/>
              <a:gd name="connsiteX65" fmla="*/ 759537 w 1244359"/>
              <a:gd name="connsiteY65" fmla="*/ 3810 h 1201102"/>
              <a:gd name="connsiteX66" fmla="*/ 753822 w 1244359"/>
              <a:gd name="connsiteY66" fmla="*/ 0 h 1201102"/>
              <a:gd name="connsiteX67" fmla="*/ 751917 w 1244359"/>
              <a:gd name="connsiteY67" fmla="*/ 6668 h 1201102"/>
              <a:gd name="connsiteX68" fmla="*/ 780492 w 1244359"/>
              <a:gd name="connsiteY68" fmla="*/ 8573 h 1201102"/>
              <a:gd name="connsiteX69" fmla="*/ 788112 w 1244359"/>
              <a:gd name="connsiteY69" fmla="*/ 12383 h 1201102"/>
              <a:gd name="connsiteX70" fmla="*/ 873837 w 1244359"/>
              <a:gd name="connsiteY70" fmla="*/ 25718 h 1201102"/>
              <a:gd name="connsiteX71" fmla="*/ 950990 w 1244359"/>
              <a:gd name="connsiteY71" fmla="*/ 63818 h 1201102"/>
              <a:gd name="connsiteX72" fmla="*/ 952895 w 1244359"/>
              <a:gd name="connsiteY72" fmla="*/ 72390 h 1201102"/>
              <a:gd name="connsiteX73" fmla="*/ 981470 w 1244359"/>
              <a:gd name="connsiteY73" fmla="*/ 93345 h 1201102"/>
              <a:gd name="connsiteX74" fmla="*/ 1009092 w 1244359"/>
              <a:gd name="connsiteY74" fmla="*/ 106680 h 1201102"/>
              <a:gd name="connsiteX75" fmla="*/ 1030047 w 1244359"/>
              <a:gd name="connsiteY75" fmla="*/ 128588 h 1201102"/>
              <a:gd name="connsiteX76" fmla="*/ 1051002 w 1244359"/>
              <a:gd name="connsiteY76" fmla="*/ 154305 h 1201102"/>
              <a:gd name="connsiteX77" fmla="*/ 1051002 w 1244359"/>
              <a:gd name="connsiteY77" fmla="*/ 156210 h 1201102"/>
              <a:gd name="connsiteX78" fmla="*/ 1036715 w 1244359"/>
              <a:gd name="connsiteY78" fmla="*/ 143828 h 1201102"/>
              <a:gd name="connsiteX79" fmla="*/ 1041477 w 1244359"/>
              <a:gd name="connsiteY79" fmla="*/ 145733 h 1201102"/>
              <a:gd name="connsiteX80" fmla="*/ 1028142 w 1244359"/>
              <a:gd name="connsiteY80" fmla="*/ 134303 h 1201102"/>
              <a:gd name="connsiteX81" fmla="*/ 1018617 w 1244359"/>
              <a:gd name="connsiteY81" fmla="*/ 121920 h 1201102"/>
              <a:gd name="connsiteX82" fmla="*/ 1008140 w 1244359"/>
              <a:gd name="connsiteY82" fmla="*/ 120015 h 1201102"/>
              <a:gd name="connsiteX83" fmla="*/ 1021475 w 1244359"/>
              <a:gd name="connsiteY83" fmla="*/ 139065 h 1201102"/>
              <a:gd name="connsiteX84" fmla="*/ 1012902 w 1244359"/>
              <a:gd name="connsiteY84" fmla="*/ 130493 h 1201102"/>
              <a:gd name="connsiteX85" fmla="*/ 1026237 w 1244359"/>
              <a:gd name="connsiteY85" fmla="*/ 144780 h 1201102"/>
              <a:gd name="connsiteX86" fmla="*/ 1042430 w 1244359"/>
              <a:gd name="connsiteY86" fmla="*/ 159068 h 1201102"/>
              <a:gd name="connsiteX87" fmla="*/ 1039572 w 1244359"/>
              <a:gd name="connsiteY87" fmla="*/ 160020 h 1201102"/>
              <a:gd name="connsiteX88" fmla="*/ 1052907 w 1244359"/>
              <a:gd name="connsiteY88" fmla="*/ 172403 h 1201102"/>
              <a:gd name="connsiteX89" fmla="*/ 1055765 w 1244359"/>
              <a:gd name="connsiteY89" fmla="*/ 177165 h 1201102"/>
              <a:gd name="connsiteX90" fmla="*/ 1052907 w 1244359"/>
              <a:gd name="connsiteY90" fmla="*/ 176213 h 1201102"/>
              <a:gd name="connsiteX91" fmla="*/ 1055765 w 1244359"/>
              <a:gd name="connsiteY91" fmla="*/ 181928 h 1201102"/>
              <a:gd name="connsiteX92" fmla="*/ 1053860 w 1244359"/>
              <a:gd name="connsiteY92" fmla="*/ 180975 h 1201102"/>
              <a:gd name="connsiteX93" fmla="*/ 1056717 w 1244359"/>
              <a:gd name="connsiteY93" fmla="*/ 183833 h 1201102"/>
              <a:gd name="connsiteX94" fmla="*/ 1056717 w 1244359"/>
              <a:gd name="connsiteY94" fmla="*/ 186690 h 1201102"/>
              <a:gd name="connsiteX95" fmla="*/ 1034810 w 1244359"/>
              <a:gd name="connsiteY95" fmla="*/ 179070 h 1201102"/>
              <a:gd name="connsiteX96" fmla="*/ 1032905 w 1244359"/>
              <a:gd name="connsiteY96" fmla="*/ 174308 h 1201102"/>
              <a:gd name="connsiteX97" fmla="*/ 1031000 w 1244359"/>
              <a:gd name="connsiteY97" fmla="*/ 176213 h 1201102"/>
              <a:gd name="connsiteX98" fmla="*/ 1032905 w 1244359"/>
              <a:gd name="connsiteY98" fmla="*/ 178118 h 1201102"/>
              <a:gd name="connsiteX99" fmla="*/ 1030047 w 1244359"/>
              <a:gd name="connsiteY99" fmla="*/ 177165 h 1201102"/>
              <a:gd name="connsiteX100" fmla="*/ 1029095 w 1244359"/>
              <a:gd name="connsiteY100" fmla="*/ 175260 h 1201102"/>
              <a:gd name="connsiteX101" fmla="*/ 1027190 w 1244359"/>
              <a:gd name="connsiteY101" fmla="*/ 173355 h 1201102"/>
              <a:gd name="connsiteX102" fmla="*/ 1028142 w 1244359"/>
              <a:gd name="connsiteY102" fmla="*/ 176213 h 1201102"/>
              <a:gd name="connsiteX103" fmla="*/ 1028142 w 1244359"/>
              <a:gd name="connsiteY103" fmla="*/ 176213 h 1201102"/>
              <a:gd name="connsiteX104" fmla="*/ 1021475 w 1244359"/>
              <a:gd name="connsiteY104" fmla="*/ 172403 h 1201102"/>
              <a:gd name="connsiteX105" fmla="*/ 1016712 w 1244359"/>
              <a:gd name="connsiteY105" fmla="*/ 164783 h 1201102"/>
              <a:gd name="connsiteX106" fmla="*/ 1005282 w 1244359"/>
              <a:gd name="connsiteY106" fmla="*/ 164783 h 1201102"/>
              <a:gd name="connsiteX107" fmla="*/ 1003377 w 1244359"/>
              <a:gd name="connsiteY107" fmla="*/ 168593 h 1201102"/>
              <a:gd name="connsiteX108" fmla="*/ 996710 w 1244359"/>
              <a:gd name="connsiteY108" fmla="*/ 164783 h 1201102"/>
              <a:gd name="connsiteX109" fmla="*/ 994805 w 1244359"/>
              <a:gd name="connsiteY109" fmla="*/ 152400 h 1201102"/>
              <a:gd name="connsiteX110" fmla="*/ 991947 w 1244359"/>
              <a:gd name="connsiteY110" fmla="*/ 151448 h 1201102"/>
              <a:gd name="connsiteX111" fmla="*/ 990995 w 1244359"/>
              <a:gd name="connsiteY111" fmla="*/ 152400 h 1201102"/>
              <a:gd name="connsiteX112" fmla="*/ 990995 w 1244359"/>
              <a:gd name="connsiteY112" fmla="*/ 153353 h 1201102"/>
              <a:gd name="connsiteX113" fmla="*/ 983375 w 1244359"/>
              <a:gd name="connsiteY113" fmla="*/ 145733 h 1201102"/>
              <a:gd name="connsiteX114" fmla="*/ 982422 w 1244359"/>
              <a:gd name="connsiteY114" fmla="*/ 149543 h 1201102"/>
              <a:gd name="connsiteX115" fmla="*/ 990042 w 1244359"/>
              <a:gd name="connsiteY115" fmla="*/ 155258 h 1201102"/>
              <a:gd name="connsiteX116" fmla="*/ 990042 w 1244359"/>
              <a:gd name="connsiteY116" fmla="*/ 156210 h 1201102"/>
              <a:gd name="connsiteX117" fmla="*/ 992900 w 1244359"/>
              <a:gd name="connsiteY117" fmla="*/ 160973 h 1201102"/>
              <a:gd name="connsiteX118" fmla="*/ 973850 w 1244359"/>
              <a:gd name="connsiteY118" fmla="*/ 144780 h 1201102"/>
              <a:gd name="connsiteX119" fmla="*/ 970040 w 1244359"/>
              <a:gd name="connsiteY119" fmla="*/ 141923 h 1201102"/>
              <a:gd name="connsiteX120" fmla="*/ 970992 w 1244359"/>
              <a:gd name="connsiteY120" fmla="*/ 140970 h 1201102"/>
              <a:gd name="connsiteX121" fmla="*/ 970040 w 1244359"/>
              <a:gd name="connsiteY121" fmla="*/ 139065 h 1201102"/>
              <a:gd name="connsiteX122" fmla="*/ 969087 w 1244359"/>
              <a:gd name="connsiteY122" fmla="*/ 140018 h 1201102"/>
              <a:gd name="connsiteX123" fmla="*/ 955752 w 1244359"/>
              <a:gd name="connsiteY123" fmla="*/ 133350 h 1201102"/>
              <a:gd name="connsiteX124" fmla="*/ 951942 w 1244359"/>
              <a:gd name="connsiteY124" fmla="*/ 128588 h 1201102"/>
              <a:gd name="connsiteX125" fmla="*/ 947180 w 1244359"/>
              <a:gd name="connsiteY125" fmla="*/ 125730 h 1201102"/>
              <a:gd name="connsiteX126" fmla="*/ 852882 w 1244359"/>
              <a:gd name="connsiteY126" fmla="*/ 63818 h 1201102"/>
              <a:gd name="connsiteX127" fmla="*/ 735725 w 1244359"/>
              <a:gd name="connsiteY127" fmla="*/ 30480 h 1201102"/>
              <a:gd name="connsiteX128" fmla="*/ 711912 w 1244359"/>
              <a:gd name="connsiteY128" fmla="*/ 21908 h 1201102"/>
              <a:gd name="connsiteX129" fmla="*/ 684290 w 1244359"/>
              <a:gd name="connsiteY129" fmla="*/ 19050 h 1201102"/>
              <a:gd name="connsiteX130" fmla="*/ 630950 w 1244359"/>
              <a:gd name="connsiteY130" fmla="*/ 8573 h 1201102"/>
              <a:gd name="connsiteX131" fmla="*/ 615710 w 1244359"/>
              <a:gd name="connsiteY131" fmla="*/ 9525 h 1201102"/>
              <a:gd name="connsiteX132" fmla="*/ 601422 w 1244359"/>
              <a:gd name="connsiteY132" fmla="*/ 10478 h 1201102"/>
              <a:gd name="connsiteX133" fmla="*/ 578562 w 1244359"/>
              <a:gd name="connsiteY133" fmla="*/ 8573 h 1201102"/>
              <a:gd name="connsiteX134" fmla="*/ 523317 w 1244359"/>
              <a:gd name="connsiteY134" fmla="*/ 14288 h 1201102"/>
              <a:gd name="connsiteX135" fmla="*/ 510935 w 1244359"/>
              <a:gd name="connsiteY135" fmla="*/ 21908 h 1201102"/>
              <a:gd name="connsiteX136" fmla="*/ 492837 w 1244359"/>
              <a:gd name="connsiteY136" fmla="*/ 21908 h 1201102"/>
              <a:gd name="connsiteX137" fmla="*/ 491885 w 1244359"/>
              <a:gd name="connsiteY137" fmla="*/ 18098 h 1201102"/>
              <a:gd name="connsiteX138" fmla="*/ 486170 w 1244359"/>
              <a:gd name="connsiteY138" fmla="*/ 21908 h 1201102"/>
              <a:gd name="connsiteX139" fmla="*/ 473787 w 1244359"/>
              <a:gd name="connsiteY139" fmla="*/ 16193 h 1201102"/>
              <a:gd name="connsiteX140" fmla="*/ 457595 w 1244359"/>
              <a:gd name="connsiteY140" fmla="*/ 20955 h 1201102"/>
              <a:gd name="connsiteX141" fmla="*/ 464262 w 1244359"/>
              <a:gd name="connsiteY141" fmla="*/ 13335 h 1201102"/>
              <a:gd name="connsiteX142" fmla="*/ 483312 w 1244359"/>
              <a:gd name="connsiteY142" fmla="*/ 12383 h 1201102"/>
              <a:gd name="connsiteX143" fmla="*/ 484265 w 1244359"/>
              <a:gd name="connsiteY143" fmla="*/ 7620 h 1201102"/>
              <a:gd name="connsiteX144" fmla="*/ 504267 w 1244359"/>
              <a:gd name="connsiteY144" fmla="*/ 8573 h 1201102"/>
              <a:gd name="connsiteX145" fmla="*/ 496647 w 1244359"/>
              <a:gd name="connsiteY145" fmla="*/ 12383 h 1201102"/>
              <a:gd name="connsiteX146" fmla="*/ 520460 w 1244359"/>
              <a:gd name="connsiteY146" fmla="*/ 4763 h 1201102"/>
              <a:gd name="connsiteX147" fmla="*/ 518555 w 1244359"/>
              <a:gd name="connsiteY147" fmla="*/ 3810 h 1201102"/>
              <a:gd name="connsiteX148" fmla="*/ 411875 w 1244359"/>
              <a:gd name="connsiteY148" fmla="*/ 20955 h 1201102"/>
              <a:gd name="connsiteX149" fmla="*/ 315672 w 1244359"/>
              <a:gd name="connsiteY149" fmla="*/ 68580 h 1201102"/>
              <a:gd name="connsiteX150" fmla="*/ 296622 w 1244359"/>
              <a:gd name="connsiteY150" fmla="*/ 74295 h 1201102"/>
              <a:gd name="connsiteX151" fmla="*/ 269952 w 1244359"/>
              <a:gd name="connsiteY151" fmla="*/ 110490 h 1201102"/>
              <a:gd name="connsiteX152" fmla="*/ 342342 w 1244359"/>
              <a:gd name="connsiteY152" fmla="*/ 63818 h 1201102"/>
              <a:gd name="connsiteX153" fmla="*/ 363297 w 1244359"/>
              <a:gd name="connsiteY153" fmla="*/ 69533 h 1201102"/>
              <a:gd name="connsiteX154" fmla="*/ 280430 w 1244359"/>
              <a:gd name="connsiteY154" fmla="*/ 118110 h 1201102"/>
              <a:gd name="connsiteX155" fmla="*/ 273762 w 1244359"/>
              <a:gd name="connsiteY155" fmla="*/ 125730 h 1201102"/>
              <a:gd name="connsiteX156" fmla="*/ 228995 w 1244359"/>
              <a:gd name="connsiteY156" fmla="*/ 158115 h 1201102"/>
              <a:gd name="connsiteX157" fmla="*/ 157557 w 1244359"/>
              <a:gd name="connsiteY157" fmla="*/ 231458 h 1201102"/>
              <a:gd name="connsiteX158" fmla="*/ 143270 w 1244359"/>
              <a:gd name="connsiteY158" fmla="*/ 248603 h 1201102"/>
              <a:gd name="connsiteX159" fmla="*/ 162320 w 1244359"/>
              <a:gd name="connsiteY159" fmla="*/ 228600 h 1201102"/>
              <a:gd name="connsiteX160" fmla="*/ 176607 w 1244359"/>
              <a:gd name="connsiteY160" fmla="*/ 209550 h 1201102"/>
              <a:gd name="connsiteX161" fmla="*/ 203277 w 1244359"/>
              <a:gd name="connsiteY161" fmla="*/ 186690 h 1201102"/>
              <a:gd name="connsiteX162" fmla="*/ 231852 w 1244359"/>
              <a:gd name="connsiteY162" fmla="*/ 161925 h 1201102"/>
              <a:gd name="connsiteX163" fmla="*/ 246140 w 1244359"/>
              <a:gd name="connsiteY163" fmla="*/ 153353 h 1201102"/>
              <a:gd name="connsiteX164" fmla="*/ 259475 w 1244359"/>
              <a:gd name="connsiteY164" fmla="*/ 144780 h 1201102"/>
              <a:gd name="connsiteX165" fmla="*/ 284240 w 1244359"/>
              <a:gd name="connsiteY165" fmla="*/ 127635 h 1201102"/>
              <a:gd name="connsiteX166" fmla="*/ 343295 w 1244359"/>
              <a:gd name="connsiteY166" fmla="*/ 92393 h 1201102"/>
              <a:gd name="connsiteX167" fmla="*/ 362345 w 1244359"/>
              <a:gd name="connsiteY167" fmla="*/ 89535 h 1201102"/>
              <a:gd name="connsiteX168" fmla="*/ 381395 w 1244359"/>
              <a:gd name="connsiteY168" fmla="*/ 92393 h 1201102"/>
              <a:gd name="connsiteX169" fmla="*/ 380442 w 1244359"/>
              <a:gd name="connsiteY169" fmla="*/ 85725 h 1201102"/>
              <a:gd name="connsiteX170" fmla="*/ 394730 w 1244359"/>
              <a:gd name="connsiteY170" fmla="*/ 89535 h 1201102"/>
              <a:gd name="connsiteX171" fmla="*/ 382347 w 1244359"/>
              <a:gd name="connsiteY171" fmla="*/ 94298 h 1201102"/>
              <a:gd name="connsiteX172" fmla="*/ 399492 w 1244359"/>
              <a:gd name="connsiteY172" fmla="*/ 100013 h 1201102"/>
              <a:gd name="connsiteX173" fmla="*/ 375680 w 1244359"/>
              <a:gd name="connsiteY173" fmla="*/ 114300 h 1201102"/>
              <a:gd name="connsiteX174" fmla="*/ 354725 w 1244359"/>
              <a:gd name="connsiteY174" fmla="*/ 130493 h 1201102"/>
              <a:gd name="connsiteX175" fmla="*/ 311862 w 1244359"/>
              <a:gd name="connsiteY175" fmla="*/ 160973 h 1201102"/>
              <a:gd name="connsiteX176" fmla="*/ 294717 w 1244359"/>
              <a:gd name="connsiteY176" fmla="*/ 160020 h 1201102"/>
              <a:gd name="connsiteX177" fmla="*/ 311862 w 1244359"/>
              <a:gd name="connsiteY177" fmla="*/ 163830 h 1201102"/>
              <a:gd name="connsiteX178" fmla="*/ 298527 w 1244359"/>
              <a:gd name="connsiteY178" fmla="*/ 178118 h 1201102"/>
              <a:gd name="connsiteX179" fmla="*/ 294717 w 1244359"/>
              <a:gd name="connsiteY179" fmla="*/ 182880 h 1201102"/>
              <a:gd name="connsiteX180" fmla="*/ 293765 w 1244359"/>
              <a:gd name="connsiteY180" fmla="*/ 182880 h 1201102"/>
              <a:gd name="connsiteX181" fmla="*/ 278525 w 1244359"/>
              <a:gd name="connsiteY181" fmla="*/ 192405 h 1201102"/>
              <a:gd name="connsiteX182" fmla="*/ 276620 w 1244359"/>
              <a:gd name="connsiteY182" fmla="*/ 195263 h 1201102"/>
              <a:gd name="connsiteX183" fmla="*/ 264237 w 1244359"/>
              <a:gd name="connsiteY183" fmla="*/ 205740 h 1201102"/>
              <a:gd name="connsiteX184" fmla="*/ 263285 w 1244359"/>
              <a:gd name="connsiteY184" fmla="*/ 205740 h 1201102"/>
              <a:gd name="connsiteX185" fmla="*/ 262332 w 1244359"/>
              <a:gd name="connsiteY185" fmla="*/ 207645 h 1201102"/>
              <a:gd name="connsiteX186" fmla="*/ 260427 w 1244359"/>
              <a:gd name="connsiteY186" fmla="*/ 209550 h 1201102"/>
              <a:gd name="connsiteX187" fmla="*/ 243282 w 1244359"/>
              <a:gd name="connsiteY187" fmla="*/ 213360 h 1201102"/>
              <a:gd name="connsiteX188" fmla="*/ 239472 w 1244359"/>
              <a:gd name="connsiteY188" fmla="*/ 216218 h 1201102"/>
              <a:gd name="connsiteX189" fmla="*/ 237567 w 1244359"/>
              <a:gd name="connsiteY189" fmla="*/ 219075 h 1201102"/>
              <a:gd name="connsiteX190" fmla="*/ 229947 w 1244359"/>
              <a:gd name="connsiteY190" fmla="*/ 220980 h 1201102"/>
              <a:gd name="connsiteX191" fmla="*/ 223280 w 1244359"/>
              <a:gd name="connsiteY191" fmla="*/ 226695 h 1201102"/>
              <a:gd name="connsiteX192" fmla="*/ 211850 w 1244359"/>
              <a:gd name="connsiteY192" fmla="*/ 235268 h 1201102"/>
              <a:gd name="connsiteX193" fmla="*/ 208040 w 1244359"/>
              <a:gd name="connsiteY193" fmla="*/ 236220 h 1201102"/>
              <a:gd name="connsiteX194" fmla="*/ 195657 w 1244359"/>
              <a:gd name="connsiteY194" fmla="*/ 250508 h 1201102"/>
              <a:gd name="connsiteX195" fmla="*/ 188037 w 1244359"/>
              <a:gd name="connsiteY195" fmla="*/ 254318 h 1201102"/>
              <a:gd name="connsiteX196" fmla="*/ 186132 w 1244359"/>
              <a:gd name="connsiteY196" fmla="*/ 257175 h 1201102"/>
              <a:gd name="connsiteX197" fmla="*/ 163272 w 1244359"/>
              <a:gd name="connsiteY197" fmla="*/ 272415 h 1201102"/>
              <a:gd name="connsiteX198" fmla="*/ 151842 w 1244359"/>
              <a:gd name="connsiteY198" fmla="*/ 281940 h 1201102"/>
              <a:gd name="connsiteX199" fmla="*/ 138507 w 1244359"/>
              <a:gd name="connsiteY199" fmla="*/ 297180 h 1201102"/>
              <a:gd name="connsiteX200" fmla="*/ 134697 w 1244359"/>
              <a:gd name="connsiteY200" fmla="*/ 301943 h 1201102"/>
              <a:gd name="connsiteX201" fmla="*/ 128030 w 1244359"/>
              <a:gd name="connsiteY201" fmla="*/ 308610 h 1201102"/>
              <a:gd name="connsiteX202" fmla="*/ 123267 w 1244359"/>
              <a:gd name="connsiteY202" fmla="*/ 309563 h 1201102"/>
              <a:gd name="connsiteX203" fmla="*/ 121362 w 1244359"/>
              <a:gd name="connsiteY203" fmla="*/ 303848 h 1201102"/>
              <a:gd name="connsiteX204" fmla="*/ 122315 w 1244359"/>
              <a:gd name="connsiteY204" fmla="*/ 300038 h 1201102"/>
              <a:gd name="connsiteX205" fmla="*/ 121362 w 1244359"/>
              <a:gd name="connsiteY205" fmla="*/ 296228 h 1201102"/>
              <a:gd name="connsiteX206" fmla="*/ 119457 w 1244359"/>
              <a:gd name="connsiteY206" fmla="*/ 297180 h 1201102"/>
              <a:gd name="connsiteX207" fmla="*/ 112790 w 1244359"/>
              <a:gd name="connsiteY207" fmla="*/ 309563 h 1201102"/>
              <a:gd name="connsiteX208" fmla="*/ 111837 w 1244359"/>
              <a:gd name="connsiteY208" fmla="*/ 315278 h 1201102"/>
              <a:gd name="connsiteX209" fmla="*/ 100407 w 1244359"/>
              <a:gd name="connsiteY209" fmla="*/ 321945 h 1201102"/>
              <a:gd name="connsiteX210" fmla="*/ 98502 w 1244359"/>
              <a:gd name="connsiteY210" fmla="*/ 327660 h 1201102"/>
              <a:gd name="connsiteX211" fmla="*/ 91835 w 1244359"/>
              <a:gd name="connsiteY211" fmla="*/ 338138 h 1201102"/>
              <a:gd name="connsiteX212" fmla="*/ 84215 w 1244359"/>
              <a:gd name="connsiteY212" fmla="*/ 344805 h 1201102"/>
              <a:gd name="connsiteX213" fmla="*/ 87072 w 1244359"/>
              <a:gd name="connsiteY213" fmla="*/ 334328 h 1201102"/>
              <a:gd name="connsiteX214" fmla="*/ 121362 w 1244359"/>
              <a:gd name="connsiteY214" fmla="*/ 268605 h 1201102"/>
              <a:gd name="connsiteX215" fmla="*/ 133745 w 1244359"/>
              <a:gd name="connsiteY215" fmla="*/ 254318 h 1201102"/>
              <a:gd name="connsiteX216" fmla="*/ 128030 w 1244359"/>
              <a:gd name="connsiteY216" fmla="*/ 247650 h 1201102"/>
              <a:gd name="connsiteX217" fmla="*/ 123267 w 1244359"/>
              <a:gd name="connsiteY217" fmla="*/ 249555 h 1201102"/>
              <a:gd name="connsiteX218" fmla="*/ 108027 w 1244359"/>
              <a:gd name="connsiteY218" fmla="*/ 280035 h 1201102"/>
              <a:gd name="connsiteX219" fmla="*/ 63260 w 1244359"/>
              <a:gd name="connsiteY219" fmla="*/ 360045 h 1201102"/>
              <a:gd name="connsiteX220" fmla="*/ 60402 w 1244359"/>
              <a:gd name="connsiteY220" fmla="*/ 360045 h 1201102"/>
              <a:gd name="connsiteX221" fmla="*/ 62307 w 1244359"/>
              <a:gd name="connsiteY221" fmla="*/ 362903 h 1201102"/>
              <a:gd name="connsiteX222" fmla="*/ 61355 w 1244359"/>
              <a:gd name="connsiteY222" fmla="*/ 364808 h 1201102"/>
              <a:gd name="connsiteX223" fmla="*/ 58497 w 1244359"/>
              <a:gd name="connsiteY223" fmla="*/ 373380 h 1201102"/>
              <a:gd name="connsiteX224" fmla="*/ 53735 w 1244359"/>
              <a:gd name="connsiteY224" fmla="*/ 376238 h 1201102"/>
              <a:gd name="connsiteX225" fmla="*/ 48020 w 1244359"/>
              <a:gd name="connsiteY225" fmla="*/ 384810 h 1201102"/>
              <a:gd name="connsiteX226" fmla="*/ 35637 w 1244359"/>
              <a:gd name="connsiteY226" fmla="*/ 404813 h 1201102"/>
              <a:gd name="connsiteX227" fmla="*/ 32780 w 1244359"/>
              <a:gd name="connsiteY227" fmla="*/ 405765 h 1201102"/>
              <a:gd name="connsiteX228" fmla="*/ 28970 w 1244359"/>
              <a:gd name="connsiteY228" fmla="*/ 409575 h 1201102"/>
              <a:gd name="connsiteX229" fmla="*/ 28970 w 1244359"/>
              <a:gd name="connsiteY229" fmla="*/ 419100 h 1201102"/>
              <a:gd name="connsiteX230" fmla="*/ 22302 w 1244359"/>
              <a:gd name="connsiteY230" fmla="*/ 425768 h 1201102"/>
              <a:gd name="connsiteX231" fmla="*/ 20397 w 1244359"/>
              <a:gd name="connsiteY231" fmla="*/ 428625 h 1201102"/>
              <a:gd name="connsiteX232" fmla="*/ 20397 w 1244359"/>
              <a:gd name="connsiteY232" fmla="*/ 427673 h 1201102"/>
              <a:gd name="connsiteX233" fmla="*/ 19445 w 1244359"/>
              <a:gd name="connsiteY233" fmla="*/ 430530 h 1201102"/>
              <a:gd name="connsiteX234" fmla="*/ 15635 w 1244359"/>
              <a:gd name="connsiteY234" fmla="*/ 433388 h 1201102"/>
              <a:gd name="connsiteX235" fmla="*/ 16587 w 1244359"/>
              <a:gd name="connsiteY235" fmla="*/ 441008 h 1201102"/>
              <a:gd name="connsiteX236" fmla="*/ 9920 w 1244359"/>
              <a:gd name="connsiteY236" fmla="*/ 465773 h 1201102"/>
              <a:gd name="connsiteX237" fmla="*/ 9920 w 1244359"/>
              <a:gd name="connsiteY237" fmla="*/ 481013 h 1201102"/>
              <a:gd name="connsiteX238" fmla="*/ 7062 w 1244359"/>
              <a:gd name="connsiteY238" fmla="*/ 497205 h 1201102"/>
              <a:gd name="connsiteX239" fmla="*/ 1347 w 1244359"/>
              <a:gd name="connsiteY239" fmla="*/ 505778 h 1201102"/>
              <a:gd name="connsiteX240" fmla="*/ 395 w 1244359"/>
              <a:gd name="connsiteY240" fmla="*/ 508635 h 1201102"/>
              <a:gd name="connsiteX241" fmla="*/ 395 w 1244359"/>
              <a:gd name="connsiteY241" fmla="*/ 520065 h 1201102"/>
              <a:gd name="connsiteX242" fmla="*/ 4205 w 1244359"/>
              <a:gd name="connsiteY242" fmla="*/ 540068 h 1201102"/>
              <a:gd name="connsiteX243" fmla="*/ 395 w 1244359"/>
              <a:gd name="connsiteY243" fmla="*/ 560070 h 1201102"/>
              <a:gd name="connsiteX244" fmla="*/ 2300 w 1244359"/>
              <a:gd name="connsiteY244" fmla="*/ 564833 h 1201102"/>
              <a:gd name="connsiteX245" fmla="*/ 7062 w 1244359"/>
              <a:gd name="connsiteY245" fmla="*/ 569595 h 1201102"/>
              <a:gd name="connsiteX246" fmla="*/ 7062 w 1244359"/>
              <a:gd name="connsiteY246" fmla="*/ 577215 h 1201102"/>
              <a:gd name="connsiteX247" fmla="*/ 10872 w 1244359"/>
              <a:gd name="connsiteY247" fmla="*/ 608648 h 1201102"/>
              <a:gd name="connsiteX248" fmla="*/ 9920 w 1244359"/>
              <a:gd name="connsiteY248" fmla="*/ 614363 h 1201102"/>
              <a:gd name="connsiteX249" fmla="*/ 8967 w 1244359"/>
              <a:gd name="connsiteY249" fmla="*/ 619125 h 1201102"/>
              <a:gd name="connsiteX250" fmla="*/ 10872 w 1244359"/>
              <a:gd name="connsiteY250" fmla="*/ 629603 h 1201102"/>
              <a:gd name="connsiteX251" fmla="*/ 11825 w 1244359"/>
              <a:gd name="connsiteY251" fmla="*/ 644843 h 1201102"/>
              <a:gd name="connsiteX252" fmla="*/ 21350 w 1244359"/>
              <a:gd name="connsiteY252" fmla="*/ 659130 h 1201102"/>
              <a:gd name="connsiteX253" fmla="*/ 25160 w 1244359"/>
              <a:gd name="connsiteY253" fmla="*/ 664845 h 1201102"/>
              <a:gd name="connsiteX254" fmla="*/ 28970 w 1244359"/>
              <a:gd name="connsiteY254" fmla="*/ 681038 h 1201102"/>
              <a:gd name="connsiteX255" fmla="*/ 36590 w 1244359"/>
              <a:gd name="connsiteY255" fmla="*/ 707708 h 1201102"/>
              <a:gd name="connsiteX256" fmla="*/ 38495 w 1244359"/>
              <a:gd name="connsiteY256" fmla="*/ 710565 h 1201102"/>
              <a:gd name="connsiteX257" fmla="*/ 51830 w 1244359"/>
              <a:gd name="connsiteY257" fmla="*/ 718185 h 1201102"/>
              <a:gd name="connsiteX258" fmla="*/ 65165 w 1244359"/>
              <a:gd name="connsiteY258" fmla="*/ 724853 h 1201102"/>
              <a:gd name="connsiteX259" fmla="*/ 68022 w 1244359"/>
              <a:gd name="connsiteY259" fmla="*/ 731520 h 1201102"/>
              <a:gd name="connsiteX260" fmla="*/ 68975 w 1244359"/>
              <a:gd name="connsiteY260" fmla="*/ 733425 h 1201102"/>
              <a:gd name="connsiteX261" fmla="*/ 70880 w 1244359"/>
              <a:gd name="connsiteY261" fmla="*/ 740093 h 1201102"/>
              <a:gd name="connsiteX262" fmla="*/ 68975 w 1244359"/>
              <a:gd name="connsiteY262" fmla="*/ 750570 h 1201102"/>
              <a:gd name="connsiteX263" fmla="*/ 74690 w 1244359"/>
              <a:gd name="connsiteY263" fmla="*/ 767715 h 1201102"/>
              <a:gd name="connsiteX264" fmla="*/ 77547 w 1244359"/>
              <a:gd name="connsiteY264" fmla="*/ 772478 h 1201102"/>
              <a:gd name="connsiteX265" fmla="*/ 80405 w 1244359"/>
              <a:gd name="connsiteY265" fmla="*/ 777240 h 1201102"/>
              <a:gd name="connsiteX266" fmla="*/ 77547 w 1244359"/>
              <a:gd name="connsiteY266" fmla="*/ 785813 h 1201102"/>
              <a:gd name="connsiteX267" fmla="*/ 79452 w 1244359"/>
              <a:gd name="connsiteY267" fmla="*/ 797243 h 1201102"/>
              <a:gd name="connsiteX268" fmla="*/ 84215 w 1244359"/>
              <a:gd name="connsiteY268" fmla="*/ 798195 h 1201102"/>
              <a:gd name="connsiteX269" fmla="*/ 93740 w 1244359"/>
              <a:gd name="connsiteY269" fmla="*/ 789623 h 1201102"/>
              <a:gd name="connsiteX270" fmla="*/ 93740 w 1244359"/>
              <a:gd name="connsiteY270" fmla="*/ 782003 h 1201102"/>
              <a:gd name="connsiteX271" fmla="*/ 93740 w 1244359"/>
              <a:gd name="connsiteY271" fmla="*/ 762953 h 1201102"/>
              <a:gd name="connsiteX272" fmla="*/ 94692 w 1244359"/>
              <a:gd name="connsiteY272" fmla="*/ 762000 h 1201102"/>
              <a:gd name="connsiteX273" fmla="*/ 95645 w 1244359"/>
              <a:gd name="connsiteY273" fmla="*/ 762953 h 1201102"/>
              <a:gd name="connsiteX274" fmla="*/ 103265 w 1244359"/>
              <a:gd name="connsiteY274" fmla="*/ 773430 h 1201102"/>
              <a:gd name="connsiteX275" fmla="*/ 103265 w 1244359"/>
              <a:gd name="connsiteY275" fmla="*/ 779145 h 1201102"/>
              <a:gd name="connsiteX276" fmla="*/ 112790 w 1244359"/>
              <a:gd name="connsiteY276" fmla="*/ 789623 h 1201102"/>
              <a:gd name="connsiteX277" fmla="*/ 119457 w 1244359"/>
              <a:gd name="connsiteY277" fmla="*/ 806768 h 1201102"/>
              <a:gd name="connsiteX278" fmla="*/ 128982 w 1244359"/>
              <a:gd name="connsiteY278" fmla="*/ 824865 h 1201102"/>
              <a:gd name="connsiteX279" fmla="*/ 130887 w 1244359"/>
              <a:gd name="connsiteY279" fmla="*/ 829628 h 1201102"/>
              <a:gd name="connsiteX280" fmla="*/ 137555 w 1244359"/>
              <a:gd name="connsiteY280" fmla="*/ 843915 h 1201102"/>
              <a:gd name="connsiteX281" fmla="*/ 142317 w 1244359"/>
              <a:gd name="connsiteY281" fmla="*/ 857250 h 1201102"/>
              <a:gd name="connsiteX282" fmla="*/ 144222 w 1244359"/>
              <a:gd name="connsiteY282" fmla="*/ 865823 h 1201102"/>
              <a:gd name="connsiteX283" fmla="*/ 154700 w 1244359"/>
              <a:gd name="connsiteY283" fmla="*/ 882968 h 1201102"/>
              <a:gd name="connsiteX284" fmla="*/ 157557 w 1244359"/>
              <a:gd name="connsiteY284" fmla="*/ 881063 h 1201102"/>
              <a:gd name="connsiteX285" fmla="*/ 159462 w 1244359"/>
              <a:gd name="connsiteY285" fmla="*/ 878205 h 1201102"/>
              <a:gd name="connsiteX286" fmla="*/ 160415 w 1244359"/>
              <a:gd name="connsiteY286" fmla="*/ 880110 h 1201102"/>
              <a:gd name="connsiteX287" fmla="*/ 158510 w 1244359"/>
              <a:gd name="connsiteY287" fmla="*/ 902018 h 1201102"/>
              <a:gd name="connsiteX288" fmla="*/ 160415 w 1244359"/>
              <a:gd name="connsiteY288" fmla="*/ 918210 h 1201102"/>
              <a:gd name="connsiteX289" fmla="*/ 174702 w 1244359"/>
              <a:gd name="connsiteY289" fmla="*/ 931545 h 1201102"/>
              <a:gd name="connsiteX290" fmla="*/ 183275 w 1244359"/>
              <a:gd name="connsiteY290" fmla="*/ 942023 h 1201102"/>
              <a:gd name="connsiteX291" fmla="*/ 188037 w 1244359"/>
              <a:gd name="connsiteY291" fmla="*/ 957263 h 1201102"/>
              <a:gd name="connsiteX292" fmla="*/ 189942 w 1244359"/>
              <a:gd name="connsiteY292" fmla="*/ 960120 h 1201102"/>
              <a:gd name="connsiteX293" fmla="*/ 201372 w 1244359"/>
              <a:gd name="connsiteY293" fmla="*/ 978218 h 1201102"/>
              <a:gd name="connsiteX294" fmla="*/ 214707 w 1244359"/>
              <a:gd name="connsiteY294" fmla="*/ 988695 h 1201102"/>
              <a:gd name="connsiteX295" fmla="*/ 226137 w 1244359"/>
              <a:gd name="connsiteY295" fmla="*/ 1002983 h 1201102"/>
              <a:gd name="connsiteX296" fmla="*/ 240425 w 1244359"/>
              <a:gd name="connsiteY296" fmla="*/ 1016318 h 1201102"/>
              <a:gd name="connsiteX297" fmla="*/ 243282 w 1244359"/>
              <a:gd name="connsiteY297" fmla="*/ 1015365 h 1201102"/>
              <a:gd name="connsiteX298" fmla="*/ 244235 w 1244359"/>
              <a:gd name="connsiteY298" fmla="*/ 1011555 h 1201102"/>
              <a:gd name="connsiteX299" fmla="*/ 245187 w 1244359"/>
              <a:gd name="connsiteY299" fmla="*/ 1010603 h 1201102"/>
              <a:gd name="connsiteX300" fmla="*/ 254712 w 1244359"/>
              <a:gd name="connsiteY300" fmla="*/ 1017270 h 1201102"/>
              <a:gd name="connsiteX301" fmla="*/ 247092 w 1244359"/>
              <a:gd name="connsiteY301" fmla="*/ 1007745 h 1201102"/>
              <a:gd name="connsiteX302" fmla="*/ 247092 w 1244359"/>
              <a:gd name="connsiteY302" fmla="*/ 1006793 h 1201102"/>
              <a:gd name="connsiteX303" fmla="*/ 242330 w 1244359"/>
              <a:gd name="connsiteY303" fmla="*/ 1002030 h 1201102"/>
              <a:gd name="connsiteX304" fmla="*/ 238520 w 1244359"/>
              <a:gd name="connsiteY304" fmla="*/ 998220 h 1201102"/>
              <a:gd name="connsiteX305" fmla="*/ 236615 w 1244359"/>
              <a:gd name="connsiteY305" fmla="*/ 995363 h 1201102"/>
              <a:gd name="connsiteX306" fmla="*/ 237567 w 1244359"/>
              <a:gd name="connsiteY306" fmla="*/ 995363 h 1201102"/>
              <a:gd name="connsiteX307" fmla="*/ 235662 w 1244359"/>
              <a:gd name="connsiteY307" fmla="*/ 993458 h 1201102"/>
              <a:gd name="connsiteX308" fmla="*/ 224232 w 1244359"/>
              <a:gd name="connsiteY308" fmla="*/ 980123 h 1201102"/>
              <a:gd name="connsiteX309" fmla="*/ 217565 w 1244359"/>
              <a:gd name="connsiteY309" fmla="*/ 968693 h 1201102"/>
              <a:gd name="connsiteX310" fmla="*/ 222327 w 1244359"/>
              <a:gd name="connsiteY310" fmla="*/ 955358 h 1201102"/>
              <a:gd name="connsiteX311" fmla="*/ 224232 w 1244359"/>
              <a:gd name="connsiteY311" fmla="*/ 950595 h 1201102"/>
              <a:gd name="connsiteX312" fmla="*/ 225185 w 1244359"/>
              <a:gd name="connsiteY312" fmla="*/ 949643 h 1201102"/>
              <a:gd name="connsiteX313" fmla="*/ 226137 w 1244359"/>
              <a:gd name="connsiteY313" fmla="*/ 951548 h 1201102"/>
              <a:gd name="connsiteX314" fmla="*/ 233757 w 1244359"/>
              <a:gd name="connsiteY314" fmla="*/ 957263 h 1201102"/>
              <a:gd name="connsiteX315" fmla="*/ 235662 w 1244359"/>
              <a:gd name="connsiteY315" fmla="*/ 962025 h 1201102"/>
              <a:gd name="connsiteX316" fmla="*/ 240425 w 1244359"/>
              <a:gd name="connsiteY316" fmla="*/ 965835 h 1201102"/>
              <a:gd name="connsiteX317" fmla="*/ 240425 w 1244359"/>
              <a:gd name="connsiteY317" fmla="*/ 968693 h 1201102"/>
              <a:gd name="connsiteX318" fmla="*/ 237567 w 1244359"/>
              <a:gd name="connsiteY318" fmla="*/ 975360 h 1201102"/>
              <a:gd name="connsiteX319" fmla="*/ 235662 w 1244359"/>
              <a:gd name="connsiteY319" fmla="*/ 985838 h 1201102"/>
              <a:gd name="connsiteX320" fmla="*/ 236615 w 1244359"/>
              <a:gd name="connsiteY320" fmla="*/ 987743 h 1201102"/>
              <a:gd name="connsiteX321" fmla="*/ 238520 w 1244359"/>
              <a:gd name="connsiteY321" fmla="*/ 986790 h 1201102"/>
              <a:gd name="connsiteX322" fmla="*/ 242330 w 1244359"/>
              <a:gd name="connsiteY322" fmla="*/ 982980 h 1201102"/>
              <a:gd name="connsiteX323" fmla="*/ 255665 w 1244359"/>
              <a:gd name="connsiteY323" fmla="*/ 972503 h 1201102"/>
              <a:gd name="connsiteX324" fmla="*/ 263285 w 1244359"/>
              <a:gd name="connsiteY324" fmla="*/ 974408 h 1201102"/>
              <a:gd name="connsiteX325" fmla="*/ 262332 w 1244359"/>
              <a:gd name="connsiteY325" fmla="*/ 979170 h 1201102"/>
              <a:gd name="connsiteX326" fmla="*/ 261380 w 1244359"/>
              <a:gd name="connsiteY326" fmla="*/ 978218 h 1201102"/>
              <a:gd name="connsiteX327" fmla="*/ 262332 w 1244359"/>
              <a:gd name="connsiteY327" fmla="*/ 979170 h 1201102"/>
              <a:gd name="connsiteX328" fmla="*/ 264237 w 1244359"/>
              <a:gd name="connsiteY328" fmla="*/ 982028 h 1201102"/>
              <a:gd name="connsiteX329" fmla="*/ 264237 w 1244359"/>
              <a:gd name="connsiteY329" fmla="*/ 986790 h 1201102"/>
              <a:gd name="connsiteX330" fmla="*/ 261380 w 1244359"/>
              <a:gd name="connsiteY330" fmla="*/ 984885 h 1201102"/>
              <a:gd name="connsiteX331" fmla="*/ 255665 w 1244359"/>
              <a:gd name="connsiteY331" fmla="*/ 979170 h 1201102"/>
              <a:gd name="connsiteX332" fmla="*/ 256617 w 1244359"/>
              <a:gd name="connsiteY332" fmla="*/ 983933 h 1201102"/>
              <a:gd name="connsiteX333" fmla="*/ 262332 w 1244359"/>
              <a:gd name="connsiteY333" fmla="*/ 989648 h 1201102"/>
              <a:gd name="connsiteX334" fmla="*/ 257570 w 1244359"/>
              <a:gd name="connsiteY334" fmla="*/ 1001078 h 1201102"/>
              <a:gd name="connsiteX335" fmla="*/ 261380 w 1244359"/>
              <a:gd name="connsiteY335" fmla="*/ 1018223 h 1201102"/>
              <a:gd name="connsiteX336" fmla="*/ 268047 w 1244359"/>
              <a:gd name="connsiteY336" fmla="*/ 1034415 h 1201102"/>
              <a:gd name="connsiteX337" fmla="*/ 268047 w 1244359"/>
              <a:gd name="connsiteY337" fmla="*/ 1040130 h 1201102"/>
              <a:gd name="connsiteX338" fmla="*/ 268047 w 1244359"/>
              <a:gd name="connsiteY338" fmla="*/ 1042988 h 1201102"/>
              <a:gd name="connsiteX339" fmla="*/ 265190 w 1244359"/>
              <a:gd name="connsiteY339" fmla="*/ 1042035 h 1201102"/>
              <a:gd name="connsiteX340" fmla="*/ 269000 w 1244359"/>
              <a:gd name="connsiteY340" fmla="*/ 1044893 h 1201102"/>
              <a:gd name="connsiteX341" fmla="*/ 269000 w 1244359"/>
              <a:gd name="connsiteY341" fmla="*/ 1046798 h 1201102"/>
              <a:gd name="connsiteX342" fmla="*/ 246140 w 1244359"/>
              <a:gd name="connsiteY342" fmla="*/ 1030605 h 1201102"/>
              <a:gd name="connsiteX343" fmla="*/ 228042 w 1244359"/>
              <a:gd name="connsiteY343" fmla="*/ 1014413 h 1201102"/>
              <a:gd name="connsiteX344" fmla="*/ 211850 w 1244359"/>
              <a:gd name="connsiteY344" fmla="*/ 1000125 h 1201102"/>
              <a:gd name="connsiteX345" fmla="*/ 204230 w 1244359"/>
              <a:gd name="connsiteY345" fmla="*/ 994410 h 1201102"/>
              <a:gd name="connsiteX346" fmla="*/ 216612 w 1244359"/>
              <a:gd name="connsiteY346" fmla="*/ 1022033 h 1201102"/>
              <a:gd name="connsiteX347" fmla="*/ 224232 w 1244359"/>
              <a:gd name="connsiteY347" fmla="*/ 1033463 h 1201102"/>
              <a:gd name="connsiteX348" fmla="*/ 228995 w 1244359"/>
              <a:gd name="connsiteY348" fmla="*/ 1036320 h 1201102"/>
              <a:gd name="connsiteX349" fmla="*/ 248997 w 1244359"/>
              <a:gd name="connsiteY349" fmla="*/ 1062990 h 1201102"/>
              <a:gd name="connsiteX350" fmla="*/ 265190 w 1244359"/>
              <a:gd name="connsiteY350" fmla="*/ 1069658 h 1201102"/>
              <a:gd name="connsiteX351" fmla="*/ 266142 w 1244359"/>
              <a:gd name="connsiteY351" fmla="*/ 1065848 h 1201102"/>
              <a:gd name="connsiteX352" fmla="*/ 274715 w 1244359"/>
              <a:gd name="connsiteY352" fmla="*/ 1068705 h 1201102"/>
              <a:gd name="connsiteX353" fmla="*/ 257570 w 1244359"/>
              <a:gd name="connsiteY353" fmla="*/ 1062990 h 1201102"/>
              <a:gd name="connsiteX354" fmla="*/ 253760 w 1244359"/>
              <a:gd name="connsiteY354" fmla="*/ 1057275 h 1201102"/>
              <a:gd name="connsiteX355" fmla="*/ 255665 w 1244359"/>
              <a:gd name="connsiteY355" fmla="*/ 1062038 h 1201102"/>
              <a:gd name="connsiteX356" fmla="*/ 250902 w 1244359"/>
              <a:gd name="connsiteY356" fmla="*/ 1061085 h 1201102"/>
              <a:gd name="connsiteX357" fmla="*/ 239472 w 1244359"/>
              <a:gd name="connsiteY357" fmla="*/ 1048703 h 1201102"/>
              <a:gd name="connsiteX358" fmla="*/ 243282 w 1244359"/>
              <a:gd name="connsiteY358" fmla="*/ 1047750 h 1201102"/>
              <a:gd name="connsiteX359" fmla="*/ 252807 w 1244359"/>
              <a:gd name="connsiteY359" fmla="*/ 1050608 h 1201102"/>
              <a:gd name="connsiteX360" fmla="*/ 257570 w 1244359"/>
              <a:gd name="connsiteY360" fmla="*/ 1057275 h 1201102"/>
              <a:gd name="connsiteX361" fmla="*/ 271857 w 1244359"/>
              <a:gd name="connsiteY361" fmla="*/ 1062038 h 1201102"/>
              <a:gd name="connsiteX362" fmla="*/ 291860 w 1244359"/>
              <a:gd name="connsiteY362" fmla="*/ 1065848 h 1201102"/>
              <a:gd name="connsiteX363" fmla="*/ 292812 w 1244359"/>
              <a:gd name="connsiteY363" fmla="*/ 1066800 h 1201102"/>
              <a:gd name="connsiteX364" fmla="*/ 305195 w 1244359"/>
              <a:gd name="connsiteY364" fmla="*/ 1075373 h 1201102"/>
              <a:gd name="connsiteX365" fmla="*/ 308052 w 1244359"/>
              <a:gd name="connsiteY365" fmla="*/ 1073468 h 1201102"/>
              <a:gd name="connsiteX366" fmla="*/ 307100 w 1244359"/>
              <a:gd name="connsiteY366" fmla="*/ 1062038 h 1201102"/>
              <a:gd name="connsiteX367" fmla="*/ 293765 w 1244359"/>
              <a:gd name="connsiteY367" fmla="*/ 1052513 h 1201102"/>
              <a:gd name="connsiteX368" fmla="*/ 289002 w 1244359"/>
              <a:gd name="connsiteY368" fmla="*/ 1050608 h 1201102"/>
              <a:gd name="connsiteX369" fmla="*/ 285192 w 1244359"/>
              <a:gd name="connsiteY369" fmla="*/ 1044893 h 1201102"/>
              <a:gd name="connsiteX370" fmla="*/ 286145 w 1244359"/>
              <a:gd name="connsiteY370" fmla="*/ 1044893 h 1201102"/>
              <a:gd name="connsiteX371" fmla="*/ 283287 w 1244359"/>
              <a:gd name="connsiteY371" fmla="*/ 1042988 h 1201102"/>
              <a:gd name="connsiteX372" fmla="*/ 277572 w 1244359"/>
              <a:gd name="connsiteY372" fmla="*/ 1033463 h 1201102"/>
              <a:gd name="connsiteX373" fmla="*/ 283287 w 1244359"/>
              <a:gd name="connsiteY373" fmla="*/ 1018223 h 1201102"/>
              <a:gd name="connsiteX374" fmla="*/ 284240 w 1244359"/>
              <a:gd name="connsiteY374" fmla="*/ 1013460 h 1201102"/>
              <a:gd name="connsiteX375" fmla="*/ 283287 w 1244359"/>
              <a:gd name="connsiteY375" fmla="*/ 1012508 h 1201102"/>
              <a:gd name="connsiteX376" fmla="*/ 271857 w 1244359"/>
              <a:gd name="connsiteY376" fmla="*/ 1007745 h 1201102"/>
              <a:gd name="connsiteX377" fmla="*/ 269000 w 1244359"/>
              <a:gd name="connsiteY377" fmla="*/ 1000125 h 1201102"/>
              <a:gd name="connsiteX378" fmla="*/ 279477 w 1244359"/>
              <a:gd name="connsiteY378" fmla="*/ 1004888 h 1201102"/>
              <a:gd name="connsiteX379" fmla="*/ 280430 w 1244359"/>
              <a:gd name="connsiteY379" fmla="*/ 1005840 h 1201102"/>
              <a:gd name="connsiteX380" fmla="*/ 292812 w 1244359"/>
              <a:gd name="connsiteY380" fmla="*/ 1017270 h 1201102"/>
              <a:gd name="connsiteX381" fmla="*/ 305195 w 1244359"/>
              <a:gd name="connsiteY381" fmla="*/ 1026795 h 1201102"/>
              <a:gd name="connsiteX382" fmla="*/ 308052 w 1244359"/>
              <a:gd name="connsiteY382" fmla="*/ 1024890 h 1201102"/>
              <a:gd name="connsiteX383" fmla="*/ 317577 w 1244359"/>
              <a:gd name="connsiteY383" fmla="*/ 1031558 h 1201102"/>
              <a:gd name="connsiteX384" fmla="*/ 326150 w 1244359"/>
              <a:gd name="connsiteY384" fmla="*/ 1032510 h 1201102"/>
              <a:gd name="connsiteX385" fmla="*/ 300432 w 1244359"/>
              <a:gd name="connsiteY385" fmla="*/ 1021080 h 1201102"/>
              <a:gd name="connsiteX386" fmla="*/ 288050 w 1244359"/>
              <a:gd name="connsiteY386" fmla="*/ 1010603 h 1201102"/>
              <a:gd name="connsiteX387" fmla="*/ 283287 w 1244359"/>
              <a:gd name="connsiteY387" fmla="*/ 1006793 h 1201102"/>
              <a:gd name="connsiteX388" fmla="*/ 286145 w 1244359"/>
              <a:gd name="connsiteY388" fmla="*/ 1005840 h 1201102"/>
              <a:gd name="connsiteX389" fmla="*/ 286145 w 1244359"/>
              <a:gd name="connsiteY389" fmla="*/ 1004888 h 1201102"/>
              <a:gd name="connsiteX390" fmla="*/ 284240 w 1244359"/>
              <a:gd name="connsiteY390" fmla="*/ 1002030 h 1201102"/>
              <a:gd name="connsiteX391" fmla="*/ 285192 w 1244359"/>
              <a:gd name="connsiteY391" fmla="*/ 997268 h 1201102"/>
              <a:gd name="connsiteX392" fmla="*/ 289955 w 1244359"/>
              <a:gd name="connsiteY392" fmla="*/ 997268 h 1201102"/>
              <a:gd name="connsiteX393" fmla="*/ 294717 w 1244359"/>
              <a:gd name="connsiteY393" fmla="*/ 1000125 h 1201102"/>
              <a:gd name="connsiteX394" fmla="*/ 295670 w 1244359"/>
              <a:gd name="connsiteY394" fmla="*/ 1005840 h 1201102"/>
              <a:gd name="connsiteX395" fmla="*/ 300432 w 1244359"/>
              <a:gd name="connsiteY395" fmla="*/ 1007745 h 1201102"/>
              <a:gd name="connsiteX396" fmla="*/ 308052 w 1244359"/>
              <a:gd name="connsiteY396" fmla="*/ 1008698 h 1201102"/>
              <a:gd name="connsiteX397" fmla="*/ 309005 w 1244359"/>
              <a:gd name="connsiteY397" fmla="*/ 1010603 h 1201102"/>
              <a:gd name="connsiteX398" fmla="*/ 312815 w 1244359"/>
              <a:gd name="connsiteY398" fmla="*/ 1011555 h 1201102"/>
              <a:gd name="connsiteX399" fmla="*/ 313767 w 1244359"/>
              <a:gd name="connsiteY399" fmla="*/ 1011555 h 1201102"/>
              <a:gd name="connsiteX400" fmla="*/ 334722 w 1244359"/>
              <a:gd name="connsiteY400" fmla="*/ 1021080 h 1201102"/>
              <a:gd name="connsiteX401" fmla="*/ 325197 w 1244359"/>
              <a:gd name="connsiteY401" fmla="*/ 1014413 h 1201102"/>
              <a:gd name="connsiteX402" fmla="*/ 330912 w 1244359"/>
              <a:gd name="connsiteY402" fmla="*/ 1014413 h 1201102"/>
              <a:gd name="connsiteX403" fmla="*/ 331865 w 1244359"/>
              <a:gd name="connsiteY403" fmla="*/ 1013460 h 1201102"/>
              <a:gd name="connsiteX404" fmla="*/ 330912 w 1244359"/>
              <a:gd name="connsiteY404" fmla="*/ 1012508 h 1201102"/>
              <a:gd name="connsiteX405" fmla="*/ 323292 w 1244359"/>
              <a:gd name="connsiteY405" fmla="*/ 1012508 h 1201102"/>
              <a:gd name="connsiteX406" fmla="*/ 322340 w 1244359"/>
              <a:gd name="connsiteY406" fmla="*/ 1013460 h 1201102"/>
              <a:gd name="connsiteX407" fmla="*/ 316625 w 1244359"/>
              <a:gd name="connsiteY407" fmla="*/ 1009650 h 1201102"/>
              <a:gd name="connsiteX408" fmla="*/ 322340 w 1244359"/>
              <a:gd name="connsiteY408" fmla="*/ 1007745 h 1201102"/>
              <a:gd name="connsiteX409" fmla="*/ 329007 w 1244359"/>
              <a:gd name="connsiteY409" fmla="*/ 1007745 h 1201102"/>
              <a:gd name="connsiteX410" fmla="*/ 335675 w 1244359"/>
              <a:gd name="connsiteY410" fmla="*/ 1012508 h 1201102"/>
              <a:gd name="connsiteX411" fmla="*/ 340437 w 1244359"/>
              <a:gd name="connsiteY411" fmla="*/ 1011555 h 1201102"/>
              <a:gd name="connsiteX412" fmla="*/ 340437 w 1244359"/>
              <a:gd name="connsiteY412" fmla="*/ 1009650 h 1201102"/>
              <a:gd name="connsiteX413" fmla="*/ 351867 w 1244359"/>
              <a:gd name="connsiteY413" fmla="*/ 1011555 h 1201102"/>
              <a:gd name="connsiteX414" fmla="*/ 360440 w 1244359"/>
              <a:gd name="connsiteY414" fmla="*/ 1017270 h 1201102"/>
              <a:gd name="connsiteX415" fmla="*/ 365202 w 1244359"/>
              <a:gd name="connsiteY415" fmla="*/ 1022985 h 1201102"/>
              <a:gd name="connsiteX416" fmla="*/ 368060 w 1244359"/>
              <a:gd name="connsiteY416" fmla="*/ 1027748 h 1201102"/>
              <a:gd name="connsiteX417" fmla="*/ 357582 w 1244359"/>
              <a:gd name="connsiteY417" fmla="*/ 1029653 h 1201102"/>
              <a:gd name="connsiteX418" fmla="*/ 361392 w 1244359"/>
              <a:gd name="connsiteY418" fmla="*/ 1033463 h 1201102"/>
              <a:gd name="connsiteX419" fmla="*/ 354725 w 1244359"/>
              <a:gd name="connsiteY419" fmla="*/ 1035368 h 1201102"/>
              <a:gd name="connsiteX420" fmla="*/ 369012 w 1244359"/>
              <a:gd name="connsiteY420" fmla="*/ 1043940 h 1201102"/>
              <a:gd name="connsiteX421" fmla="*/ 379490 w 1244359"/>
              <a:gd name="connsiteY421" fmla="*/ 1045845 h 1201102"/>
              <a:gd name="connsiteX422" fmla="*/ 370917 w 1244359"/>
              <a:gd name="connsiteY422" fmla="*/ 1043940 h 1201102"/>
              <a:gd name="connsiteX423" fmla="*/ 366155 w 1244359"/>
              <a:gd name="connsiteY423" fmla="*/ 1045845 h 1201102"/>
              <a:gd name="connsiteX424" fmla="*/ 389967 w 1244359"/>
              <a:gd name="connsiteY424" fmla="*/ 1054418 h 1201102"/>
              <a:gd name="connsiteX425" fmla="*/ 369012 w 1244359"/>
              <a:gd name="connsiteY425" fmla="*/ 1050608 h 1201102"/>
              <a:gd name="connsiteX426" fmla="*/ 369965 w 1244359"/>
              <a:gd name="connsiteY426" fmla="*/ 1059180 h 1201102"/>
              <a:gd name="connsiteX427" fmla="*/ 370917 w 1244359"/>
              <a:gd name="connsiteY427" fmla="*/ 1057275 h 1201102"/>
              <a:gd name="connsiteX428" fmla="*/ 375680 w 1244359"/>
              <a:gd name="connsiteY428" fmla="*/ 1060133 h 1201102"/>
              <a:gd name="connsiteX429" fmla="*/ 374727 w 1244359"/>
              <a:gd name="connsiteY429" fmla="*/ 1062038 h 1201102"/>
              <a:gd name="connsiteX430" fmla="*/ 369965 w 1244359"/>
              <a:gd name="connsiteY430" fmla="*/ 1060133 h 1201102"/>
              <a:gd name="connsiteX431" fmla="*/ 383300 w 1244359"/>
              <a:gd name="connsiteY431" fmla="*/ 1069658 h 1201102"/>
              <a:gd name="connsiteX432" fmla="*/ 418542 w 1244359"/>
              <a:gd name="connsiteY432" fmla="*/ 1082993 h 1201102"/>
              <a:gd name="connsiteX433" fmla="*/ 406160 w 1244359"/>
              <a:gd name="connsiteY433" fmla="*/ 1074420 h 1201102"/>
              <a:gd name="connsiteX434" fmla="*/ 415685 w 1244359"/>
              <a:gd name="connsiteY434" fmla="*/ 1076325 h 1201102"/>
              <a:gd name="connsiteX435" fmla="*/ 406160 w 1244359"/>
              <a:gd name="connsiteY435" fmla="*/ 1070610 h 1201102"/>
              <a:gd name="connsiteX436" fmla="*/ 409017 w 1244359"/>
              <a:gd name="connsiteY436" fmla="*/ 1069658 h 1201102"/>
              <a:gd name="connsiteX437" fmla="*/ 417590 w 1244359"/>
              <a:gd name="connsiteY437" fmla="*/ 1078230 h 1201102"/>
              <a:gd name="connsiteX438" fmla="*/ 421400 w 1244359"/>
              <a:gd name="connsiteY438" fmla="*/ 1079183 h 1201102"/>
              <a:gd name="connsiteX439" fmla="*/ 420447 w 1244359"/>
              <a:gd name="connsiteY439" fmla="*/ 1074420 h 1201102"/>
              <a:gd name="connsiteX440" fmla="*/ 410922 w 1244359"/>
              <a:gd name="connsiteY440" fmla="*/ 1066800 h 1201102"/>
              <a:gd name="connsiteX441" fmla="*/ 429972 w 1244359"/>
              <a:gd name="connsiteY441" fmla="*/ 1070610 h 1201102"/>
              <a:gd name="connsiteX442" fmla="*/ 434735 w 1244359"/>
              <a:gd name="connsiteY442" fmla="*/ 1076325 h 1201102"/>
              <a:gd name="connsiteX443" fmla="*/ 439497 w 1244359"/>
              <a:gd name="connsiteY443" fmla="*/ 1077278 h 1201102"/>
              <a:gd name="connsiteX444" fmla="*/ 444260 w 1244359"/>
              <a:gd name="connsiteY444" fmla="*/ 1075373 h 1201102"/>
              <a:gd name="connsiteX445" fmla="*/ 453785 w 1244359"/>
              <a:gd name="connsiteY445" fmla="*/ 1081088 h 1201102"/>
              <a:gd name="connsiteX446" fmla="*/ 473787 w 1244359"/>
              <a:gd name="connsiteY446" fmla="*/ 1093470 h 1201102"/>
              <a:gd name="connsiteX447" fmla="*/ 473787 w 1244359"/>
              <a:gd name="connsiteY447" fmla="*/ 1093470 h 1201102"/>
              <a:gd name="connsiteX448" fmla="*/ 472835 w 1244359"/>
              <a:gd name="connsiteY448" fmla="*/ 1094423 h 1201102"/>
              <a:gd name="connsiteX449" fmla="*/ 452832 w 1244359"/>
              <a:gd name="connsiteY449" fmla="*/ 1091565 h 1201102"/>
              <a:gd name="connsiteX450" fmla="*/ 453785 w 1244359"/>
              <a:gd name="connsiteY450" fmla="*/ 1092518 h 1201102"/>
              <a:gd name="connsiteX451" fmla="*/ 439497 w 1244359"/>
              <a:gd name="connsiteY451" fmla="*/ 1089660 h 1201102"/>
              <a:gd name="connsiteX452" fmla="*/ 444260 w 1244359"/>
              <a:gd name="connsiteY452" fmla="*/ 1093470 h 1201102"/>
              <a:gd name="connsiteX453" fmla="*/ 430925 w 1244359"/>
              <a:gd name="connsiteY453" fmla="*/ 1088708 h 1201102"/>
              <a:gd name="connsiteX454" fmla="*/ 437592 w 1244359"/>
              <a:gd name="connsiteY454" fmla="*/ 1091565 h 1201102"/>
              <a:gd name="connsiteX455" fmla="*/ 430925 w 1244359"/>
              <a:gd name="connsiteY455" fmla="*/ 1087755 h 1201102"/>
              <a:gd name="connsiteX456" fmla="*/ 430925 w 1244359"/>
              <a:gd name="connsiteY456" fmla="*/ 1087755 h 1201102"/>
              <a:gd name="connsiteX457" fmla="*/ 430925 w 1244359"/>
              <a:gd name="connsiteY457" fmla="*/ 1087755 h 1201102"/>
              <a:gd name="connsiteX458" fmla="*/ 427115 w 1244359"/>
              <a:gd name="connsiteY458" fmla="*/ 1084898 h 1201102"/>
              <a:gd name="connsiteX459" fmla="*/ 422352 w 1244359"/>
              <a:gd name="connsiteY459" fmla="*/ 1085850 h 1201102"/>
              <a:gd name="connsiteX460" fmla="*/ 423305 w 1244359"/>
              <a:gd name="connsiteY460" fmla="*/ 1085850 h 1201102"/>
              <a:gd name="connsiteX461" fmla="*/ 396635 w 1244359"/>
              <a:gd name="connsiteY461" fmla="*/ 1078230 h 1201102"/>
              <a:gd name="connsiteX462" fmla="*/ 365202 w 1244359"/>
              <a:gd name="connsiteY462" fmla="*/ 1071563 h 1201102"/>
              <a:gd name="connsiteX463" fmla="*/ 354725 w 1244359"/>
              <a:gd name="connsiteY463" fmla="*/ 1064895 h 1201102"/>
              <a:gd name="connsiteX464" fmla="*/ 329007 w 1244359"/>
              <a:gd name="connsiteY464" fmla="*/ 1048703 h 1201102"/>
              <a:gd name="connsiteX465" fmla="*/ 314720 w 1244359"/>
              <a:gd name="connsiteY465" fmla="*/ 1041083 h 1201102"/>
              <a:gd name="connsiteX466" fmla="*/ 315672 w 1244359"/>
              <a:gd name="connsiteY466" fmla="*/ 1039178 h 1201102"/>
              <a:gd name="connsiteX467" fmla="*/ 291860 w 1244359"/>
              <a:gd name="connsiteY467" fmla="*/ 1022033 h 1201102"/>
              <a:gd name="connsiteX468" fmla="*/ 294717 w 1244359"/>
              <a:gd name="connsiteY468" fmla="*/ 1028700 h 1201102"/>
              <a:gd name="connsiteX469" fmla="*/ 296622 w 1244359"/>
              <a:gd name="connsiteY469" fmla="*/ 1025843 h 1201102"/>
              <a:gd name="connsiteX470" fmla="*/ 305195 w 1244359"/>
              <a:gd name="connsiteY470" fmla="*/ 1040130 h 1201102"/>
              <a:gd name="connsiteX471" fmla="*/ 327102 w 1244359"/>
              <a:gd name="connsiteY471" fmla="*/ 1053465 h 1201102"/>
              <a:gd name="connsiteX472" fmla="*/ 331865 w 1244359"/>
              <a:gd name="connsiteY472" fmla="*/ 1060133 h 1201102"/>
              <a:gd name="connsiteX473" fmla="*/ 334722 w 1244359"/>
              <a:gd name="connsiteY473" fmla="*/ 1057275 h 1201102"/>
              <a:gd name="connsiteX474" fmla="*/ 348057 w 1244359"/>
              <a:gd name="connsiteY474" fmla="*/ 1065848 h 1201102"/>
              <a:gd name="connsiteX475" fmla="*/ 341390 w 1244359"/>
              <a:gd name="connsiteY475" fmla="*/ 1067753 h 1201102"/>
              <a:gd name="connsiteX476" fmla="*/ 344247 w 1244359"/>
              <a:gd name="connsiteY476" fmla="*/ 1068705 h 1201102"/>
              <a:gd name="connsiteX477" fmla="*/ 342342 w 1244359"/>
              <a:gd name="connsiteY477" fmla="*/ 1071563 h 1201102"/>
              <a:gd name="connsiteX478" fmla="*/ 351867 w 1244359"/>
              <a:gd name="connsiteY478" fmla="*/ 1073468 h 1201102"/>
              <a:gd name="connsiteX479" fmla="*/ 369012 w 1244359"/>
              <a:gd name="connsiteY479" fmla="*/ 1086803 h 1201102"/>
              <a:gd name="connsiteX480" fmla="*/ 373775 w 1244359"/>
              <a:gd name="connsiteY480" fmla="*/ 1085850 h 1201102"/>
              <a:gd name="connsiteX481" fmla="*/ 372822 w 1244359"/>
              <a:gd name="connsiteY481" fmla="*/ 1087755 h 1201102"/>
              <a:gd name="connsiteX482" fmla="*/ 444260 w 1244359"/>
              <a:gd name="connsiteY482" fmla="*/ 1109663 h 1201102"/>
              <a:gd name="connsiteX483" fmla="*/ 472835 w 1244359"/>
              <a:gd name="connsiteY483" fmla="*/ 1120140 h 1201102"/>
              <a:gd name="connsiteX484" fmla="*/ 562370 w 1244359"/>
              <a:gd name="connsiteY484" fmla="*/ 1133475 h 1201102"/>
              <a:gd name="connsiteX485" fmla="*/ 595707 w 1244359"/>
              <a:gd name="connsiteY485" fmla="*/ 1132523 h 1201102"/>
              <a:gd name="connsiteX486" fmla="*/ 601422 w 1244359"/>
              <a:gd name="connsiteY486" fmla="*/ 1131570 h 1201102"/>
              <a:gd name="connsiteX487" fmla="*/ 586182 w 1244359"/>
              <a:gd name="connsiteY487" fmla="*/ 1137285 h 1201102"/>
              <a:gd name="connsiteX488" fmla="*/ 585230 w 1244359"/>
              <a:gd name="connsiteY488" fmla="*/ 1144905 h 1201102"/>
              <a:gd name="connsiteX489" fmla="*/ 542367 w 1244359"/>
              <a:gd name="connsiteY489" fmla="*/ 1146810 h 1201102"/>
              <a:gd name="connsiteX490" fmla="*/ 533795 w 1244359"/>
              <a:gd name="connsiteY490" fmla="*/ 1143953 h 1201102"/>
              <a:gd name="connsiteX491" fmla="*/ 513792 w 1244359"/>
              <a:gd name="connsiteY491" fmla="*/ 1141095 h 1201102"/>
              <a:gd name="connsiteX492" fmla="*/ 502362 w 1244359"/>
              <a:gd name="connsiteY492" fmla="*/ 1143953 h 1201102"/>
              <a:gd name="connsiteX493" fmla="*/ 489980 w 1244359"/>
              <a:gd name="connsiteY493" fmla="*/ 1139190 h 1201102"/>
              <a:gd name="connsiteX494" fmla="*/ 481407 w 1244359"/>
              <a:gd name="connsiteY494" fmla="*/ 1139190 h 1201102"/>
              <a:gd name="connsiteX495" fmla="*/ 483312 w 1244359"/>
              <a:gd name="connsiteY495" fmla="*/ 1138238 h 1201102"/>
              <a:gd name="connsiteX496" fmla="*/ 472835 w 1244359"/>
              <a:gd name="connsiteY496" fmla="*/ 1139190 h 1201102"/>
              <a:gd name="connsiteX497" fmla="*/ 471882 w 1244359"/>
              <a:gd name="connsiteY497" fmla="*/ 1136333 h 1201102"/>
              <a:gd name="connsiteX498" fmla="*/ 454737 w 1244359"/>
              <a:gd name="connsiteY498" fmla="*/ 1135380 h 1201102"/>
              <a:gd name="connsiteX499" fmla="*/ 453785 w 1244359"/>
              <a:gd name="connsiteY499" fmla="*/ 1131570 h 1201102"/>
              <a:gd name="connsiteX500" fmla="*/ 444260 w 1244359"/>
              <a:gd name="connsiteY500" fmla="*/ 1133475 h 1201102"/>
              <a:gd name="connsiteX501" fmla="*/ 430925 w 1244359"/>
              <a:gd name="connsiteY501" fmla="*/ 1125855 h 1201102"/>
              <a:gd name="connsiteX502" fmla="*/ 412827 w 1244359"/>
              <a:gd name="connsiteY502" fmla="*/ 1122998 h 1201102"/>
              <a:gd name="connsiteX503" fmla="*/ 395682 w 1244359"/>
              <a:gd name="connsiteY503" fmla="*/ 1118235 h 1201102"/>
              <a:gd name="connsiteX504" fmla="*/ 396635 w 1244359"/>
              <a:gd name="connsiteY504" fmla="*/ 1121093 h 1201102"/>
              <a:gd name="connsiteX505" fmla="*/ 377585 w 1244359"/>
              <a:gd name="connsiteY505" fmla="*/ 1115378 h 1201102"/>
              <a:gd name="connsiteX506" fmla="*/ 379490 w 1244359"/>
              <a:gd name="connsiteY506" fmla="*/ 1114425 h 1201102"/>
              <a:gd name="connsiteX507" fmla="*/ 358535 w 1244359"/>
              <a:gd name="connsiteY507" fmla="*/ 1106805 h 1201102"/>
              <a:gd name="connsiteX508" fmla="*/ 342342 w 1244359"/>
              <a:gd name="connsiteY508" fmla="*/ 1099185 h 1201102"/>
              <a:gd name="connsiteX509" fmla="*/ 337580 w 1244359"/>
              <a:gd name="connsiteY509" fmla="*/ 1100138 h 1201102"/>
              <a:gd name="connsiteX510" fmla="*/ 330912 w 1244359"/>
              <a:gd name="connsiteY510" fmla="*/ 1098233 h 1201102"/>
              <a:gd name="connsiteX511" fmla="*/ 327102 w 1244359"/>
              <a:gd name="connsiteY511" fmla="*/ 1092518 h 1201102"/>
              <a:gd name="connsiteX512" fmla="*/ 317577 w 1244359"/>
              <a:gd name="connsiteY512" fmla="*/ 1091565 h 1201102"/>
              <a:gd name="connsiteX513" fmla="*/ 316625 w 1244359"/>
              <a:gd name="connsiteY513" fmla="*/ 1087755 h 1201102"/>
              <a:gd name="connsiteX514" fmla="*/ 321387 w 1244359"/>
              <a:gd name="connsiteY514" fmla="*/ 1087755 h 1201102"/>
              <a:gd name="connsiteX515" fmla="*/ 309005 w 1244359"/>
              <a:gd name="connsiteY515" fmla="*/ 1088708 h 1201102"/>
              <a:gd name="connsiteX516" fmla="*/ 319482 w 1244359"/>
              <a:gd name="connsiteY516" fmla="*/ 1096328 h 1201102"/>
              <a:gd name="connsiteX517" fmla="*/ 339485 w 1244359"/>
              <a:gd name="connsiteY517" fmla="*/ 1105853 h 1201102"/>
              <a:gd name="connsiteX518" fmla="*/ 336627 w 1244359"/>
              <a:gd name="connsiteY518" fmla="*/ 1105853 h 1201102"/>
              <a:gd name="connsiteX519" fmla="*/ 336627 w 1244359"/>
              <a:gd name="connsiteY519" fmla="*/ 1102995 h 1201102"/>
              <a:gd name="connsiteX520" fmla="*/ 309957 w 1244359"/>
              <a:gd name="connsiteY520" fmla="*/ 1091565 h 1201102"/>
              <a:gd name="connsiteX521" fmla="*/ 305195 w 1244359"/>
              <a:gd name="connsiteY521" fmla="*/ 1095375 h 1201102"/>
              <a:gd name="connsiteX522" fmla="*/ 335675 w 1244359"/>
              <a:gd name="connsiteY522" fmla="*/ 1109663 h 1201102"/>
              <a:gd name="connsiteX523" fmla="*/ 342342 w 1244359"/>
              <a:gd name="connsiteY523" fmla="*/ 1108710 h 1201102"/>
              <a:gd name="connsiteX524" fmla="*/ 353772 w 1244359"/>
              <a:gd name="connsiteY524" fmla="*/ 1116330 h 1201102"/>
              <a:gd name="connsiteX525" fmla="*/ 353772 w 1244359"/>
              <a:gd name="connsiteY525" fmla="*/ 1113473 h 1201102"/>
              <a:gd name="connsiteX526" fmla="*/ 374727 w 1244359"/>
              <a:gd name="connsiteY526" fmla="*/ 1124903 h 1201102"/>
              <a:gd name="connsiteX527" fmla="*/ 362345 w 1244359"/>
              <a:gd name="connsiteY527" fmla="*/ 1122998 h 1201102"/>
              <a:gd name="connsiteX528" fmla="*/ 376632 w 1244359"/>
              <a:gd name="connsiteY528" fmla="*/ 1127760 h 1201102"/>
              <a:gd name="connsiteX529" fmla="*/ 375680 w 1244359"/>
              <a:gd name="connsiteY529" fmla="*/ 1129665 h 1201102"/>
              <a:gd name="connsiteX530" fmla="*/ 399492 w 1244359"/>
              <a:gd name="connsiteY530" fmla="*/ 1138238 h 1201102"/>
              <a:gd name="connsiteX531" fmla="*/ 412827 w 1244359"/>
              <a:gd name="connsiteY531" fmla="*/ 1143953 h 1201102"/>
              <a:gd name="connsiteX532" fmla="*/ 426162 w 1244359"/>
              <a:gd name="connsiteY532" fmla="*/ 1146810 h 1201102"/>
              <a:gd name="connsiteX533" fmla="*/ 427115 w 1244359"/>
              <a:gd name="connsiteY533" fmla="*/ 1149668 h 1201102"/>
              <a:gd name="connsiteX534" fmla="*/ 471882 w 1244359"/>
              <a:gd name="connsiteY534" fmla="*/ 1159193 h 1201102"/>
              <a:gd name="connsiteX535" fmla="*/ 461405 w 1244359"/>
              <a:gd name="connsiteY535" fmla="*/ 1159193 h 1201102"/>
              <a:gd name="connsiteX536" fmla="*/ 474740 w 1244359"/>
              <a:gd name="connsiteY536" fmla="*/ 1163003 h 1201102"/>
              <a:gd name="connsiteX537" fmla="*/ 474740 w 1244359"/>
              <a:gd name="connsiteY537" fmla="*/ 1164908 h 1201102"/>
              <a:gd name="connsiteX538" fmla="*/ 489980 w 1244359"/>
              <a:gd name="connsiteY538" fmla="*/ 1162050 h 1201102"/>
              <a:gd name="connsiteX539" fmla="*/ 509982 w 1244359"/>
              <a:gd name="connsiteY539" fmla="*/ 1167765 h 1201102"/>
              <a:gd name="connsiteX540" fmla="*/ 525222 w 1244359"/>
              <a:gd name="connsiteY540" fmla="*/ 1167765 h 1201102"/>
              <a:gd name="connsiteX541" fmla="*/ 528080 w 1244359"/>
              <a:gd name="connsiteY541" fmla="*/ 1166813 h 1201102"/>
              <a:gd name="connsiteX542" fmla="*/ 542367 w 1244359"/>
              <a:gd name="connsiteY542" fmla="*/ 1170623 h 1201102"/>
              <a:gd name="connsiteX543" fmla="*/ 533795 w 1244359"/>
              <a:gd name="connsiteY543" fmla="*/ 1172528 h 1201102"/>
              <a:gd name="connsiteX544" fmla="*/ 539510 w 1244359"/>
              <a:gd name="connsiteY544" fmla="*/ 1177290 h 1201102"/>
              <a:gd name="connsiteX545" fmla="*/ 550940 w 1244359"/>
              <a:gd name="connsiteY545" fmla="*/ 1179195 h 1201102"/>
              <a:gd name="connsiteX546" fmla="*/ 542367 w 1244359"/>
              <a:gd name="connsiteY546" fmla="*/ 1174433 h 1201102"/>
              <a:gd name="connsiteX547" fmla="*/ 547130 w 1244359"/>
              <a:gd name="connsiteY547" fmla="*/ 1173480 h 1201102"/>
              <a:gd name="connsiteX548" fmla="*/ 555702 w 1244359"/>
              <a:gd name="connsiteY548" fmla="*/ 1175385 h 1201102"/>
              <a:gd name="connsiteX549" fmla="*/ 556655 w 1244359"/>
              <a:gd name="connsiteY549" fmla="*/ 1178243 h 1201102"/>
              <a:gd name="connsiteX550" fmla="*/ 528080 w 1244359"/>
              <a:gd name="connsiteY550" fmla="*/ 1178243 h 1201102"/>
              <a:gd name="connsiteX551" fmla="*/ 501410 w 1244359"/>
              <a:gd name="connsiteY551" fmla="*/ 1172528 h 1201102"/>
              <a:gd name="connsiteX552" fmla="*/ 480455 w 1244359"/>
              <a:gd name="connsiteY552" fmla="*/ 1169670 h 1201102"/>
              <a:gd name="connsiteX553" fmla="*/ 459500 w 1244359"/>
              <a:gd name="connsiteY553" fmla="*/ 1167765 h 1201102"/>
              <a:gd name="connsiteX554" fmla="*/ 455690 w 1244359"/>
              <a:gd name="connsiteY554" fmla="*/ 1163955 h 1201102"/>
              <a:gd name="connsiteX555" fmla="*/ 403302 w 1244359"/>
              <a:gd name="connsiteY555" fmla="*/ 1150620 h 1201102"/>
              <a:gd name="connsiteX556" fmla="*/ 412827 w 1244359"/>
              <a:gd name="connsiteY556" fmla="*/ 1155383 h 1201102"/>
              <a:gd name="connsiteX557" fmla="*/ 393777 w 1244359"/>
              <a:gd name="connsiteY557" fmla="*/ 1145858 h 1201102"/>
              <a:gd name="connsiteX558" fmla="*/ 382347 w 1244359"/>
              <a:gd name="connsiteY558" fmla="*/ 1143000 h 1201102"/>
              <a:gd name="connsiteX559" fmla="*/ 389015 w 1244359"/>
              <a:gd name="connsiteY559" fmla="*/ 1147763 h 1201102"/>
              <a:gd name="connsiteX560" fmla="*/ 364250 w 1244359"/>
              <a:gd name="connsiteY560" fmla="*/ 1136333 h 1201102"/>
              <a:gd name="connsiteX561" fmla="*/ 330912 w 1244359"/>
              <a:gd name="connsiteY561" fmla="*/ 1122045 h 1201102"/>
              <a:gd name="connsiteX562" fmla="*/ 306147 w 1244359"/>
              <a:gd name="connsiteY562" fmla="*/ 1105853 h 1201102"/>
              <a:gd name="connsiteX563" fmla="*/ 301385 w 1244359"/>
              <a:gd name="connsiteY563" fmla="*/ 1102043 h 1201102"/>
              <a:gd name="connsiteX564" fmla="*/ 298527 w 1244359"/>
              <a:gd name="connsiteY564" fmla="*/ 1104900 h 1201102"/>
              <a:gd name="connsiteX565" fmla="*/ 295670 w 1244359"/>
              <a:gd name="connsiteY565" fmla="*/ 1103948 h 1201102"/>
              <a:gd name="connsiteX566" fmla="*/ 289002 w 1244359"/>
              <a:gd name="connsiteY566" fmla="*/ 1097280 h 1201102"/>
              <a:gd name="connsiteX567" fmla="*/ 275667 w 1244359"/>
              <a:gd name="connsiteY567" fmla="*/ 1090613 h 1201102"/>
              <a:gd name="connsiteX568" fmla="*/ 261380 w 1244359"/>
              <a:gd name="connsiteY568" fmla="*/ 1079183 h 1201102"/>
              <a:gd name="connsiteX569" fmla="*/ 229947 w 1244359"/>
              <a:gd name="connsiteY569" fmla="*/ 1054418 h 1201102"/>
              <a:gd name="connsiteX570" fmla="*/ 202325 w 1244359"/>
              <a:gd name="connsiteY570" fmla="*/ 1031558 h 1201102"/>
              <a:gd name="connsiteX571" fmla="*/ 226137 w 1244359"/>
              <a:gd name="connsiteY571" fmla="*/ 1054418 h 1201102"/>
              <a:gd name="connsiteX572" fmla="*/ 249950 w 1244359"/>
              <a:gd name="connsiteY572" fmla="*/ 1071563 h 1201102"/>
              <a:gd name="connsiteX573" fmla="*/ 275667 w 1244359"/>
              <a:gd name="connsiteY573" fmla="*/ 1088708 h 1201102"/>
              <a:gd name="connsiteX574" fmla="*/ 276620 w 1244359"/>
              <a:gd name="connsiteY574" fmla="*/ 1093470 h 1201102"/>
              <a:gd name="connsiteX575" fmla="*/ 269000 w 1244359"/>
              <a:gd name="connsiteY575" fmla="*/ 1091565 h 1201102"/>
              <a:gd name="connsiteX576" fmla="*/ 295670 w 1244359"/>
              <a:gd name="connsiteY576" fmla="*/ 1109663 h 1201102"/>
              <a:gd name="connsiteX577" fmla="*/ 304242 w 1244359"/>
              <a:gd name="connsiteY577" fmla="*/ 1113473 h 1201102"/>
              <a:gd name="connsiteX578" fmla="*/ 338532 w 1244359"/>
              <a:gd name="connsiteY578" fmla="*/ 1125855 h 1201102"/>
              <a:gd name="connsiteX579" fmla="*/ 329960 w 1244359"/>
              <a:gd name="connsiteY579" fmla="*/ 1123950 h 1201102"/>
              <a:gd name="connsiteX580" fmla="*/ 337580 w 1244359"/>
              <a:gd name="connsiteY580" fmla="*/ 1129665 h 1201102"/>
              <a:gd name="connsiteX581" fmla="*/ 329007 w 1244359"/>
              <a:gd name="connsiteY581" fmla="*/ 1126808 h 1201102"/>
              <a:gd name="connsiteX582" fmla="*/ 338532 w 1244359"/>
              <a:gd name="connsiteY582" fmla="*/ 1136333 h 1201102"/>
              <a:gd name="connsiteX583" fmla="*/ 344247 w 1244359"/>
              <a:gd name="connsiteY583" fmla="*/ 1135380 h 1201102"/>
              <a:gd name="connsiteX584" fmla="*/ 347105 w 1244359"/>
              <a:gd name="connsiteY584" fmla="*/ 1137285 h 1201102"/>
              <a:gd name="connsiteX585" fmla="*/ 340437 w 1244359"/>
              <a:gd name="connsiteY585" fmla="*/ 1140143 h 1201102"/>
              <a:gd name="connsiteX586" fmla="*/ 348057 w 1244359"/>
              <a:gd name="connsiteY586" fmla="*/ 1141095 h 1201102"/>
              <a:gd name="connsiteX587" fmla="*/ 346152 w 1244359"/>
              <a:gd name="connsiteY587" fmla="*/ 1145858 h 1201102"/>
              <a:gd name="connsiteX588" fmla="*/ 361392 w 1244359"/>
              <a:gd name="connsiteY588" fmla="*/ 1153478 h 1201102"/>
              <a:gd name="connsiteX589" fmla="*/ 359487 w 1244359"/>
              <a:gd name="connsiteY589" fmla="*/ 1150620 h 1201102"/>
              <a:gd name="connsiteX590" fmla="*/ 367107 w 1244359"/>
              <a:gd name="connsiteY590" fmla="*/ 1153478 h 1201102"/>
              <a:gd name="connsiteX591" fmla="*/ 362345 w 1244359"/>
              <a:gd name="connsiteY591" fmla="*/ 1152525 h 1201102"/>
              <a:gd name="connsiteX592" fmla="*/ 387110 w 1244359"/>
              <a:gd name="connsiteY592" fmla="*/ 1165860 h 1201102"/>
              <a:gd name="connsiteX593" fmla="*/ 389967 w 1244359"/>
              <a:gd name="connsiteY593" fmla="*/ 1163003 h 1201102"/>
              <a:gd name="connsiteX594" fmla="*/ 402350 w 1244359"/>
              <a:gd name="connsiteY594" fmla="*/ 1170623 h 1201102"/>
              <a:gd name="connsiteX595" fmla="*/ 405207 w 1244359"/>
              <a:gd name="connsiteY595" fmla="*/ 1166813 h 1201102"/>
              <a:gd name="connsiteX596" fmla="*/ 417590 w 1244359"/>
              <a:gd name="connsiteY596" fmla="*/ 1172528 h 1201102"/>
              <a:gd name="connsiteX597" fmla="*/ 409970 w 1244359"/>
              <a:gd name="connsiteY597" fmla="*/ 1172528 h 1201102"/>
              <a:gd name="connsiteX598" fmla="*/ 429020 w 1244359"/>
              <a:gd name="connsiteY598" fmla="*/ 1174433 h 1201102"/>
              <a:gd name="connsiteX599" fmla="*/ 432830 w 1244359"/>
              <a:gd name="connsiteY599" fmla="*/ 1180148 h 1201102"/>
              <a:gd name="connsiteX600" fmla="*/ 436640 w 1244359"/>
              <a:gd name="connsiteY600" fmla="*/ 1177290 h 1201102"/>
              <a:gd name="connsiteX601" fmla="*/ 447117 w 1244359"/>
              <a:gd name="connsiteY601" fmla="*/ 1181100 h 1201102"/>
              <a:gd name="connsiteX602" fmla="*/ 463310 w 1244359"/>
              <a:gd name="connsiteY602" fmla="*/ 1185863 h 1201102"/>
              <a:gd name="connsiteX603" fmla="*/ 465215 w 1244359"/>
              <a:gd name="connsiteY603" fmla="*/ 1183005 h 1201102"/>
              <a:gd name="connsiteX604" fmla="*/ 501410 w 1244359"/>
              <a:gd name="connsiteY604" fmla="*/ 1189673 h 1201102"/>
              <a:gd name="connsiteX605" fmla="*/ 535700 w 1244359"/>
              <a:gd name="connsiteY605" fmla="*/ 1194435 h 1201102"/>
              <a:gd name="connsiteX606" fmla="*/ 535700 w 1244359"/>
              <a:gd name="connsiteY606" fmla="*/ 1191578 h 1201102"/>
              <a:gd name="connsiteX607" fmla="*/ 557607 w 1244359"/>
              <a:gd name="connsiteY607" fmla="*/ 1191578 h 1201102"/>
              <a:gd name="connsiteX608" fmla="*/ 555702 w 1244359"/>
              <a:gd name="connsiteY608" fmla="*/ 1193483 h 1201102"/>
              <a:gd name="connsiteX609" fmla="*/ 575705 w 1244359"/>
              <a:gd name="connsiteY609" fmla="*/ 1196340 h 1201102"/>
              <a:gd name="connsiteX610" fmla="*/ 561417 w 1244359"/>
              <a:gd name="connsiteY610" fmla="*/ 1201103 h 1201102"/>
              <a:gd name="connsiteX611" fmla="*/ 589040 w 1244359"/>
              <a:gd name="connsiteY611" fmla="*/ 1196340 h 1201102"/>
              <a:gd name="connsiteX612" fmla="*/ 589040 w 1244359"/>
              <a:gd name="connsiteY612" fmla="*/ 1193483 h 1201102"/>
              <a:gd name="connsiteX613" fmla="*/ 598565 w 1244359"/>
              <a:gd name="connsiteY613" fmla="*/ 1192530 h 1201102"/>
              <a:gd name="connsiteX614" fmla="*/ 606185 w 1244359"/>
              <a:gd name="connsiteY614" fmla="*/ 1196340 h 1201102"/>
              <a:gd name="connsiteX615" fmla="*/ 641427 w 1244359"/>
              <a:gd name="connsiteY615" fmla="*/ 1191578 h 1201102"/>
              <a:gd name="connsiteX616" fmla="*/ 661430 w 1244359"/>
              <a:gd name="connsiteY616" fmla="*/ 1191578 h 1201102"/>
              <a:gd name="connsiteX617" fmla="*/ 683337 w 1244359"/>
              <a:gd name="connsiteY617" fmla="*/ 1188720 h 1201102"/>
              <a:gd name="connsiteX618" fmla="*/ 720485 w 1244359"/>
              <a:gd name="connsiteY618" fmla="*/ 1179195 h 1201102"/>
              <a:gd name="connsiteX619" fmla="*/ 729057 w 1244359"/>
              <a:gd name="connsiteY619" fmla="*/ 1181100 h 1201102"/>
              <a:gd name="connsiteX620" fmla="*/ 748107 w 1244359"/>
              <a:gd name="connsiteY620" fmla="*/ 1174433 h 1201102"/>
              <a:gd name="connsiteX621" fmla="*/ 744297 w 1244359"/>
              <a:gd name="connsiteY621" fmla="*/ 1173480 h 1201102"/>
              <a:gd name="connsiteX622" fmla="*/ 754775 w 1244359"/>
              <a:gd name="connsiteY622" fmla="*/ 1169670 h 1201102"/>
              <a:gd name="connsiteX623" fmla="*/ 758585 w 1244359"/>
              <a:gd name="connsiteY623" fmla="*/ 1171575 h 1201102"/>
              <a:gd name="connsiteX624" fmla="*/ 782397 w 1244359"/>
              <a:gd name="connsiteY624" fmla="*/ 1165860 h 1201102"/>
              <a:gd name="connsiteX625" fmla="*/ 778587 w 1244359"/>
              <a:gd name="connsiteY625" fmla="*/ 1163955 h 1201102"/>
              <a:gd name="connsiteX626" fmla="*/ 797637 w 1244359"/>
              <a:gd name="connsiteY626" fmla="*/ 1161098 h 1201102"/>
              <a:gd name="connsiteX627" fmla="*/ 790017 w 1244359"/>
              <a:gd name="connsiteY627" fmla="*/ 1163003 h 1201102"/>
              <a:gd name="connsiteX628" fmla="*/ 793827 w 1244359"/>
              <a:gd name="connsiteY628" fmla="*/ 1163955 h 1201102"/>
              <a:gd name="connsiteX629" fmla="*/ 840500 w 1244359"/>
              <a:gd name="connsiteY629" fmla="*/ 1143953 h 1201102"/>
              <a:gd name="connsiteX630" fmla="*/ 846215 w 1244359"/>
              <a:gd name="connsiteY630" fmla="*/ 1138238 h 1201102"/>
              <a:gd name="connsiteX631" fmla="*/ 862407 w 1244359"/>
              <a:gd name="connsiteY631" fmla="*/ 1133475 h 1201102"/>
              <a:gd name="connsiteX632" fmla="*/ 868122 w 1244359"/>
              <a:gd name="connsiteY632" fmla="*/ 1130618 h 1201102"/>
              <a:gd name="connsiteX633" fmla="*/ 888125 w 1244359"/>
              <a:gd name="connsiteY633" fmla="*/ 1122045 h 1201102"/>
              <a:gd name="connsiteX634" fmla="*/ 882410 w 1244359"/>
              <a:gd name="connsiteY634" fmla="*/ 1127760 h 1201102"/>
              <a:gd name="connsiteX635" fmla="*/ 893840 w 1244359"/>
              <a:gd name="connsiteY635" fmla="*/ 1122045 h 1201102"/>
              <a:gd name="connsiteX636" fmla="*/ 895745 w 1244359"/>
              <a:gd name="connsiteY636" fmla="*/ 1117283 h 1201102"/>
              <a:gd name="connsiteX637" fmla="*/ 902412 w 1244359"/>
              <a:gd name="connsiteY637" fmla="*/ 1115378 h 1201102"/>
              <a:gd name="connsiteX638" fmla="*/ 891935 w 1244359"/>
              <a:gd name="connsiteY638" fmla="*/ 1125855 h 1201102"/>
              <a:gd name="connsiteX639" fmla="*/ 915747 w 1244359"/>
              <a:gd name="connsiteY639" fmla="*/ 1114425 h 1201102"/>
              <a:gd name="connsiteX640" fmla="*/ 918605 w 1244359"/>
              <a:gd name="connsiteY640" fmla="*/ 1112520 h 1201102"/>
              <a:gd name="connsiteX641" fmla="*/ 913842 w 1244359"/>
              <a:gd name="connsiteY641" fmla="*/ 1122045 h 1201102"/>
              <a:gd name="connsiteX642" fmla="*/ 936702 w 1244359"/>
              <a:gd name="connsiteY642" fmla="*/ 1105853 h 1201102"/>
              <a:gd name="connsiteX643" fmla="*/ 956705 w 1244359"/>
              <a:gd name="connsiteY643" fmla="*/ 1087755 h 1201102"/>
              <a:gd name="connsiteX644" fmla="*/ 957657 w 1244359"/>
              <a:gd name="connsiteY644" fmla="*/ 1091565 h 1201102"/>
              <a:gd name="connsiteX645" fmla="*/ 965277 w 1244359"/>
              <a:gd name="connsiteY645" fmla="*/ 1083945 h 1201102"/>
              <a:gd name="connsiteX646" fmla="*/ 968135 w 1244359"/>
              <a:gd name="connsiteY646" fmla="*/ 1085850 h 1201102"/>
              <a:gd name="connsiteX647" fmla="*/ 975755 w 1244359"/>
              <a:gd name="connsiteY647" fmla="*/ 1078230 h 1201102"/>
              <a:gd name="connsiteX648" fmla="*/ 964325 w 1244359"/>
              <a:gd name="connsiteY648" fmla="*/ 1082040 h 1201102"/>
              <a:gd name="connsiteX649" fmla="*/ 985280 w 1244359"/>
              <a:gd name="connsiteY649" fmla="*/ 1067753 h 1201102"/>
              <a:gd name="connsiteX650" fmla="*/ 977660 w 1244359"/>
              <a:gd name="connsiteY650" fmla="*/ 1075373 h 1201102"/>
              <a:gd name="connsiteX651" fmla="*/ 985280 w 1244359"/>
              <a:gd name="connsiteY651" fmla="*/ 1075373 h 1201102"/>
              <a:gd name="connsiteX652" fmla="*/ 984327 w 1244359"/>
              <a:gd name="connsiteY652" fmla="*/ 1071563 h 1201102"/>
              <a:gd name="connsiteX653" fmla="*/ 1010045 w 1244359"/>
              <a:gd name="connsiteY653" fmla="*/ 1057275 h 1201102"/>
              <a:gd name="connsiteX654" fmla="*/ 1004330 w 1244359"/>
              <a:gd name="connsiteY654" fmla="*/ 1055370 h 1201102"/>
              <a:gd name="connsiteX655" fmla="*/ 1011950 w 1244359"/>
              <a:gd name="connsiteY655" fmla="*/ 1049655 h 1201102"/>
              <a:gd name="connsiteX656" fmla="*/ 1013855 w 1244359"/>
              <a:gd name="connsiteY656" fmla="*/ 1054418 h 1201102"/>
              <a:gd name="connsiteX657" fmla="*/ 1016712 w 1244359"/>
              <a:gd name="connsiteY657" fmla="*/ 1048703 h 1201102"/>
              <a:gd name="connsiteX658" fmla="*/ 1026237 w 1244359"/>
              <a:gd name="connsiteY658" fmla="*/ 1044893 h 1201102"/>
              <a:gd name="connsiteX659" fmla="*/ 1032905 w 1244359"/>
              <a:gd name="connsiteY659" fmla="*/ 1041083 h 1201102"/>
              <a:gd name="connsiteX660" fmla="*/ 1039572 w 1244359"/>
              <a:gd name="connsiteY660" fmla="*/ 1029653 h 1201102"/>
              <a:gd name="connsiteX661" fmla="*/ 1041477 w 1244359"/>
              <a:gd name="connsiteY661" fmla="*/ 1031558 h 1201102"/>
              <a:gd name="connsiteX662" fmla="*/ 1050050 w 1244359"/>
              <a:gd name="connsiteY662" fmla="*/ 1024890 h 1201102"/>
              <a:gd name="connsiteX663" fmla="*/ 1051955 w 1244359"/>
              <a:gd name="connsiteY663" fmla="*/ 1018223 h 1201102"/>
              <a:gd name="connsiteX664" fmla="*/ 1054812 w 1244359"/>
              <a:gd name="connsiteY664" fmla="*/ 1019175 h 1201102"/>
              <a:gd name="connsiteX665" fmla="*/ 1071957 w 1244359"/>
              <a:gd name="connsiteY665" fmla="*/ 991553 h 1201102"/>
              <a:gd name="connsiteX666" fmla="*/ 1080530 w 1244359"/>
              <a:gd name="connsiteY666" fmla="*/ 980123 h 1201102"/>
              <a:gd name="connsiteX667" fmla="*/ 1077672 w 1244359"/>
              <a:gd name="connsiteY667" fmla="*/ 978218 h 1201102"/>
              <a:gd name="connsiteX668" fmla="*/ 1087197 w 1244359"/>
              <a:gd name="connsiteY668" fmla="*/ 967740 h 1201102"/>
              <a:gd name="connsiteX669" fmla="*/ 1088150 w 1244359"/>
              <a:gd name="connsiteY669" fmla="*/ 972503 h 1201102"/>
              <a:gd name="connsiteX670" fmla="*/ 1092912 w 1244359"/>
              <a:gd name="connsiteY670" fmla="*/ 964883 h 1201102"/>
              <a:gd name="connsiteX671" fmla="*/ 1088150 w 1244359"/>
              <a:gd name="connsiteY671" fmla="*/ 966788 h 1201102"/>
              <a:gd name="connsiteX672" fmla="*/ 1092912 w 1244359"/>
              <a:gd name="connsiteY672" fmla="*/ 959168 h 1201102"/>
              <a:gd name="connsiteX673" fmla="*/ 1094817 w 1244359"/>
              <a:gd name="connsiteY673" fmla="*/ 961073 h 1201102"/>
              <a:gd name="connsiteX674" fmla="*/ 1113867 w 1244359"/>
              <a:gd name="connsiteY674" fmla="*/ 928688 h 1201102"/>
              <a:gd name="connsiteX675" fmla="*/ 1119582 w 1244359"/>
              <a:gd name="connsiteY675" fmla="*/ 924878 h 1201102"/>
              <a:gd name="connsiteX676" fmla="*/ 1116725 w 1244359"/>
              <a:gd name="connsiteY676" fmla="*/ 924878 h 1201102"/>
              <a:gd name="connsiteX677" fmla="*/ 1123392 w 1244359"/>
              <a:gd name="connsiteY677" fmla="*/ 914400 h 1201102"/>
              <a:gd name="connsiteX678" fmla="*/ 1131965 w 1244359"/>
              <a:gd name="connsiteY678" fmla="*/ 902970 h 1201102"/>
              <a:gd name="connsiteX679" fmla="*/ 1130060 w 1244359"/>
              <a:gd name="connsiteY679" fmla="*/ 902018 h 1201102"/>
              <a:gd name="connsiteX680" fmla="*/ 1133870 w 1244359"/>
              <a:gd name="connsiteY680" fmla="*/ 900113 h 1201102"/>
              <a:gd name="connsiteX681" fmla="*/ 1135775 w 1244359"/>
              <a:gd name="connsiteY681" fmla="*/ 892493 h 1201102"/>
              <a:gd name="connsiteX682" fmla="*/ 1141490 w 1244359"/>
              <a:gd name="connsiteY682" fmla="*/ 884873 h 1201102"/>
              <a:gd name="connsiteX683" fmla="*/ 1139585 w 1244359"/>
              <a:gd name="connsiteY683" fmla="*/ 886778 h 1201102"/>
              <a:gd name="connsiteX684" fmla="*/ 1146252 w 1244359"/>
              <a:gd name="connsiteY684" fmla="*/ 874395 h 1201102"/>
              <a:gd name="connsiteX685" fmla="*/ 1144347 w 1244359"/>
              <a:gd name="connsiteY685" fmla="*/ 880110 h 1201102"/>
              <a:gd name="connsiteX686" fmla="*/ 1149110 w 1244359"/>
              <a:gd name="connsiteY686" fmla="*/ 868680 h 1201102"/>
              <a:gd name="connsiteX687" fmla="*/ 1158635 w 1244359"/>
              <a:gd name="connsiteY687" fmla="*/ 854393 h 1201102"/>
              <a:gd name="connsiteX688" fmla="*/ 1152920 w 1244359"/>
              <a:gd name="connsiteY688" fmla="*/ 869633 h 1201102"/>
              <a:gd name="connsiteX689" fmla="*/ 1146252 w 1244359"/>
              <a:gd name="connsiteY689" fmla="*/ 880110 h 1201102"/>
              <a:gd name="connsiteX690" fmla="*/ 1142442 w 1244359"/>
              <a:gd name="connsiteY690" fmla="*/ 892493 h 1201102"/>
              <a:gd name="connsiteX691" fmla="*/ 1143395 w 1244359"/>
              <a:gd name="connsiteY691" fmla="*/ 896303 h 1201102"/>
              <a:gd name="connsiteX692" fmla="*/ 1145300 w 1244359"/>
              <a:gd name="connsiteY692" fmla="*/ 889635 h 1201102"/>
              <a:gd name="connsiteX693" fmla="*/ 1150062 w 1244359"/>
              <a:gd name="connsiteY693" fmla="*/ 886778 h 1201102"/>
              <a:gd name="connsiteX694" fmla="*/ 1148157 w 1244359"/>
              <a:gd name="connsiteY694" fmla="*/ 891540 h 1201102"/>
              <a:gd name="connsiteX695" fmla="*/ 1155777 w 1244359"/>
              <a:gd name="connsiteY695" fmla="*/ 882968 h 1201102"/>
              <a:gd name="connsiteX696" fmla="*/ 1161492 w 1244359"/>
              <a:gd name="connsiteY696" fmla="*/ 871538 h 1201102"/>
              <a:gd name="connsiteX697" fmla="*/ 1170065 w 1244359"/>
              <a:gd name="connsiteY697" fmla="*/ 854393 h 1201102"/>
              <a:gd name="connsiteX698" fmla="*/ 1168160 w 1244359"/>
              <a:gd name="connsiteY698" fmla="*/ 850583 h 1201102"/>
              <a:gd name="connsiteX699" fmla="*/ 1189115 w 1244359"/>
              <a:gd name="connsiteY699" fmla="*/ 799148 h 1201102"/>
              <a:gd name="connsiteX700" fmla="*/ 1186257 w 1244359"/>
              <a:gd name="connsiteY700" fmla="*/ 793433 h 1201102"/>
              <a:gd name="connsiteX701" fmla="*/ 1191020 w 1244359"/>
              <a:gd name="connsiteY701" fmla="*/ 793433 h 1201102"/>
              <a:gd name="connsiteX702" fmla="*/ 1205307 w 1244359"/>
              <a:gd name="connsiteY702" fmla="*/ 756285 h 1201102"/>
              <a:gd name="connsiteX703" fmla="*/ 1209117 w 1244359"/>
              <a:gd name="connsiteY703" fmla="*/ 718185 h 1201102"/>
              <a:gd name="connsiteX704" fmla="*/ 1202450 w 1244359"/>
              <a:gd name="connsiteY704" fmla="*/ 737235 h 1201102"/>
              <a:gd name="connsiteX705" fmla="*/ 1209117 w 1244359"/>
              <a:gd name="connsiteY705" fmla="*/ 716280 h 1201102"/>
              <a:gd name="connsiteX706" fmla="*/ 1211975 w 1244359"/>
              <a:gd name="connsiteY706" fmla="*/ 697230 h 1201102"/>
              <a:gd name="connsiteX707" fmla="*/ 1220547 w 1244359"/>
              <a:gd name="connsiteY707" fmla="*/ 668655 h 1201102"/>
              <a:gd name="connsiteX708" fmla="*/ 1222452 w 1244359"/>
              <a:gd name="connsiteY708" fmla="*/ 662940 h 1201102"/>
              <a:gd name="connsiteX709" fmla="*/ 1226262 w 1244359"/>
              <a:gd name="connsiteY709" fmla="*/ 629603 h 1201102"/>
              <a:gd name="connsiteX710" fmla="*/ 1226262 w 1244359"/>
              <a:gd name="connsiteY710" fmla="*/ 603885 h 1201102"/>
              <a:gd name="connsiteX711" fmla="*/ 1229120 w 1244359"/>
              <a:gd name="connsiteY711" fmla="*/ 603885 h 1201102"/>
              <a:gd name="connsiteX712" fmla="*/ 1227215 w 1244359"/>
              <a:gd name="connsiteY712" fmla="*/ 575310 h 1201102"/>
              <a:gd name="connsiteX713" fmla="*/ 1228167 w 1244359"/>
              <a:gd name="connsiteY713" fmla="*/ 575310 h 1201102"/>
              <a:gd name="connsiteX714" fmla="*/ 1226262 w 1244359"/>
              <a:gd name="connsiteY714" fmla="*/ 564833 h 1201102"/>
              <a:gd name="connsiteX715" fmla="*/ 1225310 w 1244359"/>
              <a:gd name="connsiteY715" fmla="*/ 555308 h 1201102"/>
              <a:gd name="connsiteX716" fmla="*/ 1228167 w 1244359"/>
              <a:gd name="connsiteY716" fmla="*/ 540068 h 1201102"/>
              <a:gd name="connsiteX717" fmla="*/ 1230072 w 1244359"/>
              <a:gd name="connsiteY717" fmla="*/ 545783 h 1201102"/>
              <a:gd name="connsiteX718" fmla="*/ 1231977 w 1244359"/>
              <a:gd name="connsiteY718" fmla="*/ 565785 h 1201102"/>
              <a:gd name="connsiteX719" fmla="*/ 1229120 w 1244359"/>
              <a:gd name="connsiteY719" fmla="*/ 567690 h 1201102"/>
              <a:gd name="connsiteX720" fmla="*/ 1231977 w 1244359"/>
              <a:gd name="connsiteY720" fmla="*/ 616268 h 1201102"/>
              <a:gd name="connsiteX721" fmla="*/ 1231977 w 1244359"/>
              <a:gd name="connsiteY721" fmla="*/ 627698 h 1201102"/>
              <a:gd name="connsiteX722" fmla="*/ 1226262 w 1244359"/>
              <a:gd name="connsiteY722" fmla="*/ 664845 h 1201102"/>
              <a:gd name="connsiteX723" fmla="*/ 1225310 w 1244359"/>
              <a:gd name="connsiteY723" fmla="*/ 684848 h 1201102"/>
              <a:gd name="connsiteX724" fmla="*/ 1225310 w 1244359"/>
              <a:gd name="connsiteY724" fmla="*/ 694373 h 1201102"/>
              <a:gd name="connsiteX725" fmla="*/ 1225310 w 1244359"/>
              <a:gd name="connsiteY725" fmla="*/ 701993 h 1201102"/>
              <a:gd name="connsiteX726" fmla="*/ 1229120 w 1244359"/>
              <a:gd name="connsiteY726" fmla="*/ 673418 h 1201102"/>
              <a:gd name="connsiteX727" fmla="*/ 1229120 w 1244359"/>
              <a:gd name="connsiteY727" fmla="*/ 665798 h 1201102"/>
              <a:gd name="connsiteX728" fmla="*/ 1231977 w 1244359"/>
              <a:gd name="connsiteY728" fmla="*/ 665798 h 1201102"/>
              <a:gd name="connsiteX729" fmla="*/ 1244360 w 1244359"/>
              <a:gd name="connsiteY729" fmla="*/ 573405 h 1201102"/>
              <a:gd name="connsiteX730" fmla="*/ 1015760 w 1244359"/>
              <a:gd name="connsiteY730" fmla="*/ 133350 h 1201102"/>
              <a:gd name="connsiteX731" fmla="*/ 1021475 w 1244359"/>
              <a:gd name="connsiteY731" fmla="*/ 138113 h 1201102"/>
              <a:gd name="connsiteX732" fmla="*/ 1015760 w 1244359"/>
              <a:gd name="connsiteY732" fmla="*/ 133350 h 1201102"/>
              <a:gd name="connsiteX733" fmla="*/ 348057 w 1244359"/>
              <a:gd name="connsiteY733" fmla="*/ 1113473 h 1201102"/>
              <a:gd name="connsiteX734" fmla="*/ 355677 w 1244359"/>
              <a:gd name="connsiteY734" fmla="*/ 1114425 h 1201102"/>
              <a:gd name="connsiteX735" fmla="*/ 348057 w 1244359"/>
              <a:gd name="connsiteY735" fmla="*/ 1113473 h 1201102"/>
              <a:gd name="connsiteX736" fmla="*/ 393777 w 1244359"/>
              <a:gd name="connsiteY736" fmla="*/ 1141095 h 1201102"/>
              <a:gd name="connsiteX737" fmla="*/ 403302 w 1244359"/>
              <a:gd name="connsiteY737" fmla="*/ 1143953 h 1201102"/>
              <a:gd name="connsiteX738" fmla="*/ 393777 w 1244359"/>
              <a:gd name="connsiteY738" fmla="*/ 1141095 h 1201102"/>
              <a:gd name="connsiteX739" fmla="*/ 406160 w 1244359"/>
              <a:gd name="connsiteY739" fmla="*/ 1128713 h 1201102"/>
              <a:gd name="connsiteX740" fmla="*/ 414732 w 1244359"/>
              <a:gd name="connsiteY740" fmla="*/ 1130618 h 1201102"/>
              <a:gd name="connsiteX741" fmla="*/ 406160 w 1244359"/>
              <a:gd name="connsiteY741" fmla="*/ 1128713 h 1201102"/>
              <a:gd name="connsiteX742" fmla="*/ 505220 w 1244359"/>
              <a:gd name="connsiteY742" fmla="*/ 1169670 h 1201102"/>
              <a:gd name="connsiteX743" fmla="*/ 510935 w 1244359"/>
              <a:gd name="connsiteY743" fmla="*/ 1169670 h 1201102"/>
              <a:gd name="connsiteX744" fmla="*/ 511887 w 1244359"/>
              <a:gd name="connsiteY744" fmla="*/ 1172528 h 1201102"/>
              <a:gd name="connsiteX745" fmla="*/ 505220 w 1244359"/>
              <a:gd name="connsiteY745" fmla="*/ 1169670 h 1201102"/>
              <a:gd name="connsiteX746" fmla="*/ 551892 w 1244359"/>
              <a:gd name="connsiteY746" fmla="*/ 1178243 h 1201102"/>
              <a:gd name="connsiteX747" fmla="*/ 554750 w 1244359"/>
              <a:gd name="connsiteY747" fmla="*/ 1175385 h 1201102"/>
              <a:gd name="connsiteX748" fmla="*/ 527127 w 1244359"/>
              <a:gd name="connsiteY748" fmla="*/ 1167765 h 1201102"/>
              <a:gd name="connsiteX749" fmla="*/ 549035 w 1244359"/>
              <a:gd name="connsiteY749" fmla="*/ 1166813 h 1201102"/>
              <a:gd name="connsiteX750" fmla="*/ 554750 w 1244359"/>
              <a:gd name="connsiteY750" fmla="*/ 1169670 h 1201102"/>
              <a:gd name="connsiteX751" fmla="*/ 547130 w 1244359"/>
              <a:gd name="connsiteY751" fmla="*/ 1169670 h 1201102"/>
              <a:gd name="connsiteX752" fmla="*/ 558560 w 1244359"/>
              <a:gd name="connsiteY752" fmla="*/ 1175385 h 1201102"/>
              <a:gd name="connsiteX753" fmla="*/ 551892 w 1244359"/>
              <a:gd name="connsiteY753" fmla="*/ 1178243 h 1201102"/>
              <a:gd name="connsiteX754" fmla="*/ 1183400 w 1244359"/>
              <a:gd name="connsiteY754" fmla="*/ 731520 h 1201102"/>
              <a:gd name="connsiteX755" fmla="*/ 1182447 w 1244359"/>
              <a:gd name="connsiteY755" fmla="*/ 739140 h 1201102"/>
              <a:gd name="connsiteX756" fmla="*/ 1181495 w 1244359"/>
              <a:gd name="connsiteY756" fmla="*/ 736283 h 1201102"/>
              <a:gd name="connsiteX757" fmla="*/ 1183400 w 1244359"/>
              <a:gd name="connsiteY757" fmla="*/ 731520 h 1201102"/>
              <a:gd name="connsiteX758" fmla="*/ 1183400 w 1244359"/>
              <a:gd name="connsiteY758" fmla="*/ 731520 h 1201102"/>
              <a:gd name="connsiteX759" fmla="*/ 1170065 w 1244359"/>
              <a:gd name="connsiteY759" fmla="*/ 835343 h 1201102"/>
              <a:gd name="connsiteX760" fmla="*/ 1165302 w 1244359"/>
              <a:gd name="connsiteY760" fmla="*/ 846773 h 1201102"/>
              <a:gd name="connsiteX761" fmla="*/ 1163397 w 1244359"/>
              <a:gd name="connsiteY761" fmla="*/ 841058 h 1201102"/>
              <a:gd name="connsiteX762" fmla="*/ 1170065 w 1244359"/>
              <a:gd name="connsiteY762" fmla="*/ 835343 h 1201102"/>
              <a:gd name="connsiteX763" fmla="*/ 779540 w 1244359"/>
              <a:gd name="connsiteY763" fmla="*/ 1134428 h 1201102"/>
              <a:gd name="connsiteX764" fmla="*/ 769062 w 1244359"/>
              <a:gd name="connsiteY764" fmla="*/ 1139190 h 1201102"/>
              <a:gd name="connsiteX765" fmla="*/ 779540 w 1244359"/>
              <a:gd name="connsiteY765" fmla="*/ 1134428 h 1201102"/>
              <a:gd name="connsiteX766" fmla="*/ 703340 w 1244359"/>
              <a:gd name="connsiteY766" fmla="*/ 1168718 h 1201102"/>
              <a:gd name="connsiteX767" fmla="*/ 682385 w 1244359"/>
              <a:gd name="connsiteY767" fmla="*/ 1167765 h 1201102"/>
              <a:gd name="connsiteX768" fmla="*/ 703340 w 1244359"/>
              <a:gd name="connsiteY768" fmla="*/ 1163003 h 1201102"/>
              <a:gd name="connsiteX769" fmla="*/ 703340 w 1244359"/>
              <a:gd name="connsiteY769" fmla="*/ 1168718 h 1201102"/>
              <a:gd name="connsiteX770" fmla="*/ 658572 w 1244359"/>
              <a:gd name="connsiteY770" fmla="*/ 1168718 h 1201102"/>
              <a:gd name="connsiteX771" fmla="*/ 652857 w 1244359"/>
              <a:gd name="connsiteY771" fmla="*/ 1168718 h 1201102"/>
              <a:gd name="connsiteX772" fmla="*/ 656667 w 1244359"/>
              <a:gd name="connsiteY772" fmla="*/ 1165860 h 1201102"/>
              <a:gd name="connsiteX773" fmla="*/ 658572 w 1244359"/>
              <a:gd name="connsiteY773" fmla="*/ 1168718 h 1201102"/>
              <a:gd name="connsiteX774" fmla="*/ 676670 w 1244359"/>
              <a:gd name="connsiteY774" fmla="*/ 1167765 h 1201102"/>
              <a:gd name="connsiteX775" fmla="*/ 671907 w 1244359"/>
              <a:gd name="connsiteY775" fmla="*/ 1172528 h 1201102"/>
              <a:gd name="connsiteX776" fmla="*/ 658572 w 1244359"/>
              <a:gd name="connsiteY776" fmla="*/ 1171575 h 1201102"/>
              <a:gd name="connsiteX777" fmla="*/ 676670 w 1244359"/>
              <a:gd name="connsiteY777" fmla="*/ 1167765 h 1201102"/>
              <a:gd name="connsiteX778" fmla="*/ 666192 w 1244359"/>
              <a:gd name="connsiteY778" fmla="*/ 1156335 h 1201102"/>
              <a:gd name="connsiteX779" fmla="*/ 650000 w 1244359"/>
              <a:gd name="connsiteY779" fmla="*/ 1160145 h 1201102"/>
              <a:gd name="connsiteX780" fmla="*/ 661430 w 1244359"/>
              <a:gd name="connsiteY780" fmla="*/ 1152525 h 1201102"/>
              <a:gd name="connsiteX781" fmla="*/ 684290 w 1244359"/>
              <a:gd name="connsiteY781" fmla="*/ 1147763 h 1201102"/>
              <a:gd name="connsiteX782" fmla="*/ 684290 w 1244359"/>
              <a:gd name="connsiteY782" fmla="*/ 1154430 h 1201102"/>
              <a:gd name="connsiteX783" fmla="*/ 685242 w 1244359"/>
              <a:gd name="connsiteY783" fmla="*/ 1152525 h 1201102"/>
              <a:gd name="connsiteX784" fmla="*/ 666192 w 1244359"/>
              <a:gd name="connsiteY784" fmla="*/ 1156335 h 1201102"/>
              <a:gd name="connsiteX785" fmla="*/ 651905 w 1244359"/>
              <a:gd name="connsiteY785" fmla="*/ 1169670 h 1201102"/>
              <a:gd name="connsiteX786" fmla="*/ 622377 w 1244359"/>
              <a:gd name="connsiteY786" fmla="*/ 1168718 h 1201102"/>
              <a:gd name="connsiteX787" fmla="*/ 651905 w 1244359"/>
              <a:gd name="connsiteY787" fmla="*/ 1169670 h 1201102"/>
              <a:gd name="connsiteX788" fmla="*/ 690957 w 1244359"/>
              <a:gd name="connsiteY788" fmla="*/ 1150620 h 1201102"/>
              <a:gd name="connsiteX789" fmla="*/ 695720 w 1244359"/>
              <a:gd name="connsiteY789" fmla="*/ 1147763 h 1201102"/>
              <a:gd name="connsiteX790" fmla="*/ 690957 w 1244359"/>
              <a:gd name="connsiteY790" fmla="*/ 1150620 h 1201102"/>
              <a:gd name="connsiteX791" fmla="*/ 702387 w 1244359"/>
              <a:gd name="connsiteY791" fmla="*/ 1126808 h 1201102"/>
              <a:gd name="connsiteX792" fmla="*/ 674765 w 1244359"/>
              <a:gd name="connsiteY792" fmla="*/ 1130618 h 1201102"/>
              <a:gd name="connsiteX793" fmla="*/ 679527 w 1244359"/>
              <a:gd name="connsiteY793" fmla="*/ 1133475 h 1201102"/>
              <a:gd name="connsiteX794" fmla="*/ 670955 w 1244359"/>
              <a:gd name="connsiteY794" fmla="*/ 1134428 h 1201102"/>
              <a:gd name="connsiteX795" fmla="*/ 671907 w 1244359"/>
              <a:gd name="connsiteY795" fmla="*/ 1130618 h 1201102"/>
              <a:gd name="connsiteX796" fmla="*/ 662382 w 1244359"/>
              <a:gd name="connsiteY796" fmla="*/ 1131570 h 1201102"/>
              <a:gd name="connsiteX797" fmla="*/ 690957 w 1244359"/>
              <a:gd name="connsiteY797" fmla="*/ 1122998 h 1201102"/>
              <a:gd name="connsiteX798" fmla="*/ 708102 w 1244359"/>
              <a:gd name="connsiteY798" fmla="*/ 1121093 h 1201102"/>
              <a:gd name="connsiteX799" fmla="*/ 727152 w 1244359"/>
              <a:gd name="connsiteY799" fmla="*/ 1116330 h 1201102"/>
              <a:gd name="connsiteX800" fmla="*/ 729057 w 1244359"/>
              <a:gd name="connsiteY800" fmla="*/ 1118235 h 1201102"/>
              <a:gd name="connsiteX801" fmla="*/ 716675 w 1244359"/>
              <a:gd name="connsiteY801" fmla="*/ 1122998 h 1201102"/>
              <a:gd name="connsiteX802" fmla="*/ 710007 w 1244359"/>
              <a:gd name="connsiteY802" fmla="*/ 1124903 h 1201102"/>
              <a:gd name="connsiteX803" fmla="*/ 702387 w 1244359"/>
              <a:gd name="connsiteY803" fmla="*/ 1126808 h 1201102"/>
              <a:gd name="connsiteX804" fmla="*/ 378537 w 1244359"/>
              <a:gd name="connsiteY804" fmla="*/ 1030605 h 1201102"/>
              <a:gd name="connsiteX805" fmla="*/ 380442 w 1244359"/>
              <a:gd name="connsiteY805" fmla="*/ 1030605 h 1201102"/>
              <a:gd name="connsiteX806" fmla="*/ 380442 w 1244359"/>
              <a:gd name="connsiteY806" fmla="*/ 1030605 h 1201102"/>
              <a:gd name="connsiteX807" fmla="*/ 380442 w 1244359"/>
              <a:gd name="connsiteY807" fmla="*/ 1031558 h 1201102"/>
              <a:gd name="connsiteX808" fmla="*/ 377585 w 1244359"/>
              <a:gd name="connsiteY808" fmla="*/ 1030605 h 1201102"/>
              <a:gd name="connsiteX809" fmla="*/ 378537 w 1244359"/>
              <a:gd name="connsiteY809" fmla="*/ 1030605 h 1201102"/>
              <a:gd name="connsiteX810" fmla="*/ 301385 w 1244359"/>
              <a:gd name="connsiteY810" fmla="*/ 998220 h 1201102"/>
              <a:gd name="connsiteX811" fmla="*/ 300432 w 1244359"/>
              <a:gd name="connsiteY811" fmla="*/ 999173 h 1201102"/>
              <a:gd name="connsiteX812" fmla="*/ 299480 w 1244359"/>
              <a:gd name="connsiteY812" fmla="*/ 998220 h 1201102"/>
              <a:gd name="connsiteX813" fmla="*/ 300432 w 1244359"/>
              <a:gd name="connsiteY813" fmla="*/ 997268 h 1201102"/>
              <a:gd name="connsiteX814" fmla="*/ 301385 w 1244359"/>
              <a:gd name="connsiteY814" fmla="*/ 996315 h 1201102"/>
              <a:gd name="connsiteX815" fmla="*/ 301385 w 1244359"/>
              <a:gd name="connsiteY815" fmla="*/ 996315 h 1201102"/>
              <a:gd name="connsiteX816" fmla="*/ 301385 w 1244359"/>
              <a:gd name="connsiteY816" fmla="*/ 996315 h 1201102"/>
              <a:gd name="connsiteX817" fmla="*/ 301385 w 1244359"/>
              <a:gd name="connsiteY817" fmla="*/ 998220 h 1201102"/>
              <a:gd name="connsiteX818" fmla="*/ 545225 w 1244359"/>
              <a:gd name="connsiteY818" fmla="*/ 107633 h 1201102"/>
              <a:gd name="connsiteX819" fmla="*/ 540462 w 1244359"/>
              <a:gd name="connsiteY819" fmla="*/ 109538 h 1201102"/>
              <a:gd name="connsiteX820" fmla="*/ 539510 w 1244359"/>
              <a:gd name="connsiteY820" fmla="*/ 109538 h 1201102"/>
              <a:gd name="connsiteX821" fmla="*/ 534747 w 1244359"/>
              <a:gd name="connsiteY821" fmla="*/ 109538 h 1201102"/>
              <a:gd name="connsiteX822" fmla="*/ 545225 w 1244359"/>
              <a:gd name="connsiteY822" fmla="*/ 107633 h 1201102"/>
              <a:gd name="connsiteX823" fmla="*/ 1209117 w 1244359"/>
              <a:gd name="connsiteY823" fmla="*/ 426720 h 1201102"/>
              <a:gd name="connsiteX824" fmla="*/ 1208165 w 1244359"/>
              <a:gd name="connsiteY824" fmla="*/ 433388 h 1201102"/>
              <a:gd name="connsiteX825" fmla="*/ 1205307 w 1244359"/>
              <a:gd name="connsiteY825" fmla="*/ 420053 h 1201102"/>
              <a:gd name="connsiteX826" fmla="*/ 1205307 w 1244359"/>
              <a:gd name="connsiteY826" fmla="*/ 418148 h 1201102"/>
              <a:gd name="connsiteX827" fmla="*/ 1209117 w 1244359"/>
              <a:gd name="connsiteY827" fmla="*/ 426720 h 1201102"/>
              <a:gd name="connsiteX828" fmla="*/ 1211022 w 1244359"/>
              <a:gd name="connsiteY828" fmla="*/ 434340 h 1201102"/>
              <a:gd name="connsiteX829" fmla="*/ 1211975 w 1244359"/>
              <a:gd name="connsiteY829" fmla="*/ 441008 h 1201102"/>
              <a:gd name="connsiteX830" fmla="*/ 1211022 w 1244359"/>
              <a:gd name="connsiteY830" fmla="*/ 441008 h 1201102"/>
              <a:gd name="connsiteX831" fmla="*/ 1209117 w 1244359"/>
              <a:gd name="connsiteY831" fmla="*/ 439103 h 1201102"/>
              <a:gd name="connsiteX832" fmla="*/ 1211022 w 1244359"/>
              <a:gd name="connsiteY832" fmla="*/ 434340 h 1201102"/>
              <a:gd name="connsiteX833" fmla="*/ 1206260 w 1244359"/>
              <a:gd name="connsiteY833" fmla="*/ 636270 h 1201102"/>
              <a:gd name="connsiteX834" fmla="*/ 1205307 w 1244359"/>
              <a:gd name="connsiteY834" fmla="*/ 632460 h 1201102"/>
              <a:gd name="connsiteX835" fmla="*/ 1207212 w 1244359"/>
              <a:gd name="connsiteY835" fmla="*/ 622935 h 1201102"/>
              <a:gd name="connsiteX836" fmla="*/ 1209117 w 1244359"/>
              <a:gd name="connsiteY836" fmla="*/ 625793 h 1201102"/>
              <a:gd name="connsiteX837" fmla="*/ 1208165 w 1244359"/>
              <a:gd name="connsiteY837" fmla="*/ 620078 h 1201102"/>
              <a:gd name="connsiteX838" fmla="*/ 1208165 w 1244359"/>
              <a:gd name="connsiteY838" fmla="*/ 619125 h 1201102"/>
              <a:gd name="connsiteX839" fmla="*/ 1208165 w 1244359"/>
              <a:gd name="connsiteY839" fmla="*/ 618173 h 1201102"/>
              <a:gd name="connsiteX840" fmla="*/ 1209117 w 1244359"/>
              <a:gd name="connsiteY840" fmla="*/ 616268 h 1201102"/>
              <a:gd name="connsiteX841" fmla="*/ 1210070 w 1244359"/>
              <a:gd name="connsiteY841" fmla="*/ 623888 h 1201102"/>
              <a:gd name="connsiteX842" fmla="*/ 1206260 w 1244359"/>
              <a:gd name="connsiteY842" fmla="*/ 636270 h 1201102"/>
              <a:gd name="connsiteX843" fmla="*/ 705245 w 1244359"/>
              <a:gd name="connsiteY843" fmla="*/ 116205 h 1201102"/>
              <a:gd name="connsiteX844" fmla="*/ 703340 w 1244359"/>
              <a:gd name="connsiteY844" fmla="*/ 116205 h 1201102"/>
              <a:gd name="connsiteX845" fmla="*/ 705245 w 1244359"/>
              <a:gd name="connsiteY845" fmla="*/ 116205 h 1201102"/>
              <a:gd name="connsiteX846" fmla="*/ 705245 w 1244359"/>
              <a:gd name="connsiteY846" fmla="*/ 116205 h 1201102"/>
              <a:gd name="connsiteX847" fmla="*/ 1093865 w 1244359"/>
              <a:gd name="connsiteY847" fmla="*/ 270510 h 1201102"/>
              <a:gd name="connsiteX848" fmla="*/ 1089102 w 1244359"/>
              <a:gd name="connsiteY848" fmla="*/ 266700 h 1201102"/>
              <a:gd name="connsiteX849" fmla="*/ 1089102 w 1244359"/>
              <a:gd name="connsiteY849" fmla="*/ 266700 h 1201102"/>
              <a:gd name="connsiteX850" fmla="*/ 1093865 w 1244359"/>
              <a:gd name="connsiteY850" fmla="*/ 270510 h 1201102"/>
              <a:gd name="connsiteX851" fmla="*/ 1204355 w 1244359"/>
              <a:gd name="connsiteY851" fmla="*/ 589598 h 1201102"/>
              <a:gd name="connsiteX852" fmla="*/ 1203402 w 1244359"/>
              <a:gd name="connsiteY852" fmla="*/ 581978 h 1201102"/>
              <a:gd name="connsiteX853" fmla="*/ 1203402 w 1244359"/>
              <a:gd name="connsiteY853" fmla="*/ 581025 h 1201102"/>
              <a:gd name="connsiteX854" fmla="*/ 1207212 w 1244359"/>
              <a:gd name="connsiteY854" fmla="*/ 576263 h 1201102"/>
              <a:gd name="connsiteX855" fmla="*/ 1207212 w 1244359"/>
              <a:gd name="connsiteY855" fmla="*/ 583883 h 1201102"/>
              <a:gd name="connsiteX856" fmla="*/ 1208165 w 1244359"/>
              <a:gd name="connsiteY856" fmla="*/ 600075 h 1201102"/>
              <a:gd name="connsiteX857" fmla="*/ 1205307 w 1244359"/>
              <a:gd name="connsiteY857" fmla="*/ 602933 h 1201102"/>
              <a:gd name="connsiteX858" fmla="*/ 1208165 w 1244359"/>
              <a:gd name="connsiteY858" fmla="*/ 604838 h 1201102"/>
              <a:gd name="connsiteX859" fmla="*/ 1205307 w 1244359"/>
              <a:gd name="connsiteY859" fmla="*/ 616268 h 1201102"/>
              <a:gd name="connsiteX860" fmla="*/ 1204355 w 1244359"/>
              <a:gd name="connsiteY860" fmla="*/ 589598 h 1201102"/>
              <a:gd name="connsiteX861" fmla="*/ 1207212 w 1244359"/>
              <a:gd name="connsiteY861" fmla="*/ 568643 h 1201102"/>
              <a:gd name="connsiteX862" fmla="*/ 1207212 w 1244359"/>
              <a:gd name="connsiteY862" fmla="*/ 569595 h 1201102"/>
              <a:gd name="connsiteX863" fmla="*/ 1207212 w 1244359"/>
              <a:gd name="connsiteY863" fmla="*/ 568643 h 1201102"/>
              <a:gd name="connsiteX864" fmla="*/ 1128155 w 1244359"/>
              <a:gd name="connsiteY864" fmla="*/ 307658 h 1201102"/>
              <a:gd name="connsiteX865" fmla="*/ 1129107 w 1244359"/>
              <a:gd name="connsiteY865" fmla="*/ 300990 h 1201102"/>
              <a:gd name="connsiteX866" fmla="*/ 1130060 w 1244359"/>
              <a:gd name="connsiteY866" fmla="*/ 300990 h 1201102"/>
              <a:gd name="connsiteX867" fmla="*/ 1137680 w 1244359"/>
              <a:gd name="connsiteY867" fmla="*/ 312420 h 1201102"/>
              <a:gd name="connsiteX868" fmla="*/ 1128155 w 1244359"/>
              <a:gd name="connsiteY868" fmla="*/ 307658 h 1201102"/>
              <a:gd name="connsiteX869" fmla="*/ 1126250 w 1244359"/>
              <a:gd name="connsiteY869" fmla="*/ 296228 h 1201102"/>
              <a:gd name="connsiteX870" fmla="*/ 1120535 w 1244359"/>
              <a:gd name="connsiteY870" fmla="*/ 290513 h 1201102"/>
              <a:gd name="connsiteX871" fmla="*/ 1126250 w 1244359"/>
              <a:gd name="connsiteY871" fmla="*/ 296228 h 1201102"/>
              <a:gd name="connsiteX872" fmla="*/ 1205307 w 1244359"/>
              <a:gd name="connsiteY872" fmla="*/ 633413 h 1201102"/>
              <a:gd name="connsiteX873" fmla="*/ 1205307 w 1244359"/>
              <a:gd name="connsiteY873" fmla="*/ 639128 h 1201102"/>
              <a:gd name="connsiteX874" fmla="*/ 1205307 w 1244359"/>
              <a:gd name="connsiteY874" fmla="*/ 633413 h 1201102"/>
              <a:gd name="connsiteX875" fmla="*/ 1223405 w 1244359"/>
              <a:gd name="connsiteY875" fmla="*/ 493395 h 1201102"/>
              <a:gd name="connsiteX876" fmla="*/ 1225310 w 1244359"/>
              <a:gd name="connsiteY876" fmla="*/ 489585 h 1201102"/>
              <a:gd name="connsiteX877" fmla="*/ 1224357 w 1244359"/>
              <a:gd name="connsiteY877" fmla="*/ 495300 h 1201102"/>
              <a:gd name="connsiteX878" fmla="*/ 1223405 w 1244359"/>
              <a:gd name="connsiteY878" fmla="*/ 493395 h 1201102"/>
              <a:gd name="connsiteX879" fmla="*/ 1221500 w 1244359"/>
              <a:gd name="connsiteY879" fmla="*/ 478155 h 1201102"/>
              <a:gd name="connsiteX880" fmla="*/ 1221500 w 1244359"/>
              <a:gd name="connsiteY880" fmla="*/ 476250 h 1201102"/>
              <a:gd name="connsiteX881" fmla="*/ 1223405 w 1244359"/>
              <a:gd name="connsiteY881" fmla="*/ 479108 h 1201102"/>
              <a:gd name="connsiteX882" fmla="*/ 1221500 w 1244359"/>
              <a:gd name="connsiteY882" fmla="*/ 478155 h 1201102"/>
              <a:gd name="connsiteX883" fmla="*/ 1216737 w 1244359"/>
              <a:gd name="connsiteY883" fmla="*/ 461963 h 1201102"/>
              <a:gd name="connsiteX884" fmla="*/ 1218642 w 1244359"/>
              <a:gd name="connsiteY884" fmla="*/ 470535 h 1201102"/>
              <a:gd name="connsiteX885" fmla="*/ 1217690 w 1244359"/>
              <a:gd name="connsiteY885" fmla="*/ 473393 h 1201102"/>
              <a:gd name="connsiteX886" fmla="*/ 1215785 w 1244359"/>
              <a:gd name="connsiteY886" fmla="*/ 470535 h 1201102"/>
              <a:gd name="connsiteX887" fmla="*/ 1215785 w 1244359"/>
              <a:gd name="connsiteY887" fmla="*/ 468630 h 1201102"/>
              <a:gd name="connsiteX888" fmla="*/ 1212927 w 1244359"/>
              <a:gd name="connsiteY888" fmla="*/ 465773 h 1201102"/>
              <a:gd name="connsiteX889" fmla="*/ 1211975 w 1244359"/>
              <a:gd name="connsiteY889" fmla="*/ 463868 h 1201102"/>
              <a:gd name="connsiteX890" fmla="*/ 1214832 w 1244359"/>
              <a:gd name="connsiteY890" fmla="*/ 460058 h 1201102"/>
              <a:gd name="connsiteX891" fmla="*/ 1216737 w 1244359"/>
              <a:gd name="connsiteY891" fmla="*/ 461963 h 1201102"/>
              <a:gd name="connsiteX892" fmla="*/ 1216737 w 1244359"/>
              <a:gd name="connsiteY892" fmla="*/ 461963 h 1201102"/>
              <a:gd name="connsiteX893" fmla="*/ 1205307 w 1244359"/>
              <a:gd name="connsiteY893" fmla="*/ 418148 h 1201102"/>
              <a:gd name="connsiteX894" fmla="*/ 1205307 w 1244359"/>
              <a:gd name="connsiteY894" fmla="*/ 418148 h 1201102"/>
              <a:gd name="connsiteX895" fmla="*/ 1205307 w 1244359"/>
              <a:gd name="connsiteY895" fmla="*/ 416243 h 1201102"/>
              <a:gd name="connsiteX896" fmla="*/ 1205307 w 1244359"/>
              <a:gd name="connsiteY896" fmla="*/ 418148 h 1201102"/>
              <a:gd name="connsiteX897" fmla="*/ 554750 w 1244359"/>
              <a:gd name="connsiteY897" fmla="*/ 109538 h 1201102"/>
              <a:gd name="connsiteX898" fmla="*/ 551892 w 1244359"/>
              <a:gd name="connsiteY898" fmla="*/ 108585 h 1201102"/>
              <a:gd name="connsiteX899" fmla="*/ 554750 w 1244359"/>
              <a:gd name="connsiteY899" fmla="*/ 109538 h 1201102"/>
              <a:gd name="connsiteX900" fmla="*/ 748107 w 1244359"/>
              <a:gd name="connsiteY900" fmla="*/ 1136333 h 1201102"/>
              <a:gd name="connsiteX901" fmla="*/ 740487 w 1244359"/>
              <a:gd name="connsiteY901" fmla="*/ 1139190 h 1201102"/>
              <a:gd name="connsiteX902" fmla="*/ 748107 w 1244359"/>
              <a:gd name="connsiteY902" fmla="*/ 1136333 h 1201102"/>
              <a:gd name="connsiteX903" fmla="*/ 1060527 w 1244359"/>
              <a:gd name="connsiteY903" fmla="*/ 986790 h 1201102"/>
              <a:gd name="connsiteX904" fmla="*/ 1052907 w 1244359"/>
              <a:gd name="connsiteY904" fmla="*/ 996315 h 1201102"/>
              <a:gd name="connsiteX905" fmla="*/ 1049097 w 1244359"/>
              <a:gd name="connsiteY905" fmla="*/ 995363 h 1201102"/>
              <a:gd name="connsiteX906" fmla="*/ 1060527 w 1244359"/>
              <a:gd name="connsiteY906" fmla="*/ 986790 h 1201102"/>
              <a:gd name="connsiteX907" fmla="*/ 1067195 w 1244359"/>
              <a:gd name="connsiteY907" fmla="*/ 977265 h 1201102"/>
              <a:gd name="connsiteX908" fmla="*/ 1070052 w 1244359"/>
              <a:gd name="connsiteY908" fmla="*/ 977265 h 1201102"/>
              <a:gd name="connsiteX909" fmla="*/ 1063385 w 1244359"/>
              <a:gd name="connsiteY909" fmla="*/ 985838 h 1201102"/>
              <a:gd name="connsiteX910" fmla="*/ 1067195 w 1244359"/>
              <a:gd name="connsiteY910" fmla="*/ 977265 h 1201102"/>
              <a:gd name="connsiteX911" fmla="*/ 1185305 w 1244359"/>
              <a:gd name="connsiteY911" fmla="*/ 723900 h 1201102"/>
              <a:gd name="connsiteX912" fmla="*/ 1185305 w 1244359"/>
              <a:gd name="connsiteY912" fmla="*/ 723900 h 1201102"/>
              <a:gd name="connsiteX913" fmla="*/ 1184352 w 1244359"/>
              <a:gd name="connsiteY913" fmla="*/ 726758 h 1201102"/>
              <a:gd name="connsiteX914" fmla="*/ 1185305 w 1244359"/>
              <a:gd name="connsiteY914" fmla="*/ 723900 h 1201102"/>
              <a:gd name="connsiteX915" fmla="*/ 1203402 w 1244359"/>
              <a:gd name="connsiteY915" fmla="*/ 662940 h 1201102"/>
              <a:gd name="connsiteX916" fmla="*/ 1203402 w 1244359"/>
              <a:gd name="connsiteY916" fmla="*/ 659130 h 1201102"/>
              <a:gd name="connsiteX917" fmla="*/ 1205307 w 1244359"/>
              <a:gd name="connsiteY917" fmla="*/ 658178 h 1201102"/>
              <a:gd name="connsiteX918" fmla="*/ 1203402 w 1244359"/>
              <a:gd name="connsiteY918" fmla="*/ 662940 h 1201102"/>
              <a:gd name="connsiteX919" fmla="*/ 1206260 w 1244359"/>
              <a:gd name="connsiteY919" fmla="*/ 653415 h 1201102"/>
              <a:gd name="connsiteX920" fmla="*/ 1205307 w 1244359"/>
              <a:gd name="connsiteY920" fmla="*/ 646748 h 1201102"/>
              <a:gd name="connsiteX921" fmla="*/ 1207212 w 1244359"/>
              <a:gd name="connsiteY921" fmla="*/ 640080 h 1201102"/>
              <a:gd name="connsiteX922" fmla="*/ 1206260 w 1244359"/>
              <a:gd name="connsiteY922" fmla="*/ 653415 h 1201102"/>
              <a:gd name="connsiteX923" fmla="*/ 1206260 w 1244359"/>
              <a:gd name="connsiteY923" fmla="*/ 653415 h 1201102"/>
              <a:gd name="connsiteX924" fmla="*/ 1225310 w 1244359"/>
              <a:gd name="connsiteY924" fmla="*/ 521018 h 1201102"/>
              <a:gd name="connsiteX925" fmla="*/ 1225310 w 1244359"/>
              <a:gd name="connsiteY925" fmla="*/ 508635 h 1201102"/>
              <a:gd name="connsiteX926" fmla="*/ 1225310 w 1244359"/>
              <a:gd name="connsiteY926" fmla="*/ 524828 h 1201102"/>
              <a:gd name="connsiteX927" fmla="*/ 1225310 w 1244359"/>
              <a:gd name="connsiteY927" fmla="*/ 521018 h 1201102"/>
              <a:gd name="connsiteX928" fmla="*/ 1224357 w 1244359"/>
              <a:gd name="connsiteY928" fmla="*/ 498158 h 1201102"/>
              <a:gd name="connsiteX929" fmla="*/ 1227215 w 1244359"/>
              <a:gd name="connsiteY929" fmla="*/ 506730 h 1201102"/>
              <a:gd name="connsiteX930" fmla="*/ 1224357 w 1244359"/>
              <a:gd name="connsiteY930" fmla="*/ 498158 h 1201102"/>
              <a:gd name="connsiteX931" fmla="*/ 1212927 w 1244359"/>
              <a:gd name="connsiteY931" fmla="*/ 422910 h 1201102"/>
              <a:gd name="connsiteX932" fmla="*/ 1210070 w 1244359"/>
              <a:gd name="connsiteY932" fmla="*/ 423863 h 1201102"/>
              <a:gd name="connsiteX933" fmla="*/ 1208165 w 1244359"/>
              <a:gd name="connsiteY933" fmla="*/ 416243 h 1201102"/>
              <a:gd name="connsiteX934" fmla="*/ 1211022 w 1244359"/>
              <a:gd name="connsiteY934" fmla="*/ 417195 h 1201102"/>
              <a:gd name="connsiteX935" fmla="*/ 1209117 w 1244359"/>
              <a:gd name="connsiteY935" fmla="*/ 412433 h 1201102"/>
              <a:gd name="connsiteX936" fmla="*/ 1211022 w 1244359"/>
              <a:gd name="connsiteY936" fmla="*/ 410528 h 1201102"/>
              <a:gd name="connsiteX937" fmla="*/ 1212927 w 1244359"/>
              <a:gd name="connsiteY937" fmla="*/ 422910 h 1201102"/>
              <a:gd name="connsiteX938" fmla="*/ 1206260 w 1244359"/>
              <a:gd name="connsiteY938" fmla="*/ 397193 h 1201102"/>
              <a:gd name="connsiteX939" fmla="*/ 1204355 w 1244359"/>
              <a:gd name="connsiteY939" fmla="*/ 392430 h 1201102"/>
              <a:gd name="connsiteX940" fmla="*/ 1204355 w 1244359"/>
              <a:gd name="connsiteY940" fmla="*/ 392430 h 1201102"/>
              <a:gd name="connsiteX941" fmla="*/ 1206260 w 1244359"/>
              <a:gd name="connsiteY941" fmla="*/ 391478 h 1201102"/>
              <a:gd name="connsiteX942" fmla="*/ 1206260 w 1244359"/>
              <a:gd name="connsiteY942" fmla="*/ 397193 h 1201102"/>
              <a:gd name="connsiteX943" fmla="*/ 1192925 w 1244359"/>
              <a:gd name="connsiteY943" fmla="*/ 381953 h 1201102"/>
              <a:gd name="connsiteX944" fmla="*/ 1193877 w 1244359"/>
              <a:gd name="connsiteY944" fmla="*/ 381953 h 1201102"/>
              <a:gd name="connsiteX945" fmla="*/ 1199592 w 1244359"/>
              <a:gd name="connsiteY945" fmla="*/ 389573 h 1201102"/>
              <a:gd name="connsiteX946" fmla="*/ 1202450 w 1244359"/>
              <a:gd name="connsiteY946" fmla="*/ 391478 h 1201102"/>
              <a:gd name="connsiteX947" fmla="*/ 1203402 w 1244359"/>
              <a:gd name="connsiteY947" fmla="*/ 395288 h 1201102"/>
              <a:gd name="connsiteX948" fmla="*/ 1202450 w 1244359"/>
              <a:gd name="connsiteY948" fmla="*/ 397193 h 1201102"/>
              <a:gd name="connsiteX949" fmla="*/ 1201497 w 1244359"/>
              <a:gd name="connsiteY949" fmla="*/ 396240 h 1201102"/>
              <a:gd name="connsiteX950" fmla="*/ 1202450 w 1244359"/>
              <a:gd name="connsiteY950" fmla="*/ 399098 h 1201102"/>
              <a:gd name="connsiteX951" fmla="*/ 1194830 w 1244359"/>
              <a:gd name="connsiteY951" fmla="*/ 399098 h 1201102"/>
              <a:gd name="connsiteX952" fmla="*/ 1192925 w 1244359"/>
              <a:gd name="connsiteY952" fmla="*/ 396240 h 1201102"/>
              <a:gd name="connsiteX953" fmla="*/ 1194830 w 1244359"/>
              <a:gd name="connsiteY953" fmla="*/ 389573 h 1201102"/>
              <a:gd name="connsiteX954" fmla="*/ 1191972 w 1244359"/>
              <a:gd name="connsiteY954" fmla="*/ 382905 h 1201102"/>
              <a:gd name="connsiteX955" fmla="*/ 1192925 w 1244359"/>
              <a:gd name="connsiteY955" fmla="*/ 381953 h 1201102"/>
              <a:gd name="connsiteX956" fmla="*/ 1166255 w 1244359"/>
              <a:gd name="connsiteY956" fmla="*/ 331470 h 1201102"/>
              <a:gd name="connsiteX957" fmla="*/ 1163397 w 1244359"/>
              <a:gd name="connsiteY957" fmla="*/ 331470 h 1201102"/>
              <a:gd name="connsiteX958" fmla="*/ 1161492 w 1244359"/>
              <a:gd name="connsiteY958" fmla="*/ 327660 h 1201102"/>
              <a:gd name="connsiteX959" fmla="*/ 1161492 w 1244359"/>
              <a:gd name="connsiteY959" fmla="*/ 324803 h 1201102"/>
              <a:gd name="connsiteX960" fmla="*/ 1166255 w 1244359"/>
              <a:gd name="connsiteY960" fmla="*/ 331470 h 1201102"/>
              <a:gd name="connsiteX961" fmla="*/ 1062432 w 1244359"/>
              <a:gd name="connsiteY961" fmla="*/ 189548 h 1201102"/>
              <a:gd name="connsiteX962" fmla="*/ 1064337 w 1244359"/>
              <a:gd name="connsiteY962" fmla="*/ 191453 h 1201102"/>
              <a:gd name="connsiteX963" fmla="*/ 1064337 w 1244359"/>
              <a:gd name="connsiteY963" fmla="*/ 192405 h 1201102"/>
              <a:gd name="connsiteX964" fmla="*/ 1057670 w 1244359"/>
              <a:gd name="connsiteY964" fmla="*/ 182880 h 1201102"/>
              <a:gd name="connsiteX965" fmla="*/ 1062432 w 1244359"/>
              <a:gd name="connsiteY965" fmla="*/ 189548 h 1201102"/>
              <a:gd name="connsiteX966" fmla="*/ 1007187 w 1244359"/>
              <a:gd name="connsiteY966" fmla="*/ 171450 h 1201102"/>
              <a:gd name="connsiteX967" fmla="*/ 1007187 w 1244359"/>
              <a:gd name="connsiteY967" fmla="*/ 171450 h 1201102"/>
              <a:gd name="connsiteX968" fmla="*/ 1006235 w 1244359"/>
              <a:gd name="connsiteY968" fmla="*/ 171450 h 1201102"/>
              <a:gd name="connsiteX969" fmla="*/ 1007187 w 1244359"/>
              <a:gd name="connsiteY969" fmla="*/ 171450 h 1201102"/>
              <a:gd name="connsiteX970" fmla="*/ 523317 w 1244359"/>
              <a:gd name="connsiteY970" fmla="*/ 111443 h 1201102"/>
              <a:gd name="connsiteX971" fmla="*/ 523317 w 1244359"/>
              <a:gd name="connsiteY971" fmla="*/ 113348 h 1201102"/>
              <a:gd name="connsiteX972" fmla="*/ 526175 w 1244359"/>
              <a:gd name="connsiteY972" fmla="*/ 111443 h 1201102"/>
              <a:gd name="connsiteX973" fmla="*/ 533795 w 1244359"/>
              <a:gd name="connsiteY973" fmla="*/ 111443 h 1201102"/>
              <a:gd name="connsiteX974" fmla="*/ 529032 w 1244359"/>
              <a:gd name="connsiteY974" fmla="*/ 116205 h 1201102"/>
              <a:gd name="connsiteX975" fmla="*/ 522365 w 1244359"/>
              <a:gd name="connsiteY975" fmla="*/ 113348 h 1201102"/>
              <a:gd name="connsiteX976" fmla="*/ 519507 w 1244359"/>
              <a:gd name="connsiteY976" fmla="*/ 114300 h 1201102"/>
              <a:gd name="connsiteX977" fmla="*/ 509982 w 1244359"/>
              <a:gd name="connsiteY977" fmla="*/ 113348 h 1201102"/>
              <a:gd name="connsiteX978" fmla="*/ 509982 w 1244359"/>
              <a:gd name="connsiteY978" fmla="*/ 113348 h 1201102"/>
              <a:gd name="connsiteX979" fmla="*/ 523317 w 1244359"/>
              <a:gd name="connsiteY979" fmla="*/ 111443 h 1201102"/>
              <a:gd name="connsiteX980" fmla="*/ 486170 w 1244359"/>
              <a:gd name="connsiteY980" fmla="*/ 117158 h 1201102"/>
              <a:gd name="connsiteX981" fmla="*/ 498552 w 1244359"/>
              <a:gd name="connsiteY981" fmla="*/ 116205 h 1201102"/>
              <a:gd name="connsiteX982" fmla="*/ 494742 w 1244359"/>
              <a:gd name="connsiteY982" fmla="*/ 117158 h 1201102"/>
              <a:gd name="connsiteX983" fmla="*/ 490932 w 1244359"/>
              <a:gd name="connsiteY983" fmla="*/ 118110 h 1201102"/>
              <a:gd name="connsiteX984" fmla="*/ 474740 w 1244359"/>
              <a:gd name="connsiteY984" fmla="*/ 122873 h 1201102"/>
              <a:gd name="connsiteX985" fmla="*/ 468072 w 1244359"/>
              <a:gd name="connsiteY985" fmla="*/ 121920 h 1201102"/>
              <a:gd name="connsiteX986" fmla="*/ 486170 w 1244359"/>
              <a:gd name="connsiteY986" fmla="*/ 117158 h 1201102"/>
              <a:gd name="connsiteX987" fmla="*/ 169940 w 1244359"/>
              <a:gd name="connsiteY987" fmla="*/ 883920 h 1201102"/>
              <a:gd name="connsiteX988" fmla="*/ 168987 w 1244359"/>
              <a:gd name="connsiteY988" fmla="*/ 881063 h 1201102"/>
              <a:gd name="connsiteX989" fmla="*/ 169940 w 1244359"/>
              <a:gd name="connsiteY989" fmla="*/ 880110 h 1201102"/>
              <a:gd name="connsiteX990" fmla="*/ 170892 w 1244359"/>
              <a:gd name="connsiteY990" fmla="*/ 879158 h 1201102"/>
              <a:gd name="connsiteX991" fmla="*/ 170892 w 1244359"/>
              <a:gd name="connsiteY991" fmla="*/ 879158 h 1201102"/>
              <a:gd name="connsiteX992" fmla="*/ 170892 w 1244359"/>
              <a:gd name="connsiteY992" fmla="*/ 879158 h 1201102"/>
              <a:gd name="connsiteX993" fmla="*/ 171845 w 1244359"/>
              <a:gd name="connsiteY993" fmla="*/ 882015 h 1201102"/>
              <a:gd name="connsiteX994" fmla="*/ 169940 w 1244359"/>
              <a:gd name="connsiteY994" fmla="*/ 883920 h 1201102"/>
              <a:gd name="connsiteX995" fmla="*/ 187085 w 1244359"/>
              <a:gd name="connsiteY995" fmla="*/ 931545 h 1201102"/>
              <a:gd name="connsiteX996" fmla="*/ 185180 w 1244359"/>
              <a:gd name="connsiteY996" fmla="*/ 933450 h 1201102"/>
              <a:gd name="connsiteX997" fmla="*/ 184227 w 1244359"/>
              <a:gd name="connsiteY997" fmla="*/ 932498 h 1201102"/>
              <a:gd name="connsiteX998" fmla="*/ 184227 w 1244359"/>
              <a:gd name="connsiteY998" fmla="*/ 927735 h 1201102"/>
              <a:gd name="connsiteX999" fmla="*/ 184227 w 1244359"/>
              <a:gd name="connsiteY999" fmla="*/ 927735 h 1201102"/>
              <a:gd name="connsiteX1000" fmla="*/ 184227 w 1244359"/>
              <a:gd name="connsiteY1000" fmla="*/ 927735 h 1201102"/>
              <a:gd name="connsiteX1001" fmla="*/ 181370 w 1244359"/>
              <a:gd name="connsiteY1001" fmla="*/ 926783 h 1201102"/>
              <a:gd name="connsiteX1002" fmla="*/ 181370 w 1244359"/>
              <a:gd name="connsiteY1002" fmla="*/ 925830 h 1201102"/>
              <a:gd name="connsiteX1003" fmla="*/ 183275 w 1244359"/>
              <a:gd name="connsiteY1003" fmla="*/ 928688 h 1201102"/>
              <a:gd name="connsiteX1004" fmla="*/ 183275 w 1244359"/>
              <a:gd name="connsiteY1004" fmla="*/ 928688 h 1201102"/>
              <a:gd name="connsiteX1005" fmla="*/ 183275 w 1244359"/>
              <a:gd name="connsiteY1005" fmla="*/ 928688 h 1201102"/>
              <a:gd name="connsiteX1006" fmla="*/ 187085 w 1244359"/>
              <a:gd name="connsiteY1006" fmla="*/ 931545 h 1201102"/>
              <a:gd name="connsiteX1007" fmla="*/ 198515 w 1244359"/>
              <a:gd name="connsiteY1007" fmla="*/ 942023 h 1201102"/>
              <a:gd name="connsiteX1008" fmla="*/ 198515 w 1244359"/>
              <a:gd name="connsiteY1008" fmla="*/ 942023 h 1201102"/>
              <a:gd name="connsiteX1009" fmla="*/ 198515 w 1244359"/>
              <a:gd name="connsiteY1009" fmla="*/ 942023 h 1201102"/>
              <a:gd name="connsiteX1010" fmla="*/ 195657 w 1244359"/>
              <a:gd name="connsiteY1010" fmla="*/ 940118 h 1201102"/>
              <a:gd name="connsiteX1011" fmla="*/ 198515 w 1244359"/>
              <a:gd name="connsiteY1011" fmla="*/ 938213 h 1201102"/>
              <a:gd name="connsiteX1012" fmla="*/ 201372 w 1244359"/>
              <a:gd name="connsiteY1012" fmla="*/ 940118 h 1201102"/>
              <a:gd name="connsiteX1013" fmla="*/ 198515 w 1244359"/>
              <a:gd name="connsiteY1013" fmla="*/ 942023 h 1201102"/>
              <a:gd name="connsiteX1014" fmla="*/ 206135 w 1244359"/>
              <a:gd name="connsiteY1014" fmla="*/ 950595 h 1201102"/>
              <a:gd name="connsiteX1015" fmla="*/ 204230 w 1244359"/>
              <a:gd name="connsiteY1015" fmla="*/ 953453 h 1201102"/>
              <a:gd name="connsiteX1016" fmla="*/ 204230 w 1244359"/>
              <a:gd name="connsiteY1016" fmla="*/ 952500 h 1201102"/>
              <a:gd name="connsiteX1017" fmla="*/ 206135 w 1244359"/>
              <a:gd name="connsiteY1017" fmla="*/ 950595 h 1201102"/>
              <a:gd name="connsiteX1018" fmla="*/ 206135 w 1244359"/>
              <a:gd name="connsiteY1018" fmla="*/ 950595 h 1201102"/>
              <a:gd name="connsiteX1019" fmla="*/ 206135 w 1244359"/>
              <a:gd name="connsiteY1019" fmla="*/ 950595 h 1201102"/>
              <a:gd name="connsiteX1020" fmla="*/ 208040 w 1244359"/>
              <a:gd name="connsiteY1020" fmla="*/ 943928 h 1201102"/>
              <a:gd name="connsiteX1021" fmla="*/ 212802 w 1244359"/>
              <a:gd name="connsiteY1021" fmla="*/ 943928 h 1201102"/>
              <a:gd name="connsiteX1022" fmla="*/ 211850 w 1244359"/>
              <a:gd name="connsiteY1022" fmla="*/ 946785 h 1201102"/>
              <a:gd name="connsiteX1023" fmla="*/ 206135 w 1244359"/>
              <a:gd name="connsiteY1023" fmla="*/ 950595 h 1201102"/>
              <a:gd name="connsiteX1024" fmla="*/ 206135 w 1244359"/>
              <a:gd name="connsiteY1024" fmla="*/ 950595 h 1201102"/>
              <a:gd name="connsiteX1025" fmla="*/ 206135 w 1244359"/>
              <a:gd name="connsiteY1025" fmla="*/ 950595 h 1201102"/>
              <a:gd name="connsiteX1026" fmla="*/ 221375 w 1244359"/>
              <a:gd name="connsiteY1026" fmla="*/ 954405 h 1201102"/>
              <a:gd name="connsiteX1027" fmla="*/ 212802 w 1244359"/>
              <a:gd name="connsiteY1027" fmla="*/ 972503 h 1201102"/>
              <a:gd name="connsiteX1028" fmla="*/ 209945 w 1244359"/>
              <a:gd name="connsiteY1028" fmla="*/ 973455 h 1201102"/>
              <a:gd name="connsiteX1029" fmla="*/ 208040 w 1244359"/>
              <a:gd name="connsiteY1029" fmla="*/ 971550 h 1201102"/>
              <a:gd name="connsiteX1030" fmla="*/ 217565 w 1244359"/>
              <a:gd name="connsiteY1030" fmla="*/ 951548 h 1201102"/>
              <a:gd name="connsiteX1031" fmla="*/ 221375 w 1244359"/>
              <a:gd name="connsiteY1031" fmla="*/ 951548 h 1201102"/>
              <a:gd name="connsiteX1032" fmla="*/ 221375 w 1244359"/>
              <a:gd name="connsiteY1032" fmla="*/ 951548 h 1201102"/>
              <a:gd name="connsiteX1033" fmla="*/ 222327 w 1244359"/>
              <a:gd name="connsiteY1033" fmla="*/ 952500 h 1201102"/>
              <a:gd name="connsiteX1034" fmla="*/ 222327 w 1244359"/>
              <a:gd name="connsiteY1034" fmla="*/ 952500 h 1201102"/>
              <a:gd name="connsiteX1035" fmla="*/ 221375 w 1244359"/>
              <a:gd name="connsiteY1035" fmla="*/ 954405 h 1201102"/>
              <a:gd name="connsiteX1036" fmla="*/ 278525 w 1244359"/>
              <a:gd name="connsiteY1036" fmla="*/ 1001078 h 1201102"/>
              <a:gd name="connsiteX1037" fmla="*/ 275667 w 1244359"/>
              <a:gd name="connsiteY1037" fmla="*/ 1002983 h 1201102"/>
              <a:gd name="connsiteX1038" fmla="*/ 278525 w 1244359"/>
              <a:gd name="connsiteY1038" fmla="*/ 1000125 h 1201102"/>
              <a:gd name="connsiteX1039" fmla="*/ 283287 w 1244359"/>
              <a:gd name="connsiteY1039" fmla="*/ 1004888 h 1201102"/>
              <a:gd name="connsiteX1040" fmla="*/ 283287 w 1244359"/>
              <a:gd name="connsiteY1040" fmla="*/ 1005840 h 1201102"/>
              <a:gd name="connsiteX1041" fmla="*/ 278525 w 1244359"/>
              <a:gd name="connsiteY1041" fmla="*/ 1001078 h 1201102"/>
              <a:gd name="connsiteX1042" fmla="*/ 302337 w 1244359"/>
              <a:gd name="connsiteY1042" fmla="*/ 1006793 h 1201102"/>
              <a:gd name="connsiteX1043" fmla="*/ 302337 w 1244359"/>
              <a:gd name="connsiteY1043" fmla="*/ 1006793 h 1201102"/>
              <a:gd name="connsiteX1044" fmla="*/ 302337 w 1244359"/>
              <a:gd name="connsiteY1044" fmla="*/ 1006793 h 1201102"/>
              <a:gd name="connsiteX1045" fmla="*/ 302337 w 1244359"/>
              <a:gd name="connsiteY1045" fmla="*/ 1006793 h 1201102"/>
              <a:gd name="connsiteX1046" fmla="*/ 302337 w 1244359"/>
              <a:gd name="connsiteY1046" fmla="*/ 1006793 h 1201102"/>
              <a:gd name="connsiteX1047" fmla="*/ 303290 w 1244359"/>
              <a:gd name="connsiteY1047" fmla="*/ 1006793 h 1201102"/>
              <a:gd name="connsiteX1048" fmla="*/ 302337 w 1244359"/>
              <a:gd name="connsiteY1048" fmla="*/ 1006793 h 1201102"/>
              <a:gd name="connsiteX1049" fmla="*/ 430925 w 1244359"/>
              <a:gd name="connsiteY1049" fmla="*/ 1107758 h 1201102"/>
              <a:gd name="connsiteX1050" fmla="*/ 393777 w 1244359"/>
              <a:gd name="connsiteY1050" fmla="*/ 1094423 h 1201102"/>
              <a:gd name="connsiteX1051" fmla="*/ 379490 w 1244359"/>
              <a:gd name="connsiteY1051" fmla="*/ 1085850 h 1201102"/>
              <a:gd name="connsiteX1052" fmla="*/ 377585 w 1244359"/>
              <a:gd name="connsiteY1052" fmla="*/ 1084898 h 1201102"/>
              <a:gd name="connsiteX1053" fmla="*/ 384252 w 1244359"/>
              <a:gd name="connsiteY1053" fmla="*/ 1085850 h 1201102"/>
              <a:gd name="connsiteX1054" fmla="*/ 399492 w 1244359"/>
              <a:gd name="connsiteY1054" fmla="*/ 1089660 h 1201102"/>
              <a:gd name="connsiteX1055" fmla="*/ 415685 w 1244359"/>
              <a:gd name="connsiteY1055" fmla="*/ 1095375 h 1201102"/>
              <a:gd name="connsiteX1056" fmla="*/ 448070 w 1244359"/>
              <a:gd name="connsiteY1056" fmla="*/ 1106805 h 1201102"/>
              <a:gd name="connsiteX1057" fmla="*/ 469025 w 1244359"/>
              <a:gd name="connsiteY1057" fmla="*/ 1106805 h 1201102"/>
              <a:gd name="connsiteX1058" fmla="*/ 469025 w 1244359"/>
              <a:gd name="connsiteY1058" fmla="*/ 1117283 h 1201102"/>
              <a:gd name="connsiteX1059" fmla="*/ 430925 w 1244359"/>
              <a:gd name="connsiteY1059" fmla="*/ 1107758 h 1201102"/>
              <a:gd name="connsiteX1060" fmla="*/ 609042 w 1244359"/>
              <a:gd name="connsiteY1060" fmla="*/ 1137285 h 1201102"/>
              <a:gd name="connsiteX1061" fmla="*/ 618567 w 1244359"/>
              <a:gd name="connsiteY1061" fmla="*/ 1138238 h 1201102"/>
              <a:gd name="connsiteX1062" fmla="*/ 615710 w 1244359"/>
              <a:gd name="connsiteY1062" fmla="*/ 1137285 h 1201102"/>
              <a:gd name="connsiteX1063" fmla="*/ 619520 w 1244359"/>
              <a:gd name="connsiteY1063" fmla="*/ 1135380 h 1201102"/>
              <a:gd name="connsiteX1064" fmla="*/ 607137 w 1244359"/>
              <a:gd name="connsiteY1064" fmla="*/ 1135380 h 1201102"/>
              <a:gd name="connsiteX1065" fmla="*/ 630950 w 1244359"/>
              <a:gd name="connsiteY1065" fmla="*/ 1128713 h 1201102"/>
              <a:gd name="connsiteX1066" fmla="*/ 630950 w 1244359"/>
              <a:gd name="connsiteY1066" fmla="*/ 1133475 h 1201102"/>
              <a:gd name="connsiteX1067" fmla="*/ 636665 w 1244359"/>
              <a:gd name="connsiteY1067" fmla="*/ 1134428 h 1201102"/>
              <a:gd name="connsiteX1068" fmla="*/ 633807 w 1244359"/>
              <a:gd name="connsiteY1068" fmla="*/ 1130618 h 1201102"/>
              <a:gd name="connsiteX1069" fmla="*/ 650952 w 1244359"/>
              <a:gd name="connsiteY1069" fmla="*/ 1127760 h 1201102"/>
              <a:gd name="connsiteX1070" fmla="*/ 659525 w 1244359"/>
              <a:gd name="connsiteY1070" fmla="*/ 1127760 h 1201102"/>
              <a:gd name="connsiteX1071" fmla="*/ 648095 w 1244359"/>
              <a:gd name="connsiteY1071" fmla="*/ 1132523 h 1201102"/>
              <a:gd name="connsiteX1072" fmla="*/ 666192 w 1244359"/>
              <a:gd name="connsiteY1072" fmla="*/ 1132523 h 1201102"/>
              <a:gd name="connsiteX1073" fmla="*/ 652857 w 1244359"/>
              <a:gd name="connsiteY1073" fmla="*/ 1134428 h 1201102"/>
              <a:gd name="connsiteX1074" fmla="*/ 638570 w 1244359"/>
              <a:gd name="connsiteY1074" fmla="*/ 1136333 h 1201102"/>
              <a:gd name="connsiteX1075" fmla="*/ 609042 w 1244359"/>
              <a:gd name="connsiteY1075" fmla="*/ 1137285 h 1201102"/>
              <a:gd name="connsiteX1076" fmla="*/ 611900 w 1244359"/>
              <a:gd name="connsiteY1076" fmla="*/ 1170623 h 1201102"/>
              <a:gd name="connsiteX1077" fmla="*/ 617615 w 1244359"/>
              <a:gd name="connsiteY1077" fmla="*/ 1171575 h 1201102"/>
              <a:gd name="connsiteX1078" fmla="*/ 596660 w 1244359"/>
              <a:gd name="connsiteY1078" fmla="*/ 1173480 h 1201102"/>
              <a:gd name="connsiteX1079" fmla="*/ 569990 w 1244359"/>
              <a:gd name="connsiteY1079" fmla="*/ 1173480 h 1201102"/>
              <a:gd name="connsiteX1080" fmla="*/ 611900 w 1244359"/>
              <a:gd name="connsiteY1080" fmla="*/ 1170623 h 1201102"/>
              <a:gd name="connsiteX1081" fmla="*/ 565227 w 1244359"/>
              <a:gd name="connsiteY1081" fmla="*/ 1175385 h 1201102"/>
              <a:gd name="connsiteX1082" fmla="*/ 584277 w 1244359"/>
              <a:gd name="connsiteY1082" fmla="*/ 1177290 h 1201102"/>
              <a:gd name="connsiteX1083" fmla="*/ 605232 w 1244359"/>
              <a:gd name="connsiteY1083" fmla="*/ 1177290 h 1201102"/>
              <a:gd name="connsiteX1084" fmla="*/ 582372 w 1244359"/>
              <a:gd name="connsiteY1084" fmla="*/ 1178243 h 1201102"/>
              <a:gd name="connsiteX1085" fmla="*/ 562370 w 1244359"/>
              <a:gd name="connsiteY1085" fmla="*/ 1179195 h 1201102"/>
              <a:gd name="connsiteX1086" fmla="*/ 565227 w 1244359"/>
              <a:gd name="connsiteY1086" fmla="*/ 1175385 h 1201102"/>
              <a:gd name="connsiteX1087" fmla="*/ 561417 w 1244359"/>
              <a:gd name="connsiteY1087" fmla="*/ 1183005 h 1201102"/>
              <a:gd name="connsiteX1088" fmla="*/ 569037 w 1244359"/>
              <a:gd name="connsiteY1088" fmla="*/ 1183005 h 1201102"/>
              <a:gd name="connsiteX1089" fmla="*/ 561417 w 1244359"/>
              <a:gd name="connsiteY1089" fmla="*/ 1183005 h 1201102"/>
              <a:gd name="connsiteX1090" fmla="*/ 661430 w 1244359"/>
              <a:gd name="connsiteY1090" fmla="*/ 1187768 h 1201102"/>
              <a:gd name="connsiteX1091" fmla="*/ 661430 w 1244359"/>
              <a:gd name="connsiteY1091" fmla="*/ 1184910 h 1201102"/>
              <a:gd name="connsiteX1092" fmla="*/ 659525 w 1244359"/>
              <a:gd name="connsiteY1092" fmla="*/ 1185863 h 1201102"/>
              <a:gd name="connsiteX1093" fmla="*/ 649047 w 1244359"/>
              <a:gd name="connsiteY1093" fmla="*/ 1187768 h 1201102"/>
              <a:gd name="connsiteX1094" fmla="*/ 627140 w 1244359"/>
              <a:gd name="connsiteY1094" fmla="*/ 1189673 h 1201102"/>
              <a:gd name="connsiteX1095" fmla="*/ 581420 w 1244359"/>
              <a:gd name="connsiteY1095" fmla="*/ 1188720 h 1201102"/>
              <a:gd name="connsiteX1096" fmla="*/ 578562 w 1244359"/>
              <a:gd name="connsiteY1096" fmla="*/ 1190625 h 1201102"/>
              <a:gd name="connsiteX1097" fmla="*/ 569990 w 1244359"/>
              <a:gd name="connsiteY1097" fmla="*/ 1188720 h 1201102"/>
              <a:gd name="connsiteX1098" fmla="*/ 582372 w 1244359"/>
              <a:gd name="connsiteY1098" fmla="*/ 1187768 h 1201102"/>
              <a:gd name="connsiteX1099" fmla="*/ 580467 w 1244359"/>
              <a:gd name="connsiteY1099" fmla="*/ 1184910 h 1201102"/>
              <a:gd name="connsiteX1100" fmla="*/ 642380 w 1244359"/>
              <a:gd name="connsiteY1100" fmla="*/ 1179195 h 1201102"/>
              <a:gd name="connsiteX1101" fmla="*/ 654762 w 1244359"/>
              <a:gd name="connsiteY1101" fmla="*/ 1182053 h 1201102"/>
              <a:gd name="connsiteX1102" fmla="*/ 653810 w 1244359"/>
              <a:gd name="connsiteY1102" fmla="*/ 1178243 h 1201102"/>
              <a:gd name="connsiteX1103" fmla="*/ 662382 w 1244359"/>
              <a:gd name="connsiteY1103" fmla="*/ 1178243 h 1201102"/>
              <a:gd name="connsiteX1104" fmla="*/ 664287 w 1244359"/>
              <a:gd name="connsiteY1104" fmla="*/ 1181100 h 1201102"/>
              <a:gd name="connsiteX1105" fmla="*/ 681432 w 1244359"/>
              <a:gd name="connsiteY1105" fmla="*/ 1176338 h 1201102"/>
              <a:gd name="connsiteX1106" fmla="*/ 673812 w 1244359"/>
              <a:gd name="connsiteY1106" fmla="*/ 1176338 h 1201102"/>
              <a:gd name="connsiteX1107" fmla="*/ 692862 w 1244359"/>
              <a:gd name="connsiteY1107" fmla="*/ 1173480 h 1201102"/>
              <a:gd name="connsiteX1108" fmla="*/ 695720 w 1244359"/>
              <a:gd name="connsiteY1108" fmla="*/ 1179195 h 1201102"/>
              <a:gd name="connsiteX1109" fmla="*/ 669050 w 1244359"/>
              <a:gd name="connsiteY1109" fmla="*/ 1183958 h 1201102"/>
              <a:gd name="connsiteX1110" fmla="*/ 707150 w 1244359"/>
              <a:gd name="connsiteY1110" fmla="*/ 1182053 h 1201102"/>
              <a:gd name="connsiteX1111" fmla="*/ 661430 w 1244359"/>
              <a:gd name="connsiteY1111" fmla="*/ 1187768 h 1201102"/>
              <a:gd name="connsiteX1112" fmla="*/ 730010 w 1244359"/>
              <a:gd name="connsiteY1112" fmla="*/ 1167765 h 1201102"/>
              <a:gd name="connsiteX1113" fmla="*/ 728105 w 1244359"/>
              <a:gd name="connsiteY1113" fmla="*/ 1164908 h 1201102"/>
              <a:gd name="connsiteX1114" fmla="*/ 738582 w 1244359"/>
              <a:gd name="connsiteY1114" fmla="*/ 1163955 h 1201102"/>
              <a:gd name="connsiteX1115" fmla="*/ 730010 w 1244359"/>
              <a:gd name="connsiteY1115" fmla="*/ 1167765 h 1201102"/>
              <a:gd name="connsiteX1116" fmla="*/ 769062 w 1244359"/>
              <a:gd name="connsiteY1116" fmla="*/ 1153478 h 1201102"/>
              <a:gd name="connsiteX1117" fmla="*/ 718580 w 1244359"/>
              <a:gd name="connsiteY1117" fmla="*/ 1163955 h 1201102"/>
              <a:gd name="connsiteX1118" fmla="*/ 724295 w 1244359"/>
              <a:gd name="connsiteY1118" fmla="*/ 1163955 h 1201102"/>
              <a:gd name="connsiteX1119" fmla="*/ 715722 w 1244359"/>
              <a:gd name="connsiteY1119" fmla="*/ 1164908 h 1201102"/>
              <a:gd name="connsiteX1120" fmla="*/ 713817 w 1244359"/>
              <a:gd name="connsiteY1120" fmla="*/ 1170623 h 1201102"/>
              <a:gd name="connsiteX1121" fmla="*/ 708102 w 1244359"/>
              <a:gd name="connsiteY1121" fmla="*/ 1164908 h 1201102"/>
              <a:gd name="connsiteX1122" fmla="*/ 725247 w 1244359"/>
              <a:gd name="connsiteY1122" fmla="*/ 1160145 h 1201102"/>
              <a:gd name="connsiteX1123" fmla="*/ 717627 w 1244359"/>
              <a:gd name="connsiteY1123" fmla="*/ 1160145 h 1201102"/>
              <a:gd name="connsiteX1124" fmla="*/ 724295 w 1244359"/>
              <a:gd name="connsiteY1124" fmla="*/ 1156335 h 1201102"/>
              <a:gd name="connsiteX1125" fmla="*/ 726200 w 1244359"/>
              <a:gd name="connsiteY1125" fmla="*/ 1159193 h 1201102"/>
              <a:gd name="connsiteX1126" fmla="*/ 755727 w 1244359"/>
              <a:gd name="connsiteY1126" fmla="*/ 1149668 h 1201102"/>
              <a:gd name="connsiteX1127" fmla="*/ 766205 w 1244359"/>
              <a:gd name="connsiteY1127" fmla="*/ 1149668 h 1201102"/>
              <a:gd name="connsiteX1128" fmla="*/ 765252 w 1244359"/>
              <a:gd name="connsiteY1128" fmla="*/ 1146810 h 1201102"/>
              <a:gd name="connsiteX1129" fmla="*/ 785255 w 1244359"/>
              <a:gd name="connsiteY1129" fmla="*/ 1142048 h 1201102"/>
              <a:gd name="connsiteX1130" fmla="*/ 777635 w 1244359"/>
              <a:gd name="connsiteY1130" fmla="*/ 1142048 h 1201102"/>
              <a:gd name="connsiteX1131" fmla="*/ 793827 w 1244359"/>
              <a:gd name="connsiteY1131" fmla="*/ 1135380 h 1201102"/>
              <a:gd name="connsiteX1132" fmla="*/ 793827 w 1244359"/>
              <a:gd name="connsiteY1132" fmla="*/ 1139190 h 1201102"/>
              <a:gd name="connsiteX1133" fmla="*/ 796685 w 1244359"/>
              <a:gd name="connsiteY1133" fmla="*/ 1134428 h 1201102"/>
              <a:gd name="connsiteX1134" fmla="*/ 809067 w 1244359"/>
              <a:gd name="connsiteY1134" fmla="*/ 1133475 h 1201102"/>
              <a:gd name="connsiteX1135" fmla="*/ 769062 w 1244359"/>
              <a:gd name="connsiteY1135" fmla="*/ 1153478 h 1201102"/>
              <a:gd name="connsiteX1136" fmla="*/ 901460 w 1244359"/>
              <a:gd name="connsiteY1136" fmla="*/ 1118235 h 1201102"/>
              <a:gd name="connsiteX1137" fmla="*/ 910985 w 1244359"/>
              <a:gd name="connsiteY1137" fmla="*/ 1109663 h 1201102"/>
              <a:gd name="connsiteX1138" fmla="*/ 901460 w 1244359"/>
              <a:gd name="connsiteY1138" fmla="*/ 1118235 h 1201102"/>
              <a:gd name="connsiteX1139" fmla="*/ 943370 w 1244359"/>
              <a:gd name="connsiteY1139" fmla="*/ 1108710 h 1201102"/>
              <a:gd name="connsiteX1140" fmla="*/ 936702 w 1244359"/>
              <a:gd name="connsiteY1140" fmla="*/ 1110615 h 1201102"/>
              <a:gd name="connsiteX1141" fmla="*/ 941465 w 1244359"/>
              <a:gd name="connsiteY1141" fmla="*/ 1106805 h 1201102"/>
              <a:gd name="connsiteX1142" fmla="*/ 944322 w 1244359"/>
              <a:gd name="connsiteY1142" fmla="*/ 1107758 h 1201102"/>
              <a:gd name="connsiteX1143" fmla="*/ 943370 w 1244359"/>
              <a:gd name="connsiteY1143" fmla="*/ 1108710 h 1201102"/>
              <a:gd name="connsiteX1144" fmla="*/ 938607 w 1244359"/>
              <a:gd name="connsiteY1144" fmla="*/ 1096328 h 1201102"/>
              <a:gd name="connsiteX1145" fmla="*/ 943370 w 1244359"/>
              <a:gd name="connsiteY1145" fmla="*/ 1093470 h 1201102"/>
              <a:gd name="connsiteX1146" fmla="*/ 944322 w 1244359"/>
              <a:gd name="connsiteY1146" fmla="*/ 1095375 h 1201102"/>
              <a:gd name="connsiteX1147" fmla="*/ 938607 w 1244359"/>
              <a:gd name="connsiteY1147" fmla="*/ 1096328 h 1201102"/>
              <a:gd name="connsiteX1148" fmla="*/ 944322 w 1244359"/>
              <a:gd name="connsiteY1148" fmla="*/ 1091565 h 1201102"/>
              <a:gd name="connsiteX1149" fmla="*/ 950990 w 1244359"/>
              <a:gd name="connsiteY1149" fmla="*/ 1084898 h 1201102"/>
              <a:gd name="connsiteX1150" fmla="*/ 952895 w 1244359"/>
              <a:gd name="connsiteY1150" fmla="*/ 1086803 h 1201102"/>
              <a:gd name="connsiteX1151" fmla="*/ 944322 w 1244359"/>
              <a:gd name="connsiteY1151" fmla="*/ 1091565 h 1201102"/>
              <a:gd name="connsiteX1152" fmla="*/ 942417 w 1244359"/>
              <a:gd name="connsiteY1152" fmla="*/ 1087755 h 1201102"/>
              <a:gd name="connsiteX1153" fmla="*/ 922415 w 1244359"/>
              <a:gd name="connsiteY1153" fmla="*/ 1102043 h 1201102"/>
              <a:gd name="connsiteX1154" fmla="*/ 937655 w 1244359"/>
              <a:gd name="connsiteY1154" fmla="*/ 1087755 h 1201102"/>
              <a:gd name="connsiteX1155" fmla="*/ 960515 w 1244359"/>
              <a:gd name="connsiteY1155" fmla="*/ 1070610 h 1201102"/>
              <a:gd name="connsiteX1156" fmla="*/ 942417 w 1244359"/>
              <a:gd name="connsiteY1156" fmla="*/ 1087755 h 1201102"/>
              <a:gd name="connsiteX1157" fmla="*/ 998615 w 1244359"/>
              <a:gd name="connsiteY1157" fmla="*/ 1076325 h 1201102"/>
              <a:gd name="connsiteX1158" fmla="*/ 995757 w 1244359"/>
              <a:gd name="connsiteY1158" fmla="*/ 1070610 h 1201102"/>
              <a:gd name="connsiteX1159" fmla="*/ 998615 w 1244359"/>
              <a:gd name="connsiteY1159" fmla="*/ 1076325 h 1201102"/>
              <a:gd name="connsiteX1160" fmla="*/ 1003377 w 1244359"/>
              <a:gd name="connsiteY1160" fmla="*/ 1069658 h 1201102"/>
              <a:gd name="connsiteX1161" fmla="*/ 999567 w 1244359"/>
              <a:gd name="connsiteY1161" fmla="*/ 1069658 h 1201102"/>
              <a:gd name="connsiteX1162" fmla="*/ 1002425 w 1244359"/>
              <a:gd name="connsiteY1162" fmla="*/ 1067753 h 1201102"/>
              <a:gd name="connsiteX1163" fmla="*/ 1006235 w 1244359"/>
              <a:gd name="connsiteY1163" fmla="*/ 1066800 h 1201102"/>
              <a:gd name="connsiteX1164" fmla="*/ 1006235 w 1244359"/>
              <a:gd name="connsiteY1164" fmla="*/ 1069658 h 1201102"/>
              <a:gd name="connsiteX1165" fmla="*/ 1003377 w 1244359"/>
              <a:gd name="connsiteY1165" fmla="*/ 1069658 h 1201102"/>
              <a:gd name="connsiteX1166" fmla="*/ 1025285 w 1244359"/>
              <a:gd name="connsiteY1166" fmla="*/ 1058228 h 1201102"/>
              <a:gd name="connsiteX1167" fmla="*/ 1029095 w 1244359"/>
              <a:gd name="connsiteY1167" fmla="*/ 1053465 h 1201102"/>
              <a:gd name="connsiteX1168" fmla="*/ 1025285 w 1244359"/>
              <a:gd name="connsiteY1168" fmla="*/ 1056323 h 1201102"/>
              <a:gd name="connsiteX1169" fmla="*/ 1023380 w 1244359"/>
              <a:gd name="connsiteY1169" fmla="*/ 1054418 h 1201102"/>
              <a:gd name="connsiteX1170" fmla="*/ 1031952 w 1244359"/>
              <a:gd name="connsiteY1170" fmla="*/ 1051560 h 1201102"/>
              <a:gd name="connsiteX1171" fmla="*/ 1025285 w 1244359"/>
              <a:gd name="connsiteY1171" fmla="*/ 1058228 h 1201102"/>
              <a:gd name="connsiteX1172" fmla="*/ 1052907 w 1244359"/>
              <a:gd name="connsiteY1172" fmla="*/ 1010603 h 1201102"/>
              <a:gd name="connsiteX1173" fmla="*/ 1054812 w 1244359"/>
              <a:gd name="connsiteY1173" fmla="*/ 1012508 h 1201102"/>
              <a:gd name="connsiteX1174" fmla="*/ 1050050 w 1244359"/>
              <a:gd name="connsiteY1174" fmla="*/ 1018223 h 1201102"/>
              <a:gd name="connsiteX1175" fmla="*/ 1052907 w 1244359"/>
              <a:gd name="connsiteY1175" fmla="*/ 1010603 h 1201102"/>
              <a:gd name="connsiteX1176" fmla="*/ 1061480 w 1244359"/>
              <a:gd name="connsiteY1176" fmla="*/ 1021080 h 1201102"/>
              <a:gd name="connsiteX1177" fmla="*/ 1056717 w 1244359"/>
              <a:gd name="connsiteY1177" fmla="*/ 1023938 h 1201102"/>
              <a:gd name="connsiteX1178" fmla="*/ 1067195 w 1244359"/>
              <a:gd name="connsiteY1178" fmla="*/ 1014413 h 1201102"/>
              <a:gd name="connsiteX1179" fmla="*/ 1061480 w 1244359"/>
              <a:gd name="connsiteY1179" fmla="*/ 1021080 h 1201102"/>
              <a:gd name="connsiteX1180" fmla="*/ 1066242 w 1244359"/>
              <a:gd name="connsiteY1180" fmla="*/ 1000125 h 1201102"/>
              <a:gd name="connsiteX1181" fmla="*/ 1052907 w 1244359"/>
              <a:gd name="connsiteY1181" fmla="*/ 1019175 h 1201102"/>
              <a:gd name="connsiteX1182" fmla="*/ 1060527 w 1244359"/>
              <a:gd name="connsiteY1182" fmla="*/ 1002983 h 1201102"/>
              <a:gd name="connsiteX1183" fmla="*/ 1081482 w 1244359"/>
              <a:gd name="connsiteY1183" fmla="*/ 982028 h 1201102"/>
              <a:gd name="connsiteX1184" fmla="*/ 1066242 w 1244359"/>
              <a:gd name="connsiteY1184" fmla="*/ 1000125 h 1201102"/>
              <a:gd name="connsiteX1185" fmla="*/ 1093865 w 1244359"/>
              <a:gd name="connsiteY1185" fmla="*/ 967740 h 1201102"/>
              <a:gd name="connsiteX1186" fmla="*/ 1083387 w 1244359"/>
              <a:gd name="connsiteY1186" fmla="*/ 981075 h 1201102"/>
              <a:gd name="connsiteX1187" fmla="*/ 1080530 w 1244359"/>
              <a:gd name="connsiteY1187" fmla="*/ 978218 h 1201102"/>
              <a:gd name="connsiteX1188" fmla="*/ 1098627 w 1244359"/>
              <a:gd name="connsiteY1188" fmla="*/ 955358 h 1201102"/>
              <a:gd name="connsiteX1189" fmla="*/ 1093865 w 1244359"/>
              <a:gd name="connsiteY1189" fmla="*/ 967740 h 1201102"/>
              <a:gd name="connsiteX1190" fmla="*/ 1156730 w 1244359"/>
              <a:gd name="connsiteY1190" fmla="*/ 868680 h 1201102"/>
              <a:gd name="connsiteX1191" fmla="*/ 1152920 w 1244359"/>
              <a:gd name="connsiteY1191" fmla="*/ 864870 h 1201102"/>
              <a:gd name="connsiteX1192" fmla="*/ 1159587 w 1244359"/>
              <a:gd name="connsiteY1192" fmla="*/ 858203 h 1201102"/>
              <a:gd name="connsiteX1193" fmla="*/ 1166255 w 1244359"/>
              <a:gd name="connsiteY1193" fmla="*/ 843915 h 1201102"/>
              <a:gd name="connsiteX1194" fmla="*/ 1156730 w 1244359"/>
              <a:gd name="connsiteY1194" fmla="*/ 868680 h 1201102"/>
              <a:gd name="connsiteX1195" fmla="*/ 1157682 w 1244359"/>
              <a:gd name="connsiteY1195" fmla="*/ 895350 h 1201102"/>
              <a:gd name="connsiteX1196" fmla="*/ 1153872 w 1244359"/>
              <a:gd name="connsiteY1196" fmla="*/ 897255 h 1201102"/>
              <a:gd name="connsiteX1197" fmla="*/ 1156730 w 1244359"/>
              <a:gd name="connsiteY1197" fmla="*/ 889635 h 1201102"/>
              <a:gd name="connsiteX1198" fmla="*/ 1158635 w 1244359"/>
              <a:gd name="connsiteY1198" fmla="*/ 892493 h 1201102"/>
              <a:gd name="connsiteX1199" fmla="*/ 1164350 w 1244359"/>
              <a:gd name="connsiteY1199" fmla="*/ 886778 h 1201102"/>
              <a:gd name="connsiteX1200" fmla="*/ 1157682 w 1244359"/>
              <a:gd name="connsiteY1200" fmla="*/ 895350 h 1201102"/>
              <a:gd name="connsiteX1201" fmla="*/ 1166255 w 1244359"/>
              <a:gd name="connsiteY1201" fmla="*/ 878205 h 1201102"/>
              <a:gd name="connsiteX1202" fmla="*/ 1171017 w 1244359"/>
              <a:gd name="connsiteY1202" fmla="*/ 868680 h 1201102"/>
              <a:gd name="connsiteX1203" fmla="*/ 1166255 w 1244359"/>
              <a:gd name="connsiteY1203" fmla="*/ 878205 h 1201102"/>
              <a:gd name="connsiteX1204" fmla="*/ 1171970 w 1244359"/>
              <a:gd name="connsiteY1204" fmla="*/ 821055 h 1201102"/>
              <a:gd name="connsiteX1205" fmla="*/ 1172922 w 1244359"/>
              <a:gd name="connsiteY1205" fmla="*/ 813435 h 1201102"/>
              <a:gd name="connsiteX1206" fmla="*/ 1171970 w 1244359"/>
              <a:gd name="connsiteY1206" fmla="*/ 821055 h 1201102"/>
              <a:gd name="connsiteX1207" fmla="*/ 1171017 w 1244359"/>
              <a:gd name="connsiteY1207" fmla="*/ 800100 h 1201102"/>
              <a:gd name="connsiteX1208" fmla="*/ 1174827 w 1244359"/>
              <a:gd name="connsiteY1208" fmla="*/ 788670 h 1201102"/>
              <a:gd name="connsiteX1209" fmla="*/ 1171017 w 1244359"/>
              <a:gd name="connsiteY1209" fmla="*/ 800100 h 1201102"/>
              <a:gd name="connsiteX1210" fmla="*/ 1178637 w 1244359"/>
              <a:gd name="connsiteY1210" fmla="*/ 767715 h 1201102"/>
              <a:gd name="connsiteX1211" fmla="*/ 1176732 w 1244359"/>
              <a:gd name="connsiteY1211" fmla="*/ 778193 h 1201102"/>
              <a:gd name="connsiteX1212" fmla="*/ 1178637 w 1244359"/>
              <a:gd name="connsiteY1212" fmla="*/ 767715 h 1201102"/>
              <a:gd name="connsiteX1213" fmla="*/ 1178637 w 1244359"/>
              <a:gd name="connsiteY1213" fmla="*/ 792480 h 1201102"/>
              <a:gd name="connsiteX1214" fmla="*/ 1180542 w 1244359"/>
              <a:gd name="connsiteY1214" fmla="*/ 775335 h 1201102"/>
              <a:gd name="connsiteX1215" fmla="*/ 1183400 w 1244359"/>
              <a:gd name="connsiteY1215" fmla="*/ 778193 h 1201102"/>
              <a:gd name="connsiteX1216" fmla="*/ 1178637 w 1244359"/>
              <a:gd name="connsiteY1216" fmla="*/ 792480 h 1201102"/>
              <a:gd name="connsiteX1217" fmla="*/ 1190067 w 1244359"/>
              <a:gd name="connsiteY1217" fmla="*/ 726758 h 1201102"/>
              <a:gd name="connsiteX1218" fmla="*/ 1188162 w 1244359"/>
              <a:gd name="connsiteY1218" fmla="*/ 754380 h 1201102"/>
              <a:gd name="connsiteX1219" fmla="*/ 1184352 w 1244359"/>
              <a:gd name="connsiteY1219" fmla="*/ 758190 h 1201102"/>
              <a:gd name="connsiteX1220" fmla="*/ 1183400 w 1244359"/>
              <a:gd name="connsiteY1220" fmla="*/ 775335 h 1201102"/>
              <a:gd name="connsiteX1221" fmla="*/ 1179590 w 1244359"/>
              <a:gd name="connsiteY1221" fmla="*/ 772478 h 1201102"/>
              <a:gd name="connsiteX1222" fmla="*/ 1181495 w 1244359"/>
              <a:gd name="connsiteY1222" fmla="*/ 763905 h 1201102"/>
              <a:gd name="connsiteX1223" fmla="*/ 1178637 w 1244359"/>
              <a:gd name="connsiteY1223" fmla="*/ 758190 h 1201102"/>
              <a:gd name="connsiteX1224" fmla="*/ 1181495 w 1244359"/>
              <a:gd name="connsiteY1224" fmla="*/ 757238 h 1201102"/>
              <a:gd name="connsiteX1225" fmla="*/ 1189115 w 1244359"/>
              <a:gd name="connsiteY1225" fmla="*/ 721995 h 1201102"/>
              <a:gd name="connsiteX1226" fmla="*/ 1191020 w 1244359"/>
              <a:gd name="connsiteY1226" fmla="*/ 722948 h 1201102"/>
              <a:gd name="connsiteX1227" fmla="*/ 1190067 w 1244359"/>
              <a:gd name="connsiteY1227" fmla="*/ 718185 h 1201102"/>
              <a:gd name="connsiteX1228" fmla="*/ 1188162 w 1244359"/>
              <a:gd name="connsiteY1228" fmla="*/ 718185 h 1201102"/>
              <a:gd name="connsiteX1229" fmla="*/ 1191020 w 1244359"/>
              <a:gd name="connsiteY1229" fmla="*/ 707708 h 1201102"/>
              <a:gd name="connsiteX1230" fmla="*/ 1191972 w 1244359"/>
              <a:gd name="connsiteY1230" fmla="*/ 714375 h 1201102"/>
              <a:gd name="connsiteX1231" fmla="*/ 1195782 w 1244359"/>
              <a:gd name="connsiteY1231" fmla="*/ 695325 h 1201102"/>
              <a:gd name="connsiteX1232" fmla="*/ 1191020 w 1244359"/>
              <a:gd name="connsiteY1232" fmla="*/ 707708 h 1201102"/>
              <a:gd name="connsiteX1233" fmla="*/ 1191020 w 1244359"/>
              <a:gd name="connsiteY1233" fmla="*/ 706755 h 1201102"/>
              <a:gd name="connsiteX1234" fmla="*/ 1193877 w 1244359"/>
              <a:gd name="connsiteY1234" fmla="*/ 688658 h 1201102"/>
              <a:gd name="connsiteX1235" fmla="*/ 1196735 w 1244359"/>
              <a:gd name="connsiteY1235" fmla="*/ 687705 h 1201102"/>
              <a:gd name="connsiteX1236" fmla="*/ 1196735 w 1244359"/>
              <a:gd name="connsiteY1236" fmla="*/ 687705 h 1201102"/>
              <a:gd name="connsiteX1237" fmla="*/ 1197687 w 1244359"/>
              <a:gd name="connsiteY1237" fmla="*/ 699135 h 1201102"/>
              <a:gd name="connsiteX1238" fmla="*/ 1195782 w 1244359"/>
              <a:gd name="connsiteY1238" fmla="*/ 711518 h 1201102"/>
              <a:gd name="connsiteX1239" fmla="*/ 1191972 w 1244359"/>
              <a:gd name="connsiteY1239" fmla="*/ 715328 h 1201102"/>
              <a:gd name="connsiteX1240" fmla="*/ 1190067 w 1244359"/>
              <a:gd name="connsiteY1240" fmla="*/ 735330 h 1201102"/>
              <a:gd name="connsiteX1241" fmla="*/ 1190067 w 1244359"/>
              <a:gd name="connsiteY1241" fmla="*/ 726758 h 1201102"/>
              <a:gd name="connsiteX1242" fmla="*/ 1190067 w 1244359"/>
              <a:gd name="connsiteY1242" fmla="*/ 801053 h 1201102"/>
              <a:gd name="connsiteX1243" fmla="*/ 1193877 w 1244359"/>
              <a:gd name="connsiteY1243" fmla="*/ 790575 h 1201102"/>
              <a:gd name="connsiteX1244" fmla="*/ 1190067 w 1244359"/>
              <a:gd name="connsiteY1244" fmla="*/ 801053 h 1201102"/>
              <a:gd name="connsiteX1245" fmla="*/ 1193877 w 1244359"/>
              <a:gd name="connsiteY1245" fmla="*/ 787718 h 1201102"/>
              <a:gd name="connsiteX1246" fmla="*/ 1203402 w 1244359"/>
              <a:gd name="connsiteY1246" fmla="*/ 779145 h 1201102"/>
              <a:gd name="connsiteX1247" fmla="*/ 1193877 w 1244359"/>
              <a:gd name="connsiteY1247" fmla="*/ 787718 h 1201102"/>
              <a:gd name="connsiteX1248" fmla="*/ 1226262 w 1244359"/>
              <a:gd name="connsiteY1248" fmla="*/ 529590 h 1201102"/>
              <a:gd name="connsiteX1249" fmla="*/ 1226262 w 1244359"/>
              <a:gd name="connsiteY1249" fmla="*/ 529590 h 1201102"/>
              <a:gd name="connsiteX1250" fmla="*/ 1226262 w 1244359"/>
              <a:gd name="connsiteY1250" fmla="*/ 529590 h 1201102"/>
              <a:gd name="connsiteX1251" fmla="*/ 1226262 w 1244359"/>
              <a:gd name="connsiteY1251" fmla="*/ 529590 h 1201102"/>
              <a:gd name="connsiteX1252" fmla="*/ 1230072 w 1244359"/>
              <a:gd name="connsiteY1252" fmla="*/ 522923 h 1201102"/>
              <a:gd name="connsiteX1253" fmla="*/ 1231977 w 1244359"/>
              <a:gd name="connsiteY1253" fmla="*/ 535305 h 1201102"/>
              <a:gd name="connsiteX1254" fmla="*/ 1230072 w 1244359"/>
              <a:gd name="connsiteY1254" fmla="*/ 522923 h 120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</a:cxnLst>
            <a:rect l="l" t="t" r="r" b="b"/>
            <a:pathLst>
              <a:path w="1244359" h="1201102">
                <a:moveTo>
                  <a:pt x="1244360" y="573405"/>
                </a:moveTo>
                <a:cubicBezTo>
                  <a:pt x="1243407" y="556260"/>
                  <a:pt x="1242455" y="539115"/>
                  <a:pt x="1241502" y="522923"/>
                </a:cubicBezTo>
                <a:cubicBezTo>
                  <a:pt x="1241502" y="519113"/>
                  <a:pt x="1240550" y="514350"/>
                  <a:pt x="1240550" y="510540"/>
                </a:cubicBezTo>
                <a:cubicBezTo>
                  <a:pt x="1239597" y="506730"/>
                  <a:pt x="1239597" y="502920"/>
                  <a:pt x="1238645" y="499110"/>
                </a:cubicBezTo>
                <a:cubicBezTo>
                  <a:pt x="1237692" y="491490"/>
                  <a:pt x="1236740" y="483870"/>
                  <a:pt x="1235787" y="476250"/>
                </a:cubicBezTo>
                <a:cubicBezTo>
                  <a:pt x="1231977" y="470535"/>
                  <a:pt x="1232930" y="447675"/>
                  <a:pt x="1225310" y="442913"/>
                </a:cubicBezTo>
                <a:cubicBezTo>
                  <a:pt x="1225310" y="434340"/>
                  <a:pt x="1224357" y="430530"/>
                  <a:pt x="1220547" y="422910"/>
                </a:cubicBezTo>
                <a:cubicBezTo>
                  <a:pt x="1226262" y="424815"/>
                  <a:pt x="1218642" y="413385"/>
                  <a:pt x="1222452" y="414338"/>
                </a:cubicBezTo>
                <a:cubicBezTo>
                  <a:pt x="1218642" y="407670"/>
                  <a:pt x="1220547" y="398145"/>
                  <a:pt x="1216737" y="396240"/>
                </a:cubicBezTo>
                <a:cubicBezTo>
                  <a:pt x="1218642" y="405765"/>
                  <a:pt x="1222452" y="411480"/>
                  <a:pt x="1219595" y="415290"/>
                </a:cubicBezTo>
                <a:cubicBezTo>
                  <a:pt x="1217690" y="405765"/>
                  <a:pt x="1213880" y="397193"/>
                  <a:pt x="1214832" y="390525"/>
                </a:cubicBezTo>
                <a:cubicBezTo>
                  <a:pt x="1211975" y="383858"/>
                  <a:pt x="1204355" y="371475"/>
                  <a:pt x="1205307" y="365760"/>
                </a:cubicBezTo>
                <a:cubicBezTo>
                  <a:pt x="1201497" y="366713"/>
                  <a:pt x="1203402" y="357188"/>
                  <a:pt x="1199592" y="354330"/>
                </a:cubicBezTo>
                <a:cubicBezTo>
                  <a:pt x="1197687" y="354330"/>
                  <a:pt x="1198640" y="357188"/>
                  <a:pt x="1197687" y="355283"/>
                </a:cubicBezTo>
                <a:cubicBezTo>
                  <a:pt x="1193877" y="350520"/>
                  <a:pt x="1194830" y="341948"/>
                  <a:pt x="1191020" y="337185"/>
                </a:cubicBezTo>
                <a:cubicBezTo>
                  <a:pt x="1191972" y="339090"/>
                  <a:pt x="1191972" y="340995"/>
                  <a:pt x="1191020" y="340995"/>
                </a:cubicBezTo>
                <a:cubicBezTo>
                  <a:pt x="1189115" y="337185"/>
                  <a:pt x="1191020" y="336233"/>
                  <a:pt x="1188162" y="331470"/>
                </a:cubicBezTo>
                <a:cubicBezTo>
                  <a:pt x="1185305" y="332423"/>
                  <a:pt x="1189115" y="338138"/>
                  <a:pt x="1189115" y="340995"/>
                </a:cubicBezTo>
                <a:cubicBezTo>
                  <a:pt x="1192925" y="342900"/>
                  <a:pt x="1199592" y="360045"/>
                  <a:pt x="1198640" y="362903"/>
                </a:cubicBezTo>
                <a:cubicBezTo>
                  <a:pt x="1195782" y="358140"/>
                  <a:pt x="1192925" y="357188"/>
                  <a:pt x="1193877" y="351473"/>
                </a:cubicBezTo>
                <a:cubicBezTo>
                  <a:pt x="1191020" y="351473"/>
                  <a:pt x="1193877" y="355283"/>
                  <a:pt x="1191972" y="355283"/>
                </a:cubicBezTo>
                <a:cubicBezTo>
                  <a:pt x="1193877" y="360045"/>
                  <a:pt x="1196735" y="359093"/>
                  <a:pt x="1197687" y="364808"/>
                </a:cubicBezTo>
                <a:cubicBezTo>
                  <a:pt x="1195782" y="364808"/>
                  <a:pt x="1192925" y="361950"/>
                  <a:pt x="1191020" y="360998"/>
                </a:cubicBezTo>
                <a:cubicBezTo>
                  <a:pt x="1192925" y="366713"/>
                  <a:pt x="1195782" y="363855"/>
                  <a:pt x="1197687" y="368618"/>
                </a:cubicBezTo>
                <a:cubicBezTo>
                  <a:pt x="1196735" y="370523"/>
                  <a:pt x="1193877" y="364808"/>
                  <a:pt x="1194830" y="369570"/>
                </a:cubicBezTo>
                <a:cubicBezTo>
                  <a:pt x="1195782" y="369570"/>
                  <a:pt x="1195782" y="370523"/>
                  <a:pt x="1196735" y="371475"/>
                </a:cubicBezTo>
                <a:cubicBezTo>
                  <a:pt x="1195782" y="371475"/>
                  <a:pt x="1195782" y="371475"/>
                  <a:pt x="1194830" y="371475"/>
                </a:cubicBezTo>
                <a:cubicBezTo>
                  <a:pt x="1193877" y="372428"/>
                  <a:pt x="1192925" y="372428"/>
                  <a:pt x="1191972" y="373380"/>
                </a:cubicBezTo>
                <a:cubicBezTo>
                  <a:pt x="1191972" y="372428"/>
                  <a:pt x="1192925" y="372428"/>
                  <a:pt x="1192925" y="372428"/>
                </a:cubicBezTo>
                <a:cubicBezTo>
                  <a:pt x="1190067" y="368618"/>
                  <a:pt x="1191020" y="367665"/>
                  <a:pt x="1190067" y="363855"/>
                </a:cubicBezTo>
                <a:cubicBezTo>
                  <a:pt x="1188162" y="364808"/>
                  <a:pt x="1190067" y="371475"/>
                  <a:pt x="1191020" y="374333"/>
                </a:cubicBezTo>
                <a:cubicBezTo>
                  <a:pt x="1189115" y="375285"/>
                  <a:pt x="1187210" y="376238"/>
                  <a:pt x="1184352" y="377190"/>
                </a:cubicBezTo>
                <a:cubicBezTo>
                  <a:pt x="1184352" y="377190"/>
                  <a:pt x="1183400" y="377190"/>
                  <a:pt x="1183400" y="376238"/>
                </a:cubicBezTo>
                <a:cubicBezTo>
                  <a:pt x="1183400" y="375285"/>
                  <a:pt x="1182447" y="373380"/>
                  <a:pt x="1182447" y="372428"/>
                </a:cubicBezTo>
                <a:cubicBezTo>
                  <a:pt x="1182447" y="370523"/>
                  <a:pt x="1182447" y="369570"/>
                  <a:pt x="1180542" y="367665"/>
                </a:cubicBezTo>
                <a:cubicBezTo>
                  <a:pt x="1178637" y="362903"/>
                  <a:pt x="1177685" y="359093"/>
                  <a:pt x="1179590" y="356235"/>
                </a:cubicBezTo>
                <a:cubicBezTo>
                  <a:pt x="1174827" y="353378"/>
                  <a:pt x="1169112" y="334328"/>
                  <a:pt x="1169112" y="328613"/>
                </a:cubicBezTo>
                <a:cubicBezTo>
                  <a:pt x="1167207" y="328613"/>
                  <a:pt x="1165302" y="326708"/>
                  <a:pt x="1163397" y="322898"/>
                </a:cubicBezTo>
                <a:cubicBezTo>
                  <a:pt x="1163397" y="321945"/>
                  <a:pt x="1163397" y="320993"/>
                  <a:pt x="1163397" y="319088"/>
                </a:cubicBezTo>
                <a:cubicBezTo>
                  <a:pt x="1163397" y="317183"/>
                  <a:pt x="1162445" y="317183"/>
                  <a:pt x="1160540" y="317183"/>
                </a:cubicBezTo>
                <a:cubicBezTo>
                  <a:pt x="1159587" y="314325"/>
                  <a:pt x="1158635" y="312420"/>
                  <a:pt x="1159587" y="311468"/>
                </a:cubicBezTo>
                <a:cubicBezTo>
                  <a:pt x="1157682" y="309563"/>
                  <a:pt x="1154825" y="306705"/>
                  <a:pt x="1152920" y="304800"/>
                </a:cubicBezTo>
                <a:cubicBezTo>
                  <a:pt x="1151967" y="302895"/>
                  <a:pt x="1151015" y="300990"/>
                  <a:pt x="1151015" y="299085"/>
                </a:cubicBezTo>
                <a:cubicBezTo>
                  <a:pt x="1151015" y="299085"/>
                  <a:pt x="1151015" y="299085"/>
                  <a:pt x="1151967" y="299085"/>
                </a:cubicBezTo>
                <a:cubicBezTo>
                  <a:pt x="1149110" y="292418"/>
                  <a:pt x="1146252" y="286703"/>
                  <a:pt x="1142442" y="280988"/>
                </a:cubicBezTo>
                <a:cubicBezTo>
                  <a:pt x="1142442" y="280988"/>
                  <a:pt x="1142442" y="280988"/>
                  <a:pt x="1142442" y="280988"/>
                </a:cubicBezTo>
                <a:cubicBezTo>
                  <a:pt x="1135775" y="267653"/>
                  <a:pt x="1127202" y="255270"/>
                  <a:pt x="1118630" y="243840"/>
                </a:cubicBezTo>
                <a:cubicBezTo>
                  <a:pt x="1115772" y="238125"/>
                  <a:pt x="1111962" y="233363"/>
                  <a:pt x="1109105" y="226695"/>
                </a:cubicBezTo>
                <a:cubicBezTo>
                  <a:pt x="1108152" y="227648"/>
                  <a:pt x="1107200" y="226695"/>
                  <a:pt x="1105295" y="225743"/>
                </a:cubicBezTo>
                <a:cubicBezTo>
                  <a:pt x="1104342" y="220028"/>
                  <a:pt x="1098627" y="213360"/>
                  <a:pt x="1092912" y="207645"/>
                </a:cubicBezTo>
                <a:cubicBezTo>
                  <a:pt x="1091960" y="203835"/>
                  <a:pt x="1090055" y="199073"/>
                  <a:pt x="1087197" y="195263"/>
                </a:cubicBezTo>
                <a:cubicBezTo>
                  <a:pt x="1087197" y="195263"/>
                  <a:pt x="1087197" y="194310"/>
                  <a:pt x="1088150" y="194310"/>
                </a:cubicBezTo>
                <a:cubicBezTo>
                  <a:pt x="1086245" y="192405"/>
                  <a:pt x="1085292" y="191453"/>
                  <a:pt x="1085292" y="191453"/>
                </a:cubicBezTo>
                <a:cubicBezTo>
                  <a:pt x="1084340" y="190500"/>
                  <a:pt x="1083387" y="189548"/>
                  <a:pt x="1082435" y="188595"/>
                </a:cubicBezTo>
                <a:cubicBezTo>
                  <a:pt x="1078625" y="184785"/>
                  <a:pt x="1074815" y="180023"/>
                  <a:pt x="1071957" y="176213"/>
                </a:cubicBezTo>
                <a:cubicBezTo>
                  <a:pt x="1068147" y="172403"/>
                  <a:pt x="1064337" y="168593"/>
                  <a:pt x="1062432" y="163830"/>
                </a:cubicBezTo>
                <a:cubicBezTo>
                  <a:pt x="1053860" y="150495"/>
                  <a:pt x="1045287" y="136208"/>
                  <a:pt x="1035762" y="123825"/>
                </a:cubicBezTo>
                <a:cubicBezTo>
                  <a:pt x="1025285" y="111443"/>
                  <a:pt x="1014807" y="99060"/>
                  <a:pt x="999567" y="91440"/>
                </a:cubicBezTo>
                <a:cubicBezTo>
                  <a:pt x="996710" y="88583"/>
                  <a:pt x="996710" y="93345"/>
                  <a:pt x="993852" y="91440"/>
                </a:cubicBezTo>
                <a:cubicBezTo>
                  <a:pt x="985280" y="82868"/>
                  <a:pt x="973850" y="76200"/>
                  <a:pt x="961467" y="67628"/>
                </a:cubicBezTo>
                <a:cubicBezTo>
                  <a:pt x="949085" y="60008"/>
                  <a:pt x="936702" y="52388"/>
                  <a:pt x="925272" y="45720"/>
                </a:cubicBezTo>
                <a:cubicBezTo>
                  <a:pt x="909080" y="35243"/>
                  <a:pt x="894792" y="22860"/>
                  <a:pt x="876695" y="16193"/>
                </a:cubicBezTo>
                <a:cubicBezTo>
                  <a:pt x="866217" y="12383"/>
                  <a:pt x="856692" y="10478"/>
                  <a:pt x="847167" y="9525"/>
                </a:cubicBezTo>
                <a:cubicBezTo>
                  <a:pt x="837642" y="8573"/>
                  <a:pt x="830022" y="9525"/>
                  <a:pt x="821450" y="12383"/>
                </a:cubicBezTo>
                <a:cubicBezTo>
                  <a:pt x="805257" y="5715"/>
                  <a:pt x="783350" y="13335"/>
                  <a:pt x="769062" y="1905"/>
                </a:cubicBezTo>
                <a:cubicBezTo>
                  <a:pt x="765252" y="1905"/>
                  <a:pt x="765252" y="5715"/>
                  <a:pt x="759537" y="3810"/>
                </a:cubicBezTo>
                <a:cubicBezTo>
                  <a:pt x="755727" y="2858"/>
                  <a:pt x="755727" y="953"/>
                  <a:pt x="753822" y="0"/>
                </a:cubicBezTo>
                <a:cubicBezTo>
                  <a:pt x="752870" y="4763"/>
                  <a:pt x="755727" y="3810"/>
                  <a:pt x="751917" y="6668"/>
                </a:cubicBezTo>
                <a:cubicBezTo>
                  <a:pt x="764300" y="7620"/>
                  <a:pt x="769062" y="9525"/>
                  <a:pt x="780492" y="8573"/>
                </a:cubicBezTo>
                <a:cubicBezTo>
                  <a:pt x="783350" y="9525"/>
                  <a:pt x="784302" y="11430"/>
                  <a:pt x="788112" y="12383"/>
                </a:cubicBezTo>
                <a:cubicBezTo>
                  <a:pt x="812877" y="12383"/>
                  <a:pt x="842405" y="15240"/>
                  <a:pt x="873837" y="25718"/>
                </a:cubicBezTo>
                <a:cubicBezTo>
                  <a:pt x="903365" y="36195"/>
                  <a:pt x="929082" y="58103"/>
                  <a:pt x="950990" y="63818"/>
                </a:cubicBezTo>
                <a:cubicBezTo>
                  <a:pt x="954800" y="66675"/>
                  <a:pt x="950990" y="69533"/>
                  <a:pt x="952895" y="72390"/>
                </a:cubicBezTo>
                <a:cubicBezTo>
                  <a:pt x="965277" y="75248"/>
                  <a:pt x="970040" y="86678"/>
                  <a:pt x="981470" y="93345"/>
                </a:cubicBezTo>
                <a:cubicBezTo>
                  <a:pt x="990042" y="99060"/>
                  <a:pt x="999567" y="100013"/>
                  <a:pt x="1009092" y="106680"/>
                </a:cubicBezTo>
                <a:cubicBezTo>
                  <a:pt x="1017665" y="114300"/>
                  <a:pt x="1024332" y="120968"/>
                  <a:pt x="1030047" y="128588"/>
                </a:cubicBezTo>
                <a:cubicBezTo>
                  <a:pt x="1035762" y="136208"/>
                  <a:pt x="1042430" y="144780"/>
                  <a:pt x="1051002" y="154305"/>
                </a:cubicBezTo>
                <a:cubicBezTo>
                  <a:pt x="1051002" y="155258"/>
                  <a:pt x="1051002" y="155258"/>
                  <a:pt x="1051002" y="156210"/>
                </a:cubicBezTo>
                <a:cubicBezTo>
                  <a:pt x="1046240" y="152400"/>
                  <a:pt x="1043382" y="149543"/>
                  <a:pt x="1036715" y="143828"/>
                </a:cubicBezTo>
                <a:cubicBezTo>
                  <a:pt x="1037667" y="141923"/>
                  <a:pt x="1040525" y="146685"/>
                  <a:pt x="1041477" y="145733"/>
                </a:cubicBezTo>
                <a:cubicBezTo>
                  <a:pt x="1036715" y="140970"/>
                  <a:pt x="1031952" y="137160"/>
                  <a:pt x="1028142" y="134303"/>
                </a:cubicBezTo>
                <a:cubicBezTo>
                  <a:pt x="1024332" y="130493"/>
                  <a:pt x="1021475" y="127635"/>
                  <a:pt x="1018617" y="121920"/>
                </a:cubicBezTo>
                <a:cubicBezTo>
                  <a:pt x="1016712" y="124778"/>
                  <a:pt x="1010997" y="119063"/>
                  <a:pt x="1008140" y="120015"/>
                </a:cubicBezTo>
                <a:cubicBezTo>
                  <a:pt x="1013855" y="125730"/>
                  <a:pt x="1021475" y="132398"/>
                  <a:pt x="1021475" y="139065"/>
                </a:cubicBezTo>
                <a:cubicBezTo>
                  <a:pt x="1015760" y="136208"/>
                  <a:pt x="1016712" y="130493"/>
                  <a:pt x="1012902" y="130493"/>
                </a:cubicBezTo>
                <a:cubicBezTo>
                  <a:pt x="1016712" y="137160"/>
                  <a:pt x="1020522" y="140970"/>
                  <a:pt x="1026237" y="144780"/>
                </a:cubicBezTo>
                <a:cubicBezTo>
                  <a:pt x="1031000" y="148590"/>
                  <a:pt x="1036715" y="152400"/>
                  <a:pt x="1042430" y="159068"/>
                </a:cubicBezTo>
                <a:cubicBezTo>
                  <a:pt x="1041477" y="160020"/>
                  <a:pt x="1040525" y="160020"/>
                  <a:pt x="1039572" y="160020"/>
                </a:cubicBezTo>
                <a:cubicBezTo>
                  <a:pt x="1042430" y="165735"/>
                  <a:pt x="1048145" y="168593"/>
                  <a:pt x="1052907" y="172403"/>
                </a:cubicBezTo>
                <a:cubicBezTo>
                  <a:pt x="1053860" y="174308"/>
                  <a:pt x="1054812" y="175260"/>
                  <a:pt x="1055765" y="177165"/>
                </a:cubicBezTo>
                <a:cubicBezTo>
                  <a:pt x="1054812" y="177165"/>
                  <a:pt x="1053860" y="176213"/>
                  <a:pt x="1052907" y="176213"/>
                </a:cubicBezTo>
                <a:cubicBezTo>
                  <a:pt x="1053860" y="178118"/>
                  <a:pt x="1054812" y="180023"/>
                  <a:pt x="1055765" y="181928"/>
                </a:cubicBezTo>
                <a:cubicBezTo>
                  <a:pt x="1054812" y="180975"/>
                  <a:pt x="1053860" y="180975"/>
                  <a:pt x="1053860" y="180975"/>
                </a:cubicBezTo>
                <a:cubicBezTo>
                  <a:pt x="1054812" y="181928"/>
                  <a:pt x="1055765" y="182880"/>
                  <a:pt x="1056717" y="183833"/>
                </a:cubicBezTo>
                <a:cubicBezTo>
                  <a:pt x="1056717" y="184785"/>
                  <a:pt x="1056717" y="185738"/>
                  <a:pt x="1056717" y="186690"/>
                </a:cubicBezTo>
                <a:cubicBezTo>
                  <a:pt x="1049097" y="182880"/>
                  <a:pt x="1042430" y="180975"/>
                  <a:pt x="1034810" y="179070"/>
                </a:cubicBezTo>
                <a:cubicBezTo>
                  <a:pt x="1033857" y="177165"/>
                  <a:pt x="1032905" y="176213"/>
                  <a:pt x="1032905" y="174308"/>
                </a:cubicBezTo>
                <a:lnTo>
                  <a:pt x="1031000" y="176213"/>
                </a:lnTo>
                <a:cubicBezTo>
                  <a:pt x="1031952" y="177165"/>
                  <a:pt x="1032905" y="178118"/>
                  <a:pt x="1032905" y="178118"/>
                </a:cubicBezTo>
                <a:cubicBezTo>
                  <a:pt x="1031952" y="178118"/>
                  <a:pt x="1031000" y="178118"/>
                  <a:pt x="1030047" y="177165"/>
                </a:cubicBezTo>
                <a:cubicBezTo>
                  <a:pt x="1030047" y="177165"/>
                  <a:pt x="1029095" y="176213"/>
                  <a:pt x="1029095" y="175260"/>
                </a:cubicBezTo>
                <a:cubicBezTo>
                  <a:pt x="1030047" y="174308"/>
                  <a:pt x="1028142" y="170498"/>
                  <a:pt x="1027190" y="173355"/>
                </a:cubicBezTo>
                <a:cubicBezTo>
                  <a:pt x="1028142" y="174308"/>
                  <a:pt x="1029095" y="175260"/>
                  <a:pt x="1028142" y="176213"/>
                </a:cubicBezTo>
                <a:cubicBezTo>
                  <a:pt x="1028142" y="176213"/>
                  <a:pt x="1028142" y="176213"/>
                  <a:pt x="1028142" y="176213"/>
                </a:cubicBezTo>
                <a:cubicBezTo>
                  <a:pt x="1026237" y="175260"/>
                  <a:pt x="1023380" y="174308"/>
                  <a:pt x="1021475" y="172403"/>
                </a:cubicBezTo>
                <a:cubicBezTo>
                  <a:pt x="1019570" y="170498"/>
                  <a:pt x="1018617" y="166688"/>
                  <a:pt x="1016712" y="164783"/>
                </a:cubicBezTo>
                <a:cubicBezTo>
                  <a:pt x="1013855" y="161925"/>
                  <a:pt x="1007187" y="161925"/>
                  <a:pt x="1005282" y="164783"/>
                </a:cubicBezTo>
                <a:cubicBezTo>
                  <a:pt x="1004330" y="165735"/>
                  <a:pt x="1004330" y="166688"/>
                  <a:pt x="1003377" y="168593"/>
                </a:cubicBezTo>
                <a:cubicBezTo>
                  <a:pt x="1001472" y="167640"/>
                  <a:pt x="998615" y="165735"/>
                  <a:pt x="996710" y="164783"/>
                </a:cubicBezTo>
                <a:cubicBezTo>
                  <a:pt x="997662" y="160973"/>
                  <a:pt x="996710" y="156210"/>
                  <a:pt x="994805" y="152400"/>
                </a:cubicBezTo>
                <a:cubicBezTo>
                  <a:pt x="994805" y="151448"/>
                  <a:pt x="992900" y="151448"/>
                  <a:pt x="991947" y="151448"/>
                </a:cubicBezTo>
                <a:cubicBezTo>
                  <a:pt x="991947" y="151448"/>
                  <a:pt x="990995" y="152400"/>
                  <a:pt x="990995" y="152400"/>
                </a:cubicBezTo>
                <a:cubicBezTo>
                  <a:pt x="990995" y="152400"/>
                  <a:pt x="990995" y="152400"/>
                  <a:pt x="990995" y="153353"/>
                </a:cubicBezTo>
                <a:cubicBezTo>
                  <a:pt x="988137" y="152400"/>
                  <a:pt x="984327" y="149543"/>
                  <a:pt x="983375" y="145733"/>
                </a:cubicBezTo>
                <a:cubicBezTo>
                  <a:pt x="982422" y="146685"/>
                  <a:pt x="982422" y="147638"/>
                  <a:pt x="982422" y="149543"/>
                </a:cubicBezTo>
                <a:cubicBezTo>
                  <a:pt x="985280" y="151448"/>
                  <a:pt x="987185" y="152400"/>
                  <a:pt x="990042" y="155258"/>
                </a:cubicBezTo>
                <a:cubicBezTo>
                  <a:pt x="990042" y="155258"/>
                  <a:pt x="990042" y="156210"/>
                  <a:pt x="990042" y="156210"/>
                </a:cubicBezTo>
                <a:cubicBezTo>
                  <a:pt x="990995" y="158115"/>
                  <a:pt x="991947" y="159068"/>
                  <a:pt x="992900" y="160973"/>
                </a:cubicBezTo>
                <a:cubicBezTo>
                  <a:pt x="986232" y="154305"/>
                  <a:pt x="979565" y="149543"/>
                  <a:pt x="973850" y="144780"/>
                </a:cubicBezTo>
                <a:cubicBezTo>
                  <a:pt x="971945" y="143828"/>
                  <a:pt x="970992" y="142875"/>
                  <a:pt x="970040" y="141923"/>
                </a:cubicBezTo>
                <a:cubicBezTo>
                  <a:pt x="970040" y="141923"/>
                  <a:pt x="970040" y="141923"/>
                  <a:pt x="970992" y="140970"/>
                </a:cubicBezTo>
                <a:cubicBezTo>
                  <a:pt x="970992" y="140018"/>
                  <a:pt x="970040" y="140018"/>
                  <a:pt x="970040" y="139065"/>
                </a:cubicBezTo>
                <a:cubicBezTo>
                  <a:pt x="970040" y="139065"/>
                  <a:pt x="969087" y="140018"/>
                  <a:pt x="969087" y="140018"/>
                </a:cubicBezTo>
                <a:cubicBezTo>
                  <a:pt x="964325" y="137160"/>
                  <a:pt x="960515" y="135255"/>
                  <a:pt x="955752" y="133350"/>
                </a:cubicBezTo>
                <a:cubicBezTo>
                  <a:pt x="953847" y="131445"/>
                  <a:pt x="952895" y="130493"/>
                  <a:pt x="951942" y="128588"/>
                </a:cubicBezTo>
                <a:cubicBezTo>
                  <a:pt x="950037" y="127635"/>
                  <a:pt x="949085" y="126683"/>
                  <a:pt x="947180" y="125730"/>
                </a:cubicBezTo>
                <a:cubicBezTo>
                  <a:pt x="922415" y="102870"/>
                  <a:pt x="889077" y="80963"/>
                  <a:pt x="852882" y="63818"/>
                </a:cubicBezTo>
                <a:cubicBezTo>
                  <a:pt x="813830" y="45720"/>
                  <a:pt x="770967" y="34290"/>
                  <a:pt x="735725" y="30480"/>
                </a:cubicBezTo>
                <a:cubicBezTo>
                  <a:pt x="728105" y="26670"/>
                  <a:pt x="720485" y="23813"/>
                  <a:pt x="711912" y="21908"/>
                </a:cubicBezTo>
                <a:cubicBezTo>
                  <a:pt x="703340" y="20003"/>
                  <a:pt x="694767" y="19050"/>
                  <a:pt x="684290" y="19050"/>
                </a:cubicBezTo>
                <a:cubicBezTo>
                  <a:pt x="672860" y="9525"/>
                  <a:pt x="651905" y="7620"/>
                  <a:pt x="630950" y="8573"/>
                </a:cubicBezTo>
                <a:cubicBezTo>
                  <a:pt x="626187" y="8573"/>
                  <a:pt x="620472" y="9525"/>
                  <a:pt x="615710" y="9525"/>
                </a:cubicBezTo>
                <a:cubicBezTo>
                  <a:pt x="610947" y="9525"/>
                  <a:pt x="606185" y="10478"/>
                  <a:pt x="601422" y="10478"/>
                </a:cubicBezTo>
                <a:cubicBezTo>
                  <a:pt x="591897" y="10478"/>
                  <a:pt x="584277" y="10478"/>
                  <a:pt x="578562" y="8573"/>
                </a:cubicBezTo>
                <a:cubicBezTo>
                  <a:pt x="568085" y="20955"/>
                  <a:pt x="534747" y="18098"/>
                  <a:pt x="523317" y="14288"/>
                </a:cubicBezTo>
                <a:cubicBezTo>
                  <a:pt x="521412" y="19050"/>
                  <a:pt x="516650" y="20955"/>
                  <a:pt x="510935" y="21908"/>
                </a:cubicBezTo>
                <a:cubicBezTo>
                  <a:pt x="505220" y="22860"/>
                  <a:pt x="498552" y="22860"/>
                  <a:pt x="492837" y="21908"/>
                </a:cubicBezTo>
                <a:cubicBezTo>
                  <a:pt x="492837" y="20003"/>
                  <a:pt x="500457" y="16193"/>
                  <a:pt x="491885" y="18098"/>
                </a:cubicBezTo>
                <a:cubicBezTo>
                  <a:pt x="488075" y="18098"/>
                  <a:pt x="488075" y="20955"/>
                  <a:pt x="486170" y="21908"/>
                </a:cubicBezTo>
                <a:cubicBezTo>
                  <a:pt x="482360" y="20003"/>
                  <a:pt x="476645" y="19050"/>
                  <a:pt x="473787" y="16193"/>
                </a:cubicBezTo>
                <a:cubicBezTo>
                  <a:pt x="466167" y="17145"/>
                  <a:pt x="465215" y="20003"/>
                  <a:pt x="457595" y="20955"/>
                </a:cubicBezTo>
                <a:cubicBezTo>
                  <a:pt x="459500" y="18098"/>
                  <a:pt x="459500" y="15240"/>
                  <a:pt x="464262" y="13335"/>
                </a:cubicBezTo>
                <a:cubicBezTo>
                  <a:pt x="474740" y="8573"/>
                  <a:pt x="477597" y="12383"/>
                  <a:pt x="483312" y="12383"/>
                </a:cubicBezTo>
                <a:cubicBezTo>
                  <a:pt x="482360" y="9525"/>
                  <a:pt x="478550" y="9525"/>
                  <a:pt x="484265" y="7620"/>
                </a:cubicBezTo>
                <a:cubicBezTo>
                  <a:pt x="488075" y="14288"/>
                  <a:pt x="497600" y="2858"/>
                  <a:pt x="504267" y="8573"/>
                </a:cubicBezTo>
                <a:cubicBezTo>
                  <a:pt x="500457" y="9525"/>
                  <a:pt x="497600" y="10478"/>
                  <a:pt x="496647" y="12383"/>
                </a:cubicBezTo>
                <a:cubicBezTo>
                  <a:pt x="504267" y="9525"/>
                  <a:pt x="513792" y="6668"/>
                  <a:pt x="520460" y="4763"/>
                </a:cubicBezTo>
                <a:cubicBezTo>
                  <a:pt x="518555" y="4763"/>
                  <a:pt x="514745" y="4763"/>
                  <a:pt x="518555" y="3810"/>
                </a:cubicBezTo>
                <a:cubicBezTo>
                  <a:pt x="480455" y="1905"/>
                  <a:pt x="445212" y="9525"/>
                  <a:pt x="411875" y="20955"/>
                </a:cubicBezTo>
                <a:cubicBezTo>
                  <a:pt x="378537" y="32385"/>
                  <a:pt x="347105" y="49530"/>
                  <a:pt x="315672" y="68580"/>
                </a:cubicBezTo>
                <a:cubicBezTo>
                  <a:pt x="310910" y="67628"/>
                  <a:pt x="303290" y="71438"/>
                  <a:pt x="296622" y="74295"/>
                </a:cubicBezTo>
                <a:cubicBezTo>
                  <a:pt x="280430" y="88583"/>
                  <a:pt x="267095" y="97155"/>
                  <a:pt x="269952" y="110490"/>
                </a:cubicBezTo>
                <a:cubicBezTo>
                  <a:pt x="289955" y="96203"/>
                  <a:pt x="305195" y="81915"/>
                  <a:pt x="342342" y="63818"/>
                </a:cubicBezTo>
                <a:cubicBezTo>
                  <a:pt x="350915" y="62865"/>
                  <a:pt x="359487" y="63818"/>
                  <a:pt x="363297" y="69533"/>
                </a:cubicBezTo>
                <a:cubicBezTo>
                  <a:pt x="336627" y="86678"/>
                  <a:pt x="303290" y="97155"/>
                  <a:pt x="280430" y="118110"/>
                </a:cubicBezTo>
                <a:cubicBezTo>
                  <a:pt x="277572" y="120968"/>
                  <a:pt x="276620" y="123825"/>
                  <a:pt x="273762" y="125730"/>
                </a:cubicBezTo>
                <a:cubicBezTo>
                  <a:pt x="253760" y="140970"/>
                  <a:pt x="242330" y="147638"/>
                  <a:pt x="228995" y="158115"/>
                </a:cubicBezTo>
                <a:cubicBezTo>
                  <a:pt x="202325" y="178118"/>
                  <a:pt x="179465" y="206693"/>
                  <a:pt x="157557" y="231458"/>
                </a:cubicBezTo>
                <a:cubicBezTo>
                  <a:pt x="152795" y="237173"/>
                  <a:pt x="143270" y="239078"/>
                  <a:pt x="143270" y="248603"/>
                </a:cubicBezTo>
                <a:cubicBezTo>
                  <a:pt x="149937" y="241935"/>
                  <a:pt x="156605" y="235268"/>
                  <a:pt x="162320" y="228600"/>
                </a:cubicBezTo>
                <a:cubicBezTo>
                  <a:pt x="168035" y="221933"/>
                  <a:pt x="173750" y="215265"/>
                  <a:pt x="176607" y="209550"/>
                </a:cubicBezTo>
                <a:cubicBezTo>
                  <a:pt x="184227" y="203835"/>
                  <a:pt x="193752" y="195263"/>
                  <a:pt x="203277" y="186690"/>
                </a:cubicBezTo>
                <a:cubicBezTo>
                  <a:pt x="213755" y="178118"/>
                  <a:pt x="223280" y="168593"/>
                  <a:pt x="231852" y="161925"/>
                </a:cubicBezTo>
                <a:cubicBezTo>
                  <a:pt x="236615" y="159068"/>
                  <a:pt x="241377" y="156210"/>
                  <a:pt x="246140" y="153353"/>
                </a:cubicBezTo>
                <a:cubicBezTo>
                  <a:pt x="250902" y="150495"/>
                  <a:pt x="254712" y="147638"/>
                  <a:pt x="259475" y="144780"/>
                </a:cubicBezTo>
                <a:cubicBezTo>
                  <a:pt x="268047" y="139065"/>
                  <a:pt x="275667" y="133350"/>
                  <a:pt x="284240" y="127635"/>
                </a:cubicBezTo>
                <a:cubicBezTo>
                  <a:pt x="300432" y="115253"/>
                  <a:pt x="318530" y="102870"/>
                  <a:pt x="343295" y="92393"/>
                </a:cubicBezTo>
                <a:cubicBezTo>
                  <a:pt x="349010" y="97155"/>
                  <a:pt x="353772" y="92393"/>
                  <a:pt x="362345" y="89535"/>
                </a:cubicBezTo>
                <a:cubicBezTo>
                  <a:pt x="365202" y="96203"/>
                  <a:pt x="371870" y="96203"/>
                  <a:pt x="381395" y="92393"/>
                </a:cubicBezTo>
                <a:cubicBezTo>
                  <a:pt x="385205" y="88583"/>
                  <a:pt x="376632" y="89535"/>
                  <a:pt x="380442" y="85725"/>
                </a:cubicBezTo>
                <a:cubicBezTo>
                  <a:pt x="386157" y="85725"/>
                  <a:pt x="391872" y="85725"/>
                  <a:pt x="394730" y="89535"/>
                </a:cubicBezTo>
                <a:cubicBezTo>
                  <a:pt x="389967" y="91440"/>
                  <a:pt x="385205" y="94298"/>
                  <a:pt x="382347" y="94298"/>
                </a:cubicBezTo>
                <a:cubicBezTo>
                  <a:pt x="386157" y="99060"/>
                  <a:pt x="396635" y="93345"/>
                  <a:pt x="399492" y="100013"/>
                </a:cubicBezTo>
                <a:cubicBezTo>
                  <a:pt x="390920" y="104775"/>
                  <a:pt x="383300" y="109538"/>
                  <a:pt x="375680" y="114300"/>
                </a:cubicBezTo>
                <a:cubicBezTo>
                  <a:pt x="368060" y="120015"/>
                  <a:pt x="361392" y="124778"/>
                  <a:pt x="354725" y="130493"/>
                </a:cubicBezTo>
                <a:cubicBezTo>
                  <a:pt x="341390" y="141923"/>
                  <a:pt x="328055" y="152400"/>
                  <a:pt x="311862" y="160973"/>
                </a:cubicBezTo>
                <a:cubicBezTo>
                  <a:pt x="306147" y="160973"/>
                  <a:pt x="301385" y="158115"/>
                  <a:pt x="294717" y="160020"/>
                </a:cubicBezTo>
                <a:cubicBezTo>
                  <a:pt x="294717" y="166688"/>
                  <a:pt x="307100" y="160973"/>
                  <a:pt x="311862" y="163830"/>
                </a:cubicBezTo>
                <a:cubicBezTo>
                  <a:pt x="309005" y="168593"/>
                  <a:pt x="303290" y="173355"/>
                  <a:pt x="298527" y="178118"/>
                </a:cubicBezTo>
                <a:cubicBezTo>
                  <a:pt x="297575" y="180023"/>
                  <a:pt x="295670" y="180975"/>
                  <a:pt x="294717" y="182880"/>
                </a:cubicBezTo>
                <a:cubicBezTo>
                  <a:pt x="294717" y="182880"/>
                  <a:pt x="293765" y="182880"/>
                  <a:pt x="293765" y="182880"/>
                </a:cubicBezTo>
                <a:cubicBezTo>
                  <a:pt x="288050" y="183833"/>
                  <a:pt x="281382" y="186690"/>
                  <a:pt x="278525" y="192405"/>
                </a:cubicBezTo>
                <a:cubicBezTo>
                  <a:pt x="278525" y="193358"/>
                  <a:pt x="277572" y="194310"/>
                  <a:pt x="276620" y="195263"/>
                </a:cubicBezTo>
                <a:cubicBezTo>
                  <a:pt x="271857" y="199073"/>
                  <a:pt x="268047" y="201930"/>
                  <a:pt x="264237" y="205740"/>
                </a:cubicBezTo>
                <a:cubicBezTo>
                  <a:pt x="264237" y="205740"/>
                  <a:pt x="264237" y="205740"/>
                  <a:pt x="263285" y="205740"/>
                </a:cubicBezTo>
                <a:cubicBezTo>
                  <a:pt x="263285" y="206693"/>
                  <a:pt x="262332" y="206693"/>
                  <a:pt x="262332" y="207645"/>
                </a:cubicBezTo>
                <a:cubicBezTo>
                  <a:pt x="261380" y="208598"/>
                  <a:pt x="260427" y="208598"/>
                  <a:pt x="260427" y="209550"/>
                </a:cubicBezTo>
                <a:cubicBezTo>
                  <a:pt x="255665" y="213360"/>
                  <a:pt x="249950" y="213360"/>
                  <a:pt x="243282" y="213360"/>
                </a:cubicBezTo>
                <a:cubicBezTo>
                  <a:pt x="241377" y="213360"/>
                  <a:pt x="240425" y="214313"/>
                  <a:pt x="239472" y="216218"/>
                </a:cubicBezTo>
                <a:cubicBezTo>
                  <a:pt x="239472" y="217170"/>
                  <a:pt x="238520" y="219075"/>
                  <a:pt x="237567" y="219075"/>
                </a:cubicBezTo>
                <a:cubicBezTo>
                  <a:pt x="235662" y="220980"/>
                  <a:pt x="233757" y="224790"/>
                  <a:pt x="229947" y="220980"/>
                </a:cubicBezTo>
                <a:cubicBezTo>
                  <a:pt x="226137" y="221933"/>
                  <a:pt x="225185" y="223838"/>
                  <a:pt x="223280" y="226695"/>
                </a:cubicBezTo>
                <a:cubicBezTo>
                  <a:pt x="221375" y="231458"/>
                  <a:pt x="218517" y="235268"/>
                  <a:pt x="211850" y="235268"/>
                </a:cubicBezTo>
                <a:cubicBezTo>
                  <a:pt x="210897" y="235268"/>
                  <a:pt x="208992" y="235268"/>
                  <a:pt x="208040" y="236220"/>
                </a:cubicBezTo>
                <a:cubicBezTo>
                  <a:pt x="204230" y="240983"/>
                  <a:pt x="197562" y="243840"/>
                  <a:pt x="195657" y="250508"/>
                </a:cubicBezTo>
                <a:cubicBezTo>
                  <a:pt x="194705" y="254318"/>
                  <a:pt x="190895" y="253365"/>
                  <a:pt x="188037" y="254318"/>
                </a:cubicBezTo>
                <a:cubicBezTo>
                  <a:pt x="188037" y="255270"/>
                  <a:pt x="187085" y="257175"/>
                  <a:pt x="186132" y="257175"/>
                </a:cubicBezTo>
                <a:cubicBezTo>
                  <a:pt x="176607" y="260033"/>
                  <a:pt x="169940" y="265748"/>
                  <a:pt x="163272" y="272415"/>
                </a:cubicBezTo>
                <a:cubicBezTo>
                  <a:pt x="159462" y="276225"/>
                  <a:pt x="156605" y="279083"/>
                  <a:pt x="151842" y="281940"/>
                </a:cubicBezTo>
                <a:cubicBezTo>
                  <a:pt x="145175" y="284798"/>
                  <a:pt x="137555" y="287655"/>
                  <a:pt x="138507" y="297180"/>
                </a:cubicBezTo>
                <a:cubicBezTo>
                  <a:pt x="138507" y="298133"/>
                  <a:pt x="136602" y="300038"/>
                  <a:pt x="134697" y="301943"/>
                </a:cubicBezTo>
                <a:cubicBezTo>
                  <a:pt x="132792" y="303848"/>
                  <a:pt x="129935" y="306705"/>
                  <a:pt x="128030" y="308610"/>
                </a:cubicBezTo>
                <a:cubicBezTo>
                  <a:pt x="127077" y="309563"/>
                  <a:pt x="126125" y="312420"/>
                  <a:pt x="123267" y="309563"/>
                </a:cubicBezTo>
                <a:cubicBezTo>
                  <a:pt x="122315" y="307658"/>
                  <a:pt x="118505" y="306705"/>
                  <a:pt x="121362" y="303848"/>
                </a:cubicBezTo>
                <a:cubicBezTo>
                  <a:pt x="122315" y="302895"/>
                  <a:pt x="122315" y="301943"/>
                  <a:pt x="122315" y="300038"/>
                </a:cubicBezTo>
                <a:cubicBezTo>
                  <a:pt x="122315" y="299085"/>
                  <a:pt x="121362" y="298133"/>
                  <a:pt x="121362" y="296228"/>
                </a:cubicBezTo>
                <a:cubicBezTo>
                  <a:pt x="120410" y="296228"/>
                  <a:pt x="120410" y="297180"/>
                  <a:pt x="119457" y="297180"/>
                </a:cubicBezTo>
                <a:cubicBezTo>
                  <a:pt x="115647" y="300038"/>
                  <a:pt x="112790" y="304800"/>
                  <a:pt x="112790" y="309563"/>
                </a:cubicBezTo>
                <a:cubicBezTo>
                  <a:pt x="112790" y="312420"/>
                  <a:pt x="113742" y="313373"/>
                  <a:pt x="111837" y="315278"/>
                </a:cubicBezTo>
                <a:cubicBezTo>
                  <a:pt x="108980" y="318135"/>
                  <a:pt x="106122" y="321945"/>
                  <a:pt x="100407" y="321945"/>
                </a:cubicBezTo>
                <a:cubicBezTo>
                  <a:pt x="94692" y="321945"/>
                  <a:pt x="98502" y="325755"/>
                  <a:pt x="98502" y="327660"/>
                </a:cubicBezTo>
                <a:cubicBezTo>
                  <a:pt x="97550" y="331470"/>
                  <a:pt x="95645" y="337185"/>
                  <a:pt x="91835" y="338138"/>
                </a:cubicBezTo>
                <a:cubicBezTo>
                  <a:pt x="88025" y="340043"/>
                  <a:pt x="86120" y="341948"/>
                  <a:pt x="84215" y="344805"/>
                </a:cubicBezTo>
                <a:cubicBezTo>
                  <a:pt x="85167" y="340995"/>
                  <a:pt x="86120" y="337185"/>
                  <a:pt x="87072" y="334328"/>
                </a:cubicBezTo>
                <a:cubicBezTo>
                  <a:pt x="94692" y="312420"/>
                  <a:pt x="113742" y="289560"/>
                  <a:pt x="121362" y="268605"/>
                </a:cubicBezTo>
                <a:cubicBezTo>
                  <a:pt x="130887" y="265748"/>
                  <a:pt x="123267" y="261938"/>
                  <a:pt x="133745" y="254318"/>
                </a:cubicBezTo>
                <a:cubicBezTo>
                  <a:pt x="132792" y="251460"/>
                  <a:pt x="130887" y="246698"/>
                  <a:pt x="128030" y="247650"/>
                </a:cubicBezTo>
                <a:cubicBezTo>
                  <a:pt x="127077" y="247650"/>
                  <a:pt x="125172" y="248603"/>
                  <a:pt x="123267" y="249555"/>
                </a:cubicBezTo>
                <a:cubicBezTo>
                  <a:pt x="118505" y="261938"/>
                  <a:pt x="111837" y="268605"/>
                  <a:pt x="108027" y="280035"/>
                </a:cubicBezTo>
                <a:cubicBezTo>
                  <a:pt x="85167" y="302895"/>
                  <a:pt x="72785" y="330518"/>
                  <a:pt x="63260" y="360045"/>
                </a:cubicBezTo>
                <a:cubicBezTo>
                  <a:pt x="62307" y="360045"/>
                  <a:pt x="61355" y="360045"/>
                  <a:pt x="60402" y="360045"/>
                </a:cubicBezTo>
                <a:cubicBezTo>
                  <a:pt x="60402" y="360998"/>
                  <a:pt x="61355" y="361950"/>
                  <a:pt x="62307" y="362903"/>
                </a:cubicBezTo>
                <a:cubicBezTo>
                  <a:pt x="62307" y="363855"/>
                  <a:pt x="62307" y="363855"/>
                  <a:pt x="61355" y="364808"/>
                </a:cubicBezTo>
                <a:cubicBezTo>
                  <a:pt x="60402" y="367665"/>
                  <a:pt x="59450" y="370523"/>
                  <a:pt x="58497" y="373380"/>
                </a:cubicBezTo>
                <a:cubicBezTo>
                  <a:pt x="56592" y="374333"/>
                  <a:pt x="55640" y="375285"/>
                  <a:pt x="53735" y="376238"/>
                </a:cubicBezTo>
                <a:cubicBezTo>
                  <a:pt x="50877" y="378143"/>
                  <a:pt x="48020" y="381000"/>
                  <a:pt x="48020" y="384810"/>
                </a:cubicBezTo>
                <a:cubicBezTo>
                  <a:pt x="48020" y="397193"/>
                  <a:pt x="48020" y="397193"/>
                  <a:pt x="35637" y="404813"/>
                </a:cubicBezTo>
                <a:cubicBezTo>
                  <a:pt x="34685" y="405765"/>
                  <a:pt x="33732" y="405765"/>
                  <a:pt x="32780" y="405765"/>
                </a:cubicBezTo>
                <a:cubicBezTo>
                  <a:pt x="32780" y="407670"/>
                  <a:pt x="30875" y="409575"/>
                  <a:pt x="28970" y="409575"/>
                </a:cubicBezTo>
                <a:cubicBezTo>
                  <a:pt x="28970" y="412433"/>
                  <a:pt x="33732" y="415290"/>
                  <a:pt x="28970" y="419100"/>
                </a:cubicBezTo>
                <a:cubicBezTo>
                  <a:pt x="26112" y="421005"/>
                  <a:pt x="24207" y="422910"/>
                  <a:pt x="22302" y="425768"/>
                </a:cubicBezTo>
                <a:cubicBezTo>
                  <a:pt x="21350" y="426720"/>
                  <a:pt x="21350" y="427673"/>
                  <a:pt x="20397" y="428625"/>
                </a:cubicBezTo>
                <a:cubicBezTo>
                  <a:pt x="20397" y="428625"/>
                  <a:pt x="20397" y="427673"/>
                  <a:pt x="20397" y="427673"/>
                </a:cubicBezTo>
                <a:cubicBezTo>
                  <a:pt x="20397" y="428625"/>
                  <a:pt x="19445" y="429578"/>
                  <a:pt x="19445" y="430530"/>
                </a:cubicBezTo>
                <a:cubicBezTo>
                  <a:pt x="18492" y="431483"/>
                  <a:pt x="17540" y="432435"/>
                  <a:pt x="15635" y="433388"/>
                </a:cubicBezTo>
                <a:cubicBezTo>
                  <a:pt x="11825" y="435293"/>
                  <a:pt x="15635" y="439103"/>
                  <a:pt x="16587" y="441008"/>
                </a:cubicBezTo>
                <a:cubicBezTo>
                  <a:pt x="10872" y="448628"/>
                  <a:pt x="16587" y="459105"/>
                  <a:pt x="9920" y="465773"/>
                </a:cubicBezTo>
                <a:cubicBezTo>
                  <a:pt x="9920" y="470535"/>
                  <a:pt x="10872" y="476250"/>
                  <a:pt x="9920" y="481013"/>
                </a:cubicBezTo>
                <a:cubicBezTo>
                  <a:pt x="8967" y="486728"/>
                  <a:pt x="6110" y="491490"/>
                  <a:pt x="7062" y="497205"/>
                </a:cubicBezTo>
                <a:cubicBezTo>
                  <a:pt x="8015" y="501968"/>
                  <a:pt x="5157" y="503873"/>
                  <a:pt x="1347" y="505778"/>
                </a:cubicBezTo>
                <a:cubicBezTo>
                  <a:pt x="395" y="505778"/>
                  <a:pt x="-558" y="508635"/>
                  <a:pt x="395" y="508635"/>
                </a:cubicBezTo>
                <a:cubicBezTo>
                  <a:pt x="3252" y="512445"/>
                  <a:pt x="1347" y="516255"/>
                  <a:pt x="395" y="520065"/>
                </a:cubicBezTo>
                <a:cubicBezTo>
                  <a:pt x="5157" y="525780"/>
                  <a:pt x="4205" y="533400"/>
                  <a:pt x="4205" y="540068"/>
                </a:cubicBezTo>
                <a:cubicBezTo>
                  <a:pt x="4205" y="546735"/>
                  <a:pt x="6110" y="554355"/>
                  <a:pt x="395" y="560070"/>
                </a:cubicBezTo>
                <a:cubicBezTo>
                  <a:pt x="-558" y="561023"/>
                  <a:pt x="395" y="563880"/>
                  <a:pt x="2300" y="564833"/>
                </a:cubicBezTo>
                <a:cubicBezTo>
                  <a:pt x="5157" y="565785"/>
                  <a:pt x="7062" y="566738"/>
                  <a:pt x="7062" y="569595"/>
                </a:cubicBezTo>
                <a:cubicBezTo>
                  <a:pt x="7062" y="572453"/>
                  <a:pt x="7062" y="574358"/>
                  <a:pt x="7062" y="577215"/>
                </a:cubicBezTo>
                <a:cubicBezTo>
                  <a:pt x="8015" y="587693"/>
                  <a:pt x="5157" y="598170"/>
                  <a:pt x="10872" y="608648"/>
                </a:cubicBezTo>
                <a:cubicBezTo>
                  <a:pt x="11825" y="609600"/>
                  <a:pt x="10872" y="612458"/>
                  <a:pt x="9920" y="614363"/>
                </a:cubicBezTo>
                <a:cubicBezTo>
                  <a:pt x="8967" y="616268"/>
                  <a:pt x="7062" y="617220"/>
                  <a:pt x="8967" y="619125"/>
                </a:cubicBezTo>
                <a:cubicBezTo>
                  <a:pt x="11825" y="621983"/>
                  <a:pt x="10872" y="625793"/>
                  <a:pt x="10872" y="629603"/>
                </a:cubicBezTo>
                <a:cubicBezTo>
                  <a:pt x="9920" y="637223"/>
                  <a:pt x="9920" y="641033"/>
                  <a:pt x="11825" y="644843"/>
                </a:cubicBezTo>
                <a:cubicBezTo>
                  <a:pt x="14682" y="649605"/>
                  <a:pt x="16587" y="655320"/>
                  <a:pt x="21350" y="659130"/>
                </a:cubicBezTo>
                <a:cubicBezTo>
                  <a:pt x="23255" y="661035"/>
                  <a:pt x="25160" y="662940"/>
                  <a:pt x="25160" y="664845"/>
                </a:cubicBezTo>
                <a:cubicBezTo>
                  <a:pt x="25160" y="670560"/>
                  <a:pt x="27065" y="676275"/>
                  <a:pt x="28970" y="681038"/>
                </a:cubicBezTo>
                <a:cubicBezTo>
                  <a:pt x="28017" y="690563"/>
                  <a:pt x="32780" y="699135"/>
                  <a:pt x="36590" y="707708"/>
                </a:cubicBezTo>
                <a:cubicBezTo>
                  <a:pt x="37542" y="708660"/>
                  <a:pt x="38495" y="710565"/>
                  <a:pt x="38495" y="710565"/>
                </a:cubicBezTo>
                <a:cubicBezTo>
                  <a:pt x="46115" y="708660"/>
                  <a:pt x="47067" y="716280"/>
                  <a:pt x="51830" y="718185"/>
                </a:cubicBezTo>
                <a:cubicBezTo>
                  <a:pt x="56592" y="721043"/>
                  <a:pt x="61355" y="722948"/>
                  <a:pt x="65165" y="724853"/>
                </a:cubicBezTo>
                <a:cubicBezTo>
                  <a:pt x="66117" y="726758"/>
                  <a:pt x="67070" y="728663"/>
                  <a:pt x="68022" y="731520"/>
                </a:cubicBezTo>
                <a:cubicBezTo>
                  <a:pt x="68022" y="732473"/>
                  <a:pt x="68022" y="732473"/>
                  <a:pt x="68975" y="733425"/>
                </a:cubicBezTo>
                <a:cubicBezTo>
                  <a:pt x="69927" y="735330"/>
                  <a:pt x="70880" y="738188"/>
                  <a:pt x="70880" y="740093"/>
                </a:cubicBezTo>
                <a:cubicBezTo>
                  <a:pt x="68022" y="742950"/>
                  <a:pt x="66117" y="745808"/>
                  <a:pt x="68975" y="750570"/>
                </a:cubicBezTo>
                <a:cubicBezTo>
                  <a:pt x="71832" y="755333"/>
                  <a:pt x="72785" y="762000"/>
                  <a:pt x="74690" y="767715"/>
                </a:cubicBezTo>
                <a:cubicBezTo>
                  <a:pt x="75642" y="769620"/>
                  <a:pt x="75642" y="771525"/>
                  <a:pt x="77547" y="772478"/>
                </a:cubicBezTo>
                <a:cubicBezTo>
                  <a:pt x="80405" y="773430"/>
                  <a:pt x="81357" y="774383"/>
                  <a:pt x="80405" y="777240"/>
                </a:cubicBezTo>
                <a:cubicBezTo>
                  <a:pt x="79452" y="780098"/>
                  <a:pt x="79452" y="783908"/>
                  <a:pt x="77547" y="785813"/>
                </a:cubicBezTo>
                <a:cubicBezTo>
                  <a:pt x="72785" y="790575"/>
                  <a:pt x="79452" y="793433"/>
                  <a:pt x="79452" y="797243"/>
                </a:cubicBezTo>
                <a:cubicBezTo>
                  <a:pt x="79452" y="799148"/>
                  <a:pt x="83262" y="799148"/>
                  <a:pt x="84215" y="798195"/>
                </a:cubicBezTo>
                <a:cubicBezTo>
                  <a:pt x="88025" y="795338"/>
                  <a:pt x="90882" y="792480"/>
                  <a:pt x="93740" y="789623"/>
                </a:cubicBezTo>
                <a:cubicBezTo>
                  <a:pt x="96597" y="786765"/>
                  <a:pt x="95645" y="784860"/>
                  <a:pt x="93740" y="782003"/>
                </a:cubicBezTo>
                <a:cubicBezTo>
                  <a:pt x="91835" y="776288"/>
                  <a:pt x="92787" y="769620"/>
                  <a:pt x="93740" y="762953"/>
                </a:cubicBezTo>
                <a:cubicBezTo>
                  <a:pt x="93740" y="762000"/>
                  <a:pt x="94692" y="762000"/>
                  <a:pt x="94692" y="762000"/>
                </a:cubicBezTo>
                <a:cubicBezTo>
                  <a:pt x="94692" y="762000"/>
                  <a:pt x="95645" y="762953"/>
                  <a:pt x="95645" y="762953"/>
                </a:cubicBezTo>
                <a:cubicBezTo>
                  <a:pt x="95645" y="767715"/>
                  <a:pt x="100407" y="769620"/>
                  <a:pt x="103265" y="773430"/>
                </a:cubicBezTo>
                <a:cubicBezTo>
                  <a:pt x="104217" y="775335"/>
                  <a:pt x="99455" y="778193"/>
                  <a:pt x="103265" y="779145"/>
                </a:cubicBezTo>
                <a:cubicBezTo>
                  <a:pt x="108980" y="781050"/>
                  <a:pt x="110885" y="784860"/>
                  <a:pt x="112790" y="789623"/>
                </a:cubicBezTo>
                <a:cubicBezTo>
                  <a:pt x="114695" y="795338"/>
                  <a:pt x="117552" y="801053"/>
                  <a:pt x="119457" y="806768"/>
                </a:cubicBezTo>
                <a:cubicBezTo>
                  <a:pt x="122315" y="813435"/>
                  <a:pt x="125172" y="819150"/>
                  <a:pt x="128982" y="824865"/>
                </a:cubicBezTo>
                <a:cubicBezTo>
                  <a:pt x="129935" y="826770"/>
                  <a:pt x="130887" y="828675"/>
                  <a:pt x="130887" y="829628"/>
                </a:cubicBezTo>
                <a:cubicBezTo>
                  <a:pt x="129935" y="836295"/>
                  <a:pt x="132792" y="841058"/>
                  <a:pt x="137555" y="843915"/>
                </a:cubicBezTo>
                <a:cubicBezTo>
                  <a:pt x="142317" y="847725"/>
                  <a:pt x="142317" y="852488"/>
                  <a:pt x="142317" y="857250"/>
                </a:cubicBezTo>
                <a:cubicBezTo>
                  <a:pt x="142317" y="860108"/>
                  <a:pt x="141365" y="863918"/>
                  <a:pt x="144222" y="865823"/>
                </a:cubicBezTo>
                <a:cubicBezTo>
                  <a:pt x="149937" y="870585"/>
                  <a:pt x="150890" y="877253"/>
                  <a:pt x="154700" y="882968"/>
                </a:cubicBezTo>
                <a:cubicBezTo>
                  <a:pt x="156605" y="885825"/>
                  <a:pt x="156605" y="882015"/>
                  <a:pt x="157557" y="881063"/>
                </a:cubicBezTo>
                <a:cubicBezTo>
                  <a:pt x="158510" y="880110"/>
                  <a:pt x="158510" y="879158"/>
                  <a:pt x="159462" y="878205"/>
                </a:cubicBezTo>
                <a:cubicBezTo>
                  <a:pt x="159462" y="879158"/>
                  <a:pt x="160415" y="879158"/>
                  <a:pt x="160415" y="880110"/>
                </a:cubicBezTo>
                <a:cubicBezTo>
                  <a:pt x="160415" y="887730"/>
                  <a:pt x="162320" y="894398"/>
                  <a:pt x="158510" y="902018"/>
                </a:cubicBezTo>
                <a:cubicBezTo>
                  <a:pt x="155652" y="906780"/>
                  <a:pt x="157557" y="912495"/>
                  <a:pt x="160415" y="918210"/>
                </a:cubicBezTo>
                <a:cubicBezTo>
                  <a:pt x="166130" y="926783"/>
                  <a:pt x="166130" y="928688"/>
                  <a:pt x="174702" y="931545"/>
                </a:cubicBezTo>
                <a:cubicBezTo>
                  <a:pt x="181370" y="934403"/>
                  <a:pt x="183275" y="935355"/>
                  <a:pt x="183275" y="942023"/>
                </a:cubicBezTo>
                <a:cubicBezTo>
                  <a:pt x="183275" y="947738"/>
                  <a:pt x="183275" y="953453"/>
                  <a:pt x="188037" y="957263"/>
                </a:cubicBezTo>
                <a:cubicBezTo>
                  <a:pt x="188990" y="958215"/>
                  <a:pt x="189942" y="959168"/>
                  <a:pt x="189942" y="960120"/>
                </a:cubicBezTo>
                <a:cubicBezTo>
                  <a:pt x="189942" y="968693"/>
                  <a:pt x="196610" y="973455"/>
                  <a:pt x="201372" y="978218"/>
                </a:cubicBezTo>
                <a:cubicBezTo>
                  <a:pt x="205182" y="982028"/>
                  <a:pt x="208992" y="986790"/>
                  <a:pt x="214707" y="988695"/>
                </a:cubicBezTo>
                <a:cubicBezTo>
                  <a:pt x="217565" y="994410"/>
                  <a:pt x="222327" y="998220"/>
                  <a:pt x="226137" y="1002983"/>
                </a:cubicBezTo>
                <a:cubicBezTo>
                  <a:pt x="229947" y="1008698"/>
                  <a:pt x="238520" y="1008698"/>
                  <a:pt x="240425" y="1016318"/>
                </a:cubicBezTo>
                <a:cubicBezTo>
                  <a:pt x="240425" y="1017270"/>
                  <a:pt x="242330" y="1017270"/>
                  <a:pt x="243282" y="1015365"/>
                </a:cubicBezTo>
                <a:cubicBezTo>
                  <a:pt x="244235" y="1014413"/>
                  <a:pt x="243282" y="1012508"/>
                  <a:pt x="244235" y="1011555"/>
                </a:cubicBezTo>
                <a:cubicBezTo>
                  <a:pt x="244235" y="1011555"/>
                  <a:pt x="244235" y="1010603"/>
                  <a:pt x="245187" y="1010603"/>
                </a:cubicBezTo>
                <a:cubicBezTo>
                  <a:pt x="248045" y="1012508"/>
                  <a:pt x="251855" y="1015365"/>
                  <a:pt x="254712" y="1017270"/>
                </a:cubicBezTo>
                <a:cubicBezTo>
                  <a:pt x="252807" y="1015365"/>
                  <a:pt x="249950" y="1010603"/>
                  <a:pt x="247092" y="1007745"/>
                </a:cubicBezTo>
                <a:cubicBezTo>
                  <a:pt x="247092" y="1007745"/>
                  <a:pt x="247092" y="1006793"/>
                  <a:pt x="247092" y="1006793"/>
                </a:cubicBezTo>
                <a:cubicBezTo>
                  <a:pt x="248045" y="1003935"/>
                  <a:pt x="245187" y="1002983"/>
                  <a:pt x="242330" y="1002030"/>
                </a:cubicBezTo>
                <a:cubicBezTo>
                  <a:pt x="240425" y="1002030"/>
                  <a:pt x="238520" y="1000125"/>
                  <a:pt x="238520" y="998220"/>
                </a:cubicBezTo>
                <a:cubicBezTo>
                  <a:pt x="238520" y="997268"/>
                  <a:pt x="237567" y="996315"/>
                  <a:pt x="236615" y="995363"/>
                </a:cubicBezTo>
                <a:cubicBezTo>
                  <a:pt x="236615" y="995363"/>
                  <a:pt x="237567" y="995363"/>
                  <a:pt x="237567" y="995363"/>
                </a:cubicBezTo>
                <a:cubicBezTo>
                  <a:pt x="236615" y="994410"/>
                  <a:pt x="236615" y="994410"/>
                  <a:pt x="235662" y="993458"/>
                </a:cubicBezTo>
                <a:cubicBezTo>
                  <a:pt x="232805" y="988695"/>
                  <a:pt x="227090" y="984885"/>
                  <a:pt x="224232" y="980123"/>
                </a:cubicBezTo>
                <a:cubicBezTo>
                  <a:pt x="222327" y="976313"/>
                  <a:pt x="217565" y="972503"/>
                  <a:pt x="217565" y="968693"/>
                </a:cubicBezTo>
                <a:cubicBezTo>
                  <a:pt x="217565" y="963930"/>
                  <a:pt x="220422" y="959168"/>
                  <a:pt x="222327" y="955358"/>
                </a:cubicBezTo>
                <a:cubicBezTo>
                  <a:pt x="223280" y="953453"/>
                  <a:pt x="223280" y="951548"/>
                  <a:pt x="224232" y="950595"/>
                </a:cubicBezTo>
                <a:cubicBezTo>
                  <a:pt x="224232" y="949643"/>
                  <a:pt x="225185" y="949643"/>
                  <a:pt x="225185" y="949643"/>
                </a:cubicBezTo>
                <a:cubicBezTo>
                  <a:pt x="227090" y="948690"/>
                  <a:pt x="226137" y="948690"/>
                  <a:pt x="226137" y="951548"/>
                </a:cubicBezTo>
                <a:cubicBezTo>
                  <a:pt x="227090" y="956310"/>
                  <a:pt x="229947" y="957263"/>
                  <a:pt x="233757" y="957263"/>
                </a:cubicBezTo>
                <a:cubicBezTo>
                  <a:pt x="237567" y="957263"/>
                  <a:pt x="236615" y="959168"/>
                  <a:pt x="235662" y="962025"/>
                </a:cubicBezTo>
                <a:cubicBezTo>
                  <a:pt x="233757" y="965835"/>
                  <a:pt x="238520" y="963930"/>
                  <a:pt x="240425" y="965835"/>
                </a:cubicBezTo>
                <a:cubicBezTo>
                  <a:pt x="241377" y="966788"/>
                  <a:pt x="242330" y="968693"/>
                  <a:pt x="240425" y="968693"/>
                </a:cubicBezTo>
                <a:cubicBezTo>
                  <a:pt x="234710" y="968693"/>
                  <a:pt x="235662" y="972503"/>
                  <a:pt x="237567" y="975360"/>
                </a:cubicBezTo>
                <a:cubicBezTo>
                  <a:pt x="234710" y="978218"/>
                  <a:pt x="234710" y="982028"/>
                  <a:pt x="235662" y="985838"/>
                </a:cubicBezTo>
                <a:cubicBezTo>
                  <a:pt x="235662" y="986790"/>
                  <a:pt x="236615" y="986790"/>
                  <a:pt x="236615" y="987743"/>
                </a:cubicBezTo>
                <a:cubicBezTo>
                  <a:pt x="236615" y="987743"/>
                  <a:pt x="237567" y="987743"/>
                  <a:pt x="238520" y="986790"/>
                </a:cubicBezTo>
                <a:cubicBezTo>
                  <a:pt x="239472" y="985838"/>
                  <a:pt x="241377" y="983933"/>
                  <a:pt x="242330" y="982980"/>
                </a:cubicBezTo>
                <a:cubicBezTo>
                  <a:pt x="244235" y="975360"/>
                  <a:pt x="248045" y="972503"/>
                  <a:pt x="255665" y="972503"/>
                </a:cubicBezTo>
                <a:cubicBezTo>
                  <a:pt x="258522" y="974408"/>
                  <a:pt x="261380" y="974408"/>
                  <a:pt x="263285" y="974408"/>
                </a:cubicBezTo>
                <a:cubicBezTo>
                  <a:pt x="262332" y="976313"/>
                  <a:pt x="262332" y="978218"/>
                  <a:pt x="262332" y="979170"/>
                </a:cubicBezTo>
                <a:cubicBezTo>
                  <a:pt x="262332" y="979170"/>
                  <a:pt x="261380" y="978218"/>
                  <a:pt x="261380" y="978218"/>
                </a:cubicBezTo>
                <a:cubicBezTo>
                  <a:pt x="261380" y="978218"/>
                  <a:pt x="262332" y="979170"/>
                  <a:pt x="262332" y="979170"/>
                </a:cubicBezTo>
                <a:cubicBezTo>
                  <a:pt x="262332" y="980123"/>
                  <a:pt x="263285" y="981075"/>
                  <a:pt x="264237" y="982028"/>
                </a:cubicBezTo>
                <a:cubicBezTo>
                  <a:pt x="265190" y="982980"/>
                  <a:pt x="265190" y="984885"/>
                  <a:pt x="264237" y="986790"/>
                </a:cubicBezTo>
                <a:cubicBezTo>
                  <a:pt x="263285" y="985838"/>
                  <a:pt x="262332" y="985838"/>
                  <a:pt x="261380" y="984885"/>
                </a:cubicBezTo>
                <a:cubicBezTo>
                  <a:pt x="263285" y="982028"/>
                  <a:pt x="256617" y="975360"/>
                  <a:pt x="255665" y="979170"/>
                </a:cubicBezTo>
                <a:cubicBezTo>
                  <a:pt x="262332" y="980123"/>
                  <a:pt x="255665" y="982980"/>
                  <a:pt x="256617" y="983933"/>
                </a:cubicBezTo>
                <a:cubicBezTo>
                  <a:pt x="258522" y="984885"/>
                  <a:pt x="260427" y="987743"/>
                  <a:pt x="262332" y="989648"/>
                </a:cubicBezTo>
                <a:cubicBezTo>
                  <a:pt x="260427" y="993458"/>
                  <a:pt x="258522" y="997268"/>
                  <a:pt x="257570" y="1001078"/>
                </a:cubicBezTo>
                <a:cubicBezTo>
                  <a:pt x="255665" y="1007745"/>
                  <a:pt x="255665" y="1013460"/>
                  <a:pt x="261380" y="1018223"/>
                </a:cubicBezTo>
                <a:cubicBezTo>
                  <a:pt x="267095" y="1022033"/>
                  <a:pt x="269000" y="1027748"/>
                  <a:pt x="268047" y="1034415"/>
                </a:cubicBezTo>
                <a:cubicBezTo>
                  <a:pt x="268047" y="1036320"/>
                  <a:pt x="268047" y="1038225"/>
                  <a:pt x="268047" y="1040130"/>
                </a:cubicBezTo>
                <a:cubicBezTo>
                  <a:pt x="268047" y="1041083"/>
                  <a:pt x="268047" y="1042035"/>
                  <a:pt x="268047" y="1042988"/>
                </a:cubicBezTo>
                <a:cubicBezTo>
                  <a:pt x="267095" y="1042988"/>
                  <a:pt x="266142" y="1042988"/>
                  <a:pt x="265190" y="1042035"/>
                </a:cubicBezTo>
                <a:cubicBezTo>
                  <a:pt x="266142" y="1042988"/>
                  <a:pt x="267095" y="1043940"/>
                  <a:pt x="269000" y="1044893"/>
                </a:cubicBezTo>
                <a:cubicBezTo>
                  <a:pt x="269000" y="1045845"/>
                  <a:pt x="269000" y="1045845"/>
                  <a:pt x="269000" y="1046798"/>
                </a:cubicBezTo>
                <a:cubicBezTo>
                  <a:pt x="261380" y="1042988"/>
                  <a:pt x="253760" y="1037273"/>
                  <a:pt x="246140" y="1030605"/>
                </a:cubicBezTo>
                <a:cubicBezTo>
                  <a:pt x="240425" y="1024890"/>
                  <a:pt x="233757" y="1020128"/>
                  <a:pt x="228042" y="1014413"/>
                </a:cubicBezTo>
                <a:cubicBezTo>
                  <a:pt x="222327" y="1008698"/>
                  <a:pt x="217565" y="1003935"/>
                  <a:pt x="211850" y="1000125"/>
                </a:cubicBezTo>
                <a:cubicBezTo>
                  <a:pt x="213755" y="1002030"/>
                  <a:pt x="206135" y="998220"/>
                  <a:pt x="204230" y="994410"/>
                </a:cubicBezTo>
                <a:cubicBezTo>
                  <a:pt x="204230" y="1001078"/>
                  <a:pt x="215660" y="1012508"/>
                  <a:pt x="216612" y="1022033"/>
                </a:cubicBezTo>
                <a:cubicBezTo>
                  <a:pt x="221375" y="1025843"/>
                  <a:pt x="224232" y="1029653"/>
                  <a:pt x="224232" y="1033463"/>
                </a:cubicBezTo>
                <a:cubicBezTo>
                  <a:pt x="226137" y="1035368"/>
                  <a:pt x="228042" y="1036320"/>
                  <a:pt x="228995" y="1036320"/>
                </a:cubicBezTo>
                <a:cubicBezTo>
                  <a:pt x="227090" y="1042988"/>
                  <a:pt x="254712" y="1061085"/>
                  <a:pt x="248997" y="1062990"/>
                </a:cubicBezTo>
                <a:cubicBezTo>
                  <a:pt x="253760" y="1064895"/>
                  <a:pt x="258522" y="1065848"/>
                  <a:pt x="265190" y="1069658"/>
                </a:cubicBezTo>
                <a:cubicBezTo>
                  <a:pt x="267095" y="1068705"/>
                  <a:pt x="264237" y="1066800"/>
                  <a:pt x="266142" y="1065848"/>
                </a:cubicBezTo>
                <a:cubicBezTo>
                  <a:pt x="269952" y="1067753"/>
                  <a:pt x="272810" y="1069658"/>
                  <a:pt x="274715" y="1068705"/>
                </a:cubicBezTo>
                <a:cubicBezTo>
                  <a:pt x="267095" y="1063943"/>
                  <a:pt x="264237" y="1066800"/>
                  <a:pt x="257570" y="1062990"/>
                </a:cubicBezTo>
                <a:cubicBezTo>
                  <a:pt x="260427" y="1061085"/>
                  <a:pt x="257570" y="1058228"/>
                  <a:pt x="253760" y="1057275"/>
                </a:cubicBezTo>
                <a:cubicBezTo>
                  <a:pt x="249950" y="1058228"/>
                  <a:pt x="257570" y="1060133"/>
                  <a:pt x="255665" y="1062038"/>
                </a:cubicBezTo>
                <a:cubicBezTo>
                  <a:pt x="253760" y="1061085"/>
                  <a:pt x="253760" y="1062990"/>
                  <a:pt x="250902" y="1061085"/>
                </a:cubicBezTo>
                <a:cubicBezTo>
                  <a:pt x="255665" y="1059180"/>
                  <a:pt x="240425" y="1054418"/>
                  <a:pt x="239472" y="1048703"/>
                </a:cubicBezTo>
                <a:cubicBezTo>
                  <a:pt x="240425" y="1047750"/>
                  <a:pt x="241377" y="1046798"/>
                  <a:pt x="243282" y="1047750"/>
                </a:cubicBezTo>
                <a:cubicBezTo>
                  <a:pt x="250902" y="1055370"/>
                  <a:pt x="248997" y="1049655"/>
                  <a:pt x="252807" y="1050608"/>
                </a:cubicBezTo>
                <a:cubicBezTo>
                  <a:pt x="256617" y="1052513"/>
                  <a:pt x="254712" y="1054418"/>
                  <a:pt x="257570" y="1057275"/>
                </a:cubicBezTo>
                <a:cubicBezTo>
                  <a:pt x="260427" y="1054418"/>
                  <a:pt x="267095" y="1058228"/>
                  <a:pt x="271857" y="1062038"/>
                </a:cubicBezTo>
                <a:cubicBezTo>
                  <a:pt x="278525" y="1063943"/>
                  <a:pt x="285192" y="1064895"/>
                  <a:pt x="291860" y="1065848"/>
                </a:cubicBezTo>
                <a:cubicBezTo>
                  <a:pt x="291860" y="1065848"/>
                  <a:pt x="292812" y="1066800"/>
                  <a:pt x="292812" y="1066800"/>
                </a:cubicBezTo>
                <a:cubicBezTo>
                  <a:pt x="296622" y="1069658"/>
                  <a:pt x="300432" y="1072515"/>
                  <a:pt x="305195" y="1075373"/>
                </a:cubicBezTo>
                <a:cubicBezTo>
                  <a:pt x="306147" y="1076325"/>
                  <a:pt x="307100" y="1075373"/>
                  <a:pt x="308052" y="1073468"/>
                </a:cubicBezTo>
                <a:cubicBezTo>
                  <a:pt x="308052" y="1069658"/>
                  <a:pt x="309957" y="1065848"/>
                  <a:pt x="307100" y="1062038"/>
                </a:cubicBezTo>
                <a:cubicBezTo>
                  <a:pt x="303290" y="1058228"/>
                  <a:pt x="300432" y="1052513"/>
                  <a:pt x="293765" y="1052513"/>
                </a:cubicBezTo>
                <a:cubicBezTo>
                  <a:pt x="291860" y="1052513"/>
                  <a:pt x="289955" y="1051560"/>
                  <a:pt x="289002" y="1050608"/>
                </a:cubicBezTo>
                <a:cubicBezTo>
                  <a:pt x="288050" y="1048703"/>
                  <a:pt x="286145" y="1046798"/>
                  <a:pt x="285192" y="1044893"/>
                </a:cubicBezTo>
                <a:cubicBezTo>
                  <a:pt x="285192" y="1044893"/>
                  <a:pt x="286145" y="1044893"/>
                  <a:pt x="286145" y="1044893"/>
                </a:cubicBezTo>
                <a:cubicBezTo>
                  <a:pt x="285192" y="1044893"/>
                  <a:pt x="284240" y="1043940"/>
                  <a:pt x="283287" y="1042988"/>
                </a:cubicBezTo>
                <a:cubicBezTo>
                  <a:pt x="281382" y="1040130"/>
                  <a:pt x="279477" y="1036320"/>
                  <a:pt x="277572" y="1033463"/>
                </a:cubicBezTo>
                <a:cubicBezTo>
                  <a:pt x="279477" y="1028700"/>
                  <a:pt x="281382" y="1022985"/>
                  <a:pt x="283287" y="1018223"/>
                </a:cubicBezTo>
                <a:cubicBezTo>
                  <a:pt x="284240" y="1016318"/>
                  <a:pt x="284240" y="1014413"/>
                  <a:pt x="284240" y="1013460"/>
                </a:cubicBezTo>
                <a:cubicBezTo>
                  <a:pt x="284240" y="1012508"/>
                  <a:pt x="283287" y="1012508"/>
                  <a:pt x="283287" y="1012508"/>
                </a:cubicBezTo>
                <a:cubicBezTo>
                  <a:pt x="276620" y="1018223"/>
                  <a:pt x="275667" y="1009650"/>
                  <a:pt x="271857" y="1007745"/>
                </a:cubicBezTo>
                <a:cubicBezTo>
                  <a:pt x="269000" y="1005840"/>
                  <a:pt x="269000" y="1002983"/>
                  <a:pt x="269000" y="1000125"/>
                </a:cubicBezTo>
                <a:cubicBezTo>
                  <a:pt x="272810" y="999173"/>
                  <a:pt x="274715" y="1006793"/>
                  <a:pt x="279477" y="1004888"/>
                </a:cubicBezTo>
                <a:cubicBezTo>
                  <a:pt x="279477" y="1004888"/>
                  <a:pt x="280430" y="1005840"/>
                  <a:pt x="280430" y="1005840"/>
                </a:cubicBezTo>
                <a:cubicBezTo>
                  <a:pt x="283287" y="1009650"/>
                  <a:pt x="287097" y="1014413"/>
                  <a:pt x="292812" y="1017270"/>
                </a:cubicBezTo>
                <a:cubicBezTo>
                  <a:pt x="297575" y="1021080"/>
                  <a:pt x="303290" y="1023938"/>
                  <a:pt x="305195" y="1026795"/>
                </a:cubicBezTo>
                <a:cubicBezTo>
                  <a:pt x="305195" y="1025843"/>
                  <a:pt x="307100" y="1024890"/>
                  <a:pt x="308052" y="1024890"/>
                </a:cubicBezTo>
                <a:cubicBezTo>
                  <a:pt x="310910" y="1028700"/>
                  <a:pt x="324245" y="1030605"/>
                  <a:pt x="317577" y="1031558"/>
                </a:cubicBezTo>
                <a:cubicBezTo>
                  <a:pt x="321387" y="1034415"/>
                  <a:pt x="323292" y="1033463"/>
                  <a:pt x="326150" y="1032510"/>
                </a:cubicBezTo>
                <a:cubicBezTo>
                  <a:pt x="315672" y="1028700"/>
                  <a:pt x="308052" y="1022033"/>
                  <a:pt x="300432" y="1021080"/>
                </a:cubicBezTo>
                <a:cubicBezTo>
                  <a:pt x="299480" y="1016318"/>
                  <a:pt x="292812" y="1013460"/>
                  <a:pt x="288050" y="1010603"/>
                </a:cubicBezTo>
                <a:cubicBezTo>
                  <a:pt x="286145" y="1009650"/>
                  <a:pt x="284240" y="1008698"/>
                  <a:pt x="283287" y="1006793"/>
                </a:cubicBezTo>
                <a:cubicBezTo>
                  <a:pt x="284240" y="1006793"/>
                  <a:pt x="285192" y="1005840"/>
                  <a:pt x="286145" y="1005840"/>
                </a:cubicBezTo>
                <a:cubicBezTo>
                  <a:pt x="286145" y="1005840"/>
                  <a:pt x="286145" y="1004888"/>
                  <a:pt x="286145" y="1004888"/>
                </a:cubicBezTo>
                <a:cubicBezTo>
                  <a:pt x="285192" y="1003935"/>
                  <a:pt x="284240" y="1002983"/>
                  <a:pt x="284240" y="1002030"/>
                </a:cubicBezTo>
                <a:cubicBezTo>
                  <a:pt x="283287" y="1000125"/>
                  <a:pt x="283287" y="998220"/>
                  <a:pt x="285192" y="997268"/>
                </a:cubicBezTo>
                <a:cubicBezTo>
                  <a:pt x="287097" y="996315"/>
                  <a:pt x="289002" y="996315"/>
                  <a:pt x="289955" y="997268"/>
                </a:cubicBezTo>
                <a:cubicBezTo>
                  <a:pt x="290907" y="998220"/>
                  <a:pt x="292812" y="999173"/>
                  <a:pt x="294717" y="1000125"/>
                </a:cubicBezTo>
                <a:cubicBezTo>
                  <a:pt x="294717" y="1002030"/>
                  <a:pt x="294717" y="1003935"/>
                  <a:pt x="295670" y="1005840"/>
                </a:cubicBezTo>
                <a:cubicBezTo>
                  <a:pt x="296622" y="1006793"/>
                  <a:pt x="298527" y="1007745"/>
                  <a:pt x="300432" y="1007745"/>
                </a:cubicBezTo>
                <a:cubicBezTo>
                  <a:pt x="303290" y="1007745"/>
                  <a:pt x="305195" y="1007745"/>
                  <a:pt x="308052" y="1008698"/>
                </a:cubicBezTo>
                <a:cubicBezTo>
                  <a:pt x="307100" y="1008698"/>
                  <a:pt x="305195" y="1008698"/>
                  <a:pt x="309005" y="1010603"/>
                </a:cubicBezTo>
                <a:cubicBezTo>
                  <a:pt x="309957" y="1010603"/>
                  <a:pt x="311862" y="1010603"/>
                  <a:pt x="312815" y="1011555"/>
                </a:cubicBezTo>
                <a:cubicBezTo>
                  <a:pt x="313767" y="1011555"/>
                  <a:pt x="313767" y="1011555"/>
                  <a:pt x="313767" y="1011555"/>
                </a:cubicBezTo>
                <a:cubicBezTo>
                  <a:pt x="321387" y="1014413"/>
                  <a:pt x="329007" y="1020128"/>
                  <a:pt x="334722" y="1021080"/>
                </a:cubicBezTo>
                <a:cubicBezTo>
                  <a:pt x="330912" y="1019175"/>
                  <a:pt x="328055" y="1017270"/>
                  <a:pt x="325197" y="1014413"/>
                </a:cubicBezTo>
                <a:cubicBezTo>
                  <a:pt x="327102" y="1014413"/>
                  <a:pt x="329007" y="1014413"/>
                  <a:pt x="330912" y="1014413"/>
                </a:cubicBezTo>
                <a:cubicBezTo>
                  <a:pt x="330912" y="1014413"/>
                  <a:pt x="331865" y="1013460"/>
                  <a:pt x="331865" y="1013460"/>
                </a:cubicBezTo>
                <a:cubicBezTo>
                  <a:pt x="331865" y="1013460"/>
                  <a:pt x="331865" y="1012508"/>
                  <a:pt x="330912" y="1012508"/>
                </a:cubicBezTo>
                <a:cubicBezTo>
                  <a:pt x="328055" y="1010603"/>
                  <a:pt x="325197" y="1010603"/>
                  <a:pt x="323292" y="1012508"/>
                </a:cubicBezTo>
                <a:cubicBezTo>
                  <a:pt x="323292" y="1012508"/>
                  <a:pt x="323292" y="1013460"/>
                  <a:pt x="322340" y="1013460"/>
                </a:cubicBezTo>
                <a:cubicBezTo>
                  <a:pt x="320435" y="1012508"/>
                  <a:pt x="318530" y="1011555"/>
                  <a:pt x="316625" y="1009650"/>
                </a:cubicBezTo>
                <a:cubicBezTo>
                  <a:pt x="318530" y="1008698"/>
                  <a:pt x="320435" y="1006793"/>
                  <a:pt x="322340" y="1007745"/>
                </a:cubicBezTo>
                <a:cubicBezTo>
                  <a:pt x="324245" y="1007745"/>
                  <a:pt x="327102" y="1007745"/>
                  <a:pt x="329007" y="1007745"/>
                </a:cubicBezTo>
                <a:cubicBezTo>
                  <a:pt x="330912" y="1009650"/>
                  <a:pt x="332817" y="1011555"/>
                  <a:pt x="335675" y="1012508"/>
                </a:cubicBezTo>
                <a:cubicBezTo>
                  <a:pt x="336627" y="1010603"/>
                  <a:pt x="340437" y="1014413"/>
                  <a:pt x="340437" y="1011555"/>
                </a:cubicBezTo>
                <a:cubicBezTo>
                  <a:pt x="340437" y="1010603"/>
                  <a:pt x="340437" y="1010603"/>
                  <a:pt x="340437" y="1009650"/>
                </a:cubicBezTo>
                <a:cubicBezTo>
                  <a:pt x="344247" y="1011555"/>
                  <a:pt x="348057" y="1011555"/>
                  <a:pt x="351867" y="1011555"/>
                </a:cubicBezTo>
                <a:cubicBezTo>
                  <a:pt x="355677" y="1011555"/>
                  <a:pt x="358535" y="1012508"/>
                  <a:pt x="360440" y="1017270"/>
                </a:cubicBezTo>
                <a:cubicBezTo>
                  <a:pt x="361392" y="1020128"/>
                  <a:pt x="363297" y="1022033"/>
                  <a:pt x="365202" y="1022985"/>
                </a:cubicBezTo>
                <a:cubicBezTo>
                  <a:pt x="365202" y="1024890"/>
                  <a:pt x="366155" y="1025843"/>
                  <a:pt x="368060" y="1027748"/>
                </a:cubicBezTo>
                <a:cubicBezTo>
                  <a:pt x="364250" y="1027748"/>
                  <a:pt x="362345" y="1031558"/>
                  <a:pt x="357582" y="1029653"/>
                </a:cubicBezTo>
                <a:cubicBezTo>
                  <a:pt x="359487" y="1030605"/>
                  <a:pt x="361392" y="1031558"/>
                  <a:pt x="361392" y="1033463"/>
                </a:cubicBezTo>
                <a:cubicBezTo>
                  <a:pt x="359487" y="1034415"/>
                  <a:pt x="356630" y="1032510"/>
                  <a:pt x="354725" y="1035368"/>
                </a:cubicBezTo>
                <a:cubicBezTo>
                  <a:pt x="359487" y="1036320"/>
                  <a:pt x="364250" y="1039178"/>
                  <a:pt x="369012" y="1043940"/>
                </a:cubicBezTo>
                <a:cubicBezTo>
                  <a:pt x="370917" y="1040130"/>
                  <a:pt x="377585" y="1044893"/>
                  <a:pt x="379490" y="1045845"/>
                </a:cubicBezTo>
                <a:cubicBezTo>
                  <a:pt x="377585" y="1046798"/>
                  <a:pt x="373775" y="1045845"/>
                  <a:pt x="370917" y="1043940"/>
                </a:cubicBezTo>
                <a:cubicBezTo>
                  <a:pt x="371870" y="1048703"/>
                  <a:pt x="366155" y="1042988"/>
                  <a:pt x="366155" y="1045845"/>
                </a:cubicBezTo>
                <a:cubicBezTo>
                  <a:pt x="370917" y="1048703"/>
                  <a:pt x="387110" y="1045845"/>
                  <a:pt x="389967" y="1054418"/>
                </a:cubicBezTo>
                <a:cubicBezTo>
                  <a:pt x="379490" y="1049655"/>
                  <a:pt x="376632" y="1051560"/>
                  <a:pt x="369012" y="1050608"/>
                </a:cubicBezTo>
                <a:cubicBezTo>
                  <a:pt x="365202" y="1054418"/>
                  <a:pt x="366155" y="1057275"/>
                  <a:pt x="369965" y="1059180"/>
                </a:cubicBezTo>
                <a:lnTo>
                  <a:pt x="370917" y="1057275"/>
                </a:lnTo>
                <a:cubicBezTo>
                  <a:pt x="373775" y="1058228"/>
                  <a:pt x="373775" y="1059180"/>
                  <a:pt x="375680" y="1060133"/>
                </a:cubicBezTo>
                <a:cubicBezTo>
                  <a:pt x="374727" y="1060133"/>
                  <a:pt x="373775" y="1061085"/>
                  <a:pt x="374727" y="1062038"/>
                </a:cubicBezTo>
                <a:cubicBezTo>
                  <a:pt x="373775" y="1063943"/>
                  <a:pt x="372822" y="1060133"/>
                  <a:pt x="369965" y="1060133"/>
                </a:cubicBezTo>
                <a:cubicBezTo>
                  <a:pt x="373775" y="1062990"/>
                  <a:pt x="379490" y="1065848"/>
                  <a:pt x="383300" y="1069658"/>
                </a:cubicBezTo>
                <a:cubicBezTo>
                  <a:pt x="394730" y="1072515"/>
                  <a:pt x="409017" y="1082993"/>
                  <a:pt x="418542" y="1082993"/>
                </a:cubicBezTo>
                <a:cubicBezTo>
                  <a:pt x="414732" y="1081088"/>
                  <a:pt x="406160" y="1079183"/>
                  <a:pt x="406160" y="1074420"/>
                </a:cubicBezTo>
                <a:cubicBezTo>
                  <a:pt x="409970" y="1071563"/>
                  <a:pt x="412827" y="1079183"/>
                  <a:pt x="415685" y="1076325"/>
                </a:cubicBezTo>
                <a:cubicBezTo>
                  <a:pt x="410922" y="1073468"/>
                  <a:pt x="408065" y="1074420"/>
                  <a:pt x="406160" y="1070610"/>
                </a:cubicBezTo>
                <a:cubicBezTo>
                  <a:pt x="408065" y="1071563"/>
                  <a:pt x="408065" y="1069658"/>
                  <a:pt x="409017" y="1069658"/>
                </a:cubicBezTo>
                <a:cubicBezTo>
                  <a:pt x="413780" y="1072515"/>
                  <a:pt x="418542" y="1076325"/>
                  <a:pt x="417590" y="1078230"/>
                </a:cubicBezTo>
                <a:cubicBezTo>
                  <a:pt x="417590" y="1075373"/>
                  <a:pt x="420447" y="1081088"/>
                  <a:pt x="421400" y="1079183"/>
                </a:cubicBezTo>
                <a:cubicBezTo>
                  <a:pt x="419495" y="1078230"/>
                  <a:pt x="420447" y="1076325"/>
                  <a:pt x="420447" y="1074420"/>
                </a:cubicBezTo>
                <a:cubicBezTo>
                  <a:pt x="414732" y="1072515"/>
                  <a:pt x="410922" y="1069658"/>
                  <a:pt x="410922" y="1066800"/>
                </a:cubicBezTo>
                <a:cubicBezTo>
                  <a:pt x="418542" y="1065848"/>
                  <a:pt x="424257" y="1070610"/>
                  <a:pt x="429972" y="1070610"/>
                </a:cubicBezTo>
                <a:cubicBezTo>
                  <a:pt x="430925" y="1072515"/>
                  <a:pt x="432830" y="1075373"/>
                  <a:pt x="434735" y="1076325"/>
                </a:cubicBezTo>
                <a:cubicBezTo>
                  <a:pt x="436640" y="1078230"/>
                  <a:pt x="438545" y="1077278"/>
                  <a:pt x="439497" y="1077278"/>
                </a:cubicBezTo>
                <a:cubicBezTo>
                  <a:pt x="441402" y="1076325"/>
                  <a:pt x="441402" y="1074420"/>
                  <a:pt x="444260" y="1075373"/>
                </a:cubicBezTo>
                <a:cubicBezTo>
                  <a:pt x="447117" y="1077278"/>
                  <a:pt x="450927" y="1078230"/>
                  <a:pt x="453785" y="1081088"/>
                </a:cubicBezTo>
                <a:cubicBezTo>
                  <a:pt x="459500" y="1086803"/>
                  <a:pt x="466167" y="1090613"/>
                  <a:pt x="473787" y="1093470"/>
                </a:cubicBezTo>
                <a:cubicBezTo>
                  <a:pt x="473787" y="1093470"/>
                  <a:pt x="473787" y="1093470"/>
                  <a:pt x="473787" y="1093470"/>
                </a:cubicBezTo>
                <a:cubicBezTo>
                  <a:pt x="473787" y="1093470"/>
                  <a:pt x="472835" y="1094423"/>
                  <a:pt x="472835" y="1094423"/>
                </a:cubicBezTo>
                <a:cubicBezTo>
                  <a:pt x="465215" y="1093470"/>
                  <a:pt x="460452" y="1095375"/>
                  <a:pt x="452832" y="1091565"/>
                </a:cubicBezTo>
                <a:cubicBezTo>
                  <a:pt x="452832" y="1092518"/>
                  <a:pt x="453785" y="1092518"/>
                  <a:pt x="453785" y="1092518"/>
                </a:cubicBezTo>
                <a:cubicBezTo>
                  <a:pt x="449022" y="1091565"/>
                  <a:pt x="444260" y="1090613"/>
                  <a:pt x="439497" y="1089660"/>
                </a:cubicBezTo>
                <a:cubicBezTo>
                  <a:pt x="436640" y="1094423"/>
                  <a:pt x="445212" y="1089660"/>
                  <a:pt x="444260" y="1093470"/>
                </a:cubicBezTo>
                <a:cubicBezTo>
                  <a:pt x="441402" y="1094423"/>
                  <a:pt x="430925" y="1091565"/>
                  <a:pt x="430925" y="1088708"/>
                </a:cubicBezTo>
                <a:cubicBezTo>
                  <a:pt x="432830" y="1089660"/>
                  <a:pt x="435687" y="1090613"/>
                  <a:pt x="437592" y="1091565"/>
                </a:cubicBezTo>
                <a:cubicBezTo>
                  <a:pt x="436640" y="1089660"/>
                  <a:pt x="433782" y="1088708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29020" y="1086803"/>
                  <a:pt x="428067" y="1085850"/>
                  <a:pt x="427115" y="1084898"/>
                </a:cubicBezTo>
                <a:cubicBezTo>
                  <a:pt x="426162" y="1084898"/>
                  <a:pt x="419495" y="1084898"/>
                  <a:pt x="422352" y="1085850"/>
                </a:cubicBezTo>
                <a:cubicBezTo>
                  <a:pt x="422352" y="1085850"/>
                  <a:pt x="422352" y="1085850"/>
                  <a:pt x="423305" y="1085850"/>
                </a:cubicBezTo>
                <a:cubicBezTo>
                  <a:pt x="413780" y="1083945"/>
                  <a:pt x="405207" y="1080135"/>
                  <a:pt x="396635" y="1078230"/>
                </a:cubicBezTo>
                <a:cubicBezTo>
                  <a:pt x="386157" y="1074420"/>
                  <a:pt x="375680" y="1071563"/>
                  <a:pt x="365202" y="1071563"/>
                </a:cubicBezTo>
                <a:cubicBezTo>
                  <a:pt x="363297" y="1066800"/>
                  <a:pt x="358535" y="1065848"/>
                  <a:pt x="354725" y="1064895"/>
                </a:cubicBezTo>
                <a:cubicBezTo>
                  <a:pt x="343295" y="1061085"/>
                  <a:pt x="334722" y="1054418"/>
                  <a:pt x="329007" y="1048703"/>
                </a:cubicBezTo>
                <a:cubicBezTo>
                  <a:pt x="325197" y="1053465"/>
                  <a:pt x="320435" y="1041083"/>
                  <a:pt x="314720" y="1041083"/>
                </a:cubicBezTo>
                <a:cubicBezTo>
                  <a:pt x="314720" y="1040130"/>
                  <a:pt x="313767" y="1039178"/>
                  <a:pt x="315672" y="1039178"/>
                </a:cubicBezTo>
                <a:cubicBezTo>
                  <a:pt x="304242" y="1038225"/>
                  <a:pt x="303290" y="1025843"/>
                  <a:pt x="291860" y="1022033"/>
                </a:cubicBezTo>
                <a:cubicBezTo>
                  <a:pt x="296622" y="1025843"/>
                  <a:pt x="285192" y="1022985"/>
                  <a:pt x="294717" y="1028700"/>
                </a:cubicBezTo>
                <a:cubicBezTo>
                  <a:pt x="297575" y="1027748"/>
                  <a:pt x="293765" y="1023938"/>
                  <a:pt x="296622" y="1025843"/>
                </a:cubicBezTo>
                <a:cubicBezTo>
                  <a:pt x="293765" y="1029653"/>
                  <a:pt x="304242" y="1034415"/>
                  <a:pt x="305195" y="1040130"/>
                </a:cubicBezTo>
                <a:cubicBezTo>
                  <a:pt x="313767" y="1040130"/>
                  <a:pt x="318530" y="1047750"/>
                  <a:pt x="327102" y="1053465"/>
                </a:cubicBezTo>
                <a:cubicBezTo>
                  <a:pt x="327102" y="1055370"/>
                  <a:pt x="327102" y="1061085"/>
                  <a:pt x="331865" y="1060133"/>
                </a:cubicBezTo>
                <a:cubicBezTo>
                  <a:pt x="327102" y="1058228"/>
                  <a:pt x="333770" y="1058228"/>
                  <a:pt x="334722" y="1057275"/>
                </a:cubicBezTo>
                <a:cubicBezTo>
                  <a:pt x="339485" y="1059180"/>
                  <a:pt x="343295" y="1062990"/>
                  <a:pt x="348057" y="1065848"/>
                </a:cubicBezTo>
                <a:cubicBezTo>
                  <a:pt x="345200" y="1066800"/>
                  <a:pt x="342342" y="1067753"/>
                  <a:pt x="341390" y="1067753"/>
                </a:cubicBezTo>
                <a:cubicBezTo>
                  <a:pt x="342342" y="1068705"/>
                  <a:pt x="343295" y="1068705"/>
                  <a:pt x="344247" y="1068705"/>
                </a:cubicBezTo>
                <a:cubicBezTo>
                  <a:pt x="344247" y="1069658"/>
                  <a:pt x="344247" y="1069658"/>
                  <a:pt x="342342" y="1071563"/>
                </a:cubicBezTo>
                <a:cubicBezTo>
                  <a:pt x="348057" y="1075373"/>
                  <a:pt x="349010" y="1073468"/>
                  <a:pt x="351867" y="1073468"/>
                </a:cubicBezTo>
                <a:cubicBezTo>
                  <a:pt x="348057" y="1077278"/>
                  <a:pt x="365202" y="1082040"/>
                  <a:pt x="369012" y="1086803"/>
                </a:cubicBezTo>
                <a:cubicBezTo>
                  <a:pt x="369012" y="1084898"/>
                  <a:pt x="370917" y="1084898"/>
                  <a:pt x="373775" y="1085850"/>
                </a:cubicBezTo>
                <a:cubicBezTo>
                  <a:pt x="372822" y="1086803"/>
                  <a:pt x="371870" y="1086803"/>
                  <a:pt x="372822" y="1087755"/>
                </a:cubicBezTo>
                <a:cubicBezTo>
                  <a:pt x="397587" y="1096328"/>
                  <a:pt x="421400" y="1102995"/>
                  <a:pt x="444260" y="1109663"/>
                </a:cubicBezTo>
                <a:cubicBezTo>
                  <a:pt x="452832" y="1108710"/>
                  <a:pt x="475692" y="1112520"/>
                  <a:pt x="472835" y="1120140"/>
                </a:cubicBezTo>
                <a:cubicBezTo>
                  <a:pt x="500457" y="1128713"/>
                  <a:pt x="530937" y="1130618"/>
                  <a:pt x="562370" y="1133475"/>
                </a:cubicBezTo>
                <a:cubicBezTo>
                  <a:pt x="572847" y="1129665"/>
                  <a:pt x="586182" y="1131570"/>
                  <a:pt x="595707" y="1132523"/>
                </a:cubicBezTo>
                <a:cubicBezTo>
                  <a:pt x="594755" y="1132523"/>
                  <a:pt x="598565" y="1130618"/>
                  <a:pt x="601422" y="1131570"/>
                </a:cubicBezTo>
                <a:cubicBezTo>
                  <a:pt x="610947" y="1134428"/>
                  <a:pt x="594755" y="1138238"/>
                  <a:pt x="586182" y="1137285"/>
                </a:cubicBezTo>
                <a:cubicBezTo>
                  <a:pt x="593802" y="1137285"/>
                  <a:pt x="586182" y="1143000"/>
                  <a:pt x="585230" y="1144905"/>
                </a:cubicBezTo>
                <a:cubicBezTo>
                  <a:pt x="569037" y="1146810"/>
                  <a:pt x="556655" y="1145858"/>
                  <a:pt x="542367" y="1146810"/>
                </a:cubicBezTo>
                <a:cubicBezTo>
                  <a:pt x="538557" y="1145858"/>
                  <a:pt x="538557" y="1143953"/>
                  <a:pt x="533795" y="1143953"/>
                </a:cubicBezTo>
                <a:cubicBezTo>
                  <a:pt x="527127" y="1146810"/>
                  <a:pt x="521412" y="1141095"/>
                  <a:pt x="513792" y="1141095"/>
                </a:cubicBezTo>
                <a:cubicBezTo>
                  <a:pt x="509982" y="1141095"/>
                  <a:pt x="506172" y="1143953"/>
                  <a:pt x="502362" y="1143953"/>
                </a:cubicBezTo>
                <a:cubicBezTo>
                  <a:pt x="497600" y="1143000"/>
                  <a:pt x="493790" y="1139190"/>
                  <a:pt x="489980" y="1139190"/>
                </a:cubicBezTo>
                <a:cubicBezTo>
                  <a:pt x="488075" y="1139190"/>
                  <a:pt x="483312" y="1139190"/>
                  <a:pt x="481407" y="1139190"/>
                </a:cubicBezTo>
                <a:cubicBezTo>
                  <a:pt x="481407" y="1139190"/>
                  <a:pt x="482360" y="1137285"/>
                  <a:pt x="483312" y="1138238"/>
                </a:cubicBezTo>
                <a:cubicBezTo>
                  <a:pt x="479502" y="1137285"/>
                  <a:pt x="476645" y="1139190"/>
                  <a:pt x="472835" y="1139190"/>
                </a:cubicBezTo>
                <a:cubicBezTo>
                  <a:pt x="471882" y="1139190"/>
                  <a:pt x="471882" y="1136333"/>
                  <a:pt x="471882" y="1136333"/>
                </a:cubicBezTo>
                <a:cubicBezTo>
                  <a:pt x="467120" y="1133475"/>
                  <a:pt x="460452" y="1136333"/>
                  <a:pt x="454737" y="1135380"/>
                </a:cubicBezTo>
                <a:cubicBezTo>
                  <a:pt x="450927" y="1132523"/>
                  <a:pt x="460452" y="1132523"/>
                  <a:pt x="453785" y="1131570"/>
                </a:cubicBezTo>
                <a:cubicBezTo>
                  <a:pt x="452832" y="1134428"/>
                  <a:pt x="447117" y="1132523"/>
                  <a:pt x="444260" y="1133475"/>
                </a:cubicBezTo>
                <a:cubicBezTo>
                  <a:pt x="441402" y="1127760"/>
                  <a:pt x="428067" y="1129665"/>
                  <a:pt x="430925" y="1125855"/>
                </a:cubicBezTo>
                <a:cubicBezTo>
                  <a:pt x="426162" y="1124903"/>
                  <a:pt x="419495" y="1124903"/>
                  <a:pt x="412827" y="1122998"/>
                </a:cubicBezTo>
                <a:cubicBezTo>
                  <a:pt x="406160" y="1121093"/>
                  <a:pt x="400445" y="1120140"/>
                  <a:pt x="395682" y="1118235"/>
                </a:cubicBezTo>
                <a:cubicBezTo>
                  <a:pt x="397587" y="1119188"/>
                  <a:pt x="396635" y="1120140"/>
                  <a:pt x="396635" y="1121093"/>
                </a:cubicBezTo>
                <a:cubicBezTo>
                  <a:pt x="386157" y="1117283"/>
                  <a:pt x="383300" y="1116330"/>
                  <a:pt x="377585" y="1115378"/>
                </a:cubicBezTo>
                <a:cubicBezTo>
                  <a:pt x="377585" y="1114425"/>
                  <a:pt x="378537" y="1114425"/>
                  <a:pt x="379490" y="1114425"/>
                </a:cubicBezTo>
                <a:cubicBezTo>
                  <a:pt x="371870" y="1111568"/>
                  <a:pt x="364250" y="1109663"/>
                  <a:pt x="358535" y="1106805"/>
                </a:cubicBezTo>
                <a:cubicBezTo>
                  <a:pt x="352820" y="1103948"/>
                  <a:pt x="347105" y="1101090"/>
                  <a:pt x="342342" y="1099185"/>
                </a:cubicBezTo>
                <a:cubicBezTo>
                  <a:pt x="340437" y="1099185"/>
                  <a:pt x="339485" y="1100138"/>
                  <a:pt x="337580" y="1100138"/>
                </a:cubicBezTo>
                <a:cubicBezTo>
                  <a:pt x="334722" y="1096328"/>
                  <a:pt x="333770" y="1097280"/>
                  <a:pt x="330912" y="1098233"/>
                </a:cubicBezTo>
                <a:cubicBezTo>
                  <a:pt x="329007" y="1095375"/>
                  <a:pt x="330912" y="1093470"/>
                  <a:pt x="327102" y="1092518"/>
                </a:cubicBezTo>
                <a:cubicBezTo>
                  <a:pt x="330912" y="1096328"/>
                  <a:pt x="320435" y="1092518"/>
                  <a:pt x="317577" y="1091565"/>
                </a:cubicBezTo>
                <a:cubicBezTo>
                  <a:pt x="318530" y="1089660"/>
                  <a:pt x="314720" y="1088708"/>
                  <a:pt x="316625" y="1087755"/>
                </a:cubicBezTo>
                <a:cubicBezTo>
                  <a:pt x="316625" y="1085850"/>
                  <a:pt x="320435" y="1088708"/>
                  <a:pt x="321387" y="1087755"/>
                </a:cubicBezTo>
                <a:cubicBezTo>
                  <a:pt x="312815" y="1083945"/>
                  <a:pt x="311862" y="1085850"/>
                  <a:pt x="309005" y="1088708"/>
                </a:cubicBezTo>
                <a:cubicBezTo>
                  <a:pt x="311862" y="1091565"/>
                  <a:pt x="316625" y="1093470"/>
                  <a:pt x="319482" y="1096328"/>
                </a:cubicBezTo>
                <a:cubicBezTo>
                  <a:pt x="324245" y="1093470"/>
                  <a:pt x="336627" y="1102995"/>
                  <a:pt x="339485" y="1105853"/>
                </a:cubicBezTo>
                <a:cubicBezTo>
                  <a:pt x="337580" y="1104900"/>
                  <a:pt x="337580" y="1106805"/>
                  <a:pt x="336627" y="1105853"/>
                </a:cubicBezTo>
                <a:cubicBezTo>
                  <a:pt x="336627" y="1104900"/>
                  <a:pt x="337580" y="1103948"/>
                  <a:pt x="336627" y="1102995"/>
                </a:cubicBezTo>
                <a:cubicBezTo>
                  <a:pt x="327102" y="1103948"/>
                  <a:pt x="319482" y="1097280"/>
                  <a:pt x="309957" y="1091565"/>
                </a:cubicBezTo>
                <a:cubicBezTo>
                  <a:pt x="311862" y="1096328"/>
                  <a:pt x="306147" y="1092518"/>
                  <a:pt x="305195" y="1095375"/>
                </a:cubicBezTo>
                <a:cubicBezTo>
                  <a:pt x="315672" y="1100138"/>
                  <a:pt x="326150" y="1104900"/>
                  <a:pt x="335675" y="1109663"/>
                </a:cubicBezTo>
                <a:cubicBezTo>
                  <a:pt x="331865" y="1105853"/>
                  <a:pt x="340437" y="1109663"/>
                  <a:pt x="342342" y="1108710"/>
                </a:cubicBezTo>
                <a:cubicBezTo>
                  <a:pt x="344247" y="1110615"/>
                  <a:pt x="350915" y="1116330"/>
                  <a:pt x="353772" y="1116330"/>
                </a:cubicBezTo>
                <a:cubicBezTo>
                  <a:pt x="351867" y="1115378"/>
                  <a:pt x="352820" y="1114425"/>
                  <a:pt x="353772" y="1113473"/>
                </a:cubicBezTo>
                <a:cubicBezTo>
                  <a:pt x="357582" y="1119188"/>
                  <a:pt x="367107" y="1121093"/>
                  <a:pt x="374727" y="1124903"/>
                </a:cubicBezTo>
                <a:cubicBezTo>
                  <a:pt x="366155" y="1121093"/>
                  <a:pt x="369965" y="1124903"/>
                  <a:pt x="362345" y="1122998"/>
                </a:cubicBezTo>
                <a:cubicBezTo>
                  <a:pt x="368060" y="1125855"/>
                  <a:pt x="370917" y="1128713"/>
                  <a:pt x="376632" y="1127760"/>
                </a:cubicBezTo>
                <a:lnTo>
                  <a:pt x="375680" y="1129665"/>
                </a:lnTo>
                <a:cubicBezTo>
                  <a:pt x="382347" y="1130618"/>
                  <a:pt x="390920" y="1134428"/>
                  <a:pt x="399492" y="1138238"/>
                </a:cubicBezTo>
                <a:cubicBezTo>
                  <a:pt x="404255" y="1140143"/>
                  <a:pt x="408065" y="1142048"/>
                  <a:pt x="412827" y="1143953"/>
                </a:cubicBezTo>
                <a:cubicBezTo>
                  <a:pt x="417590" y="1144905"/>
                  <a:pt x="422352" y="1145858"/>
                  <a:pt x="426162" y="1146810"/>
                </a:cubicBezTo>
                <a:cubicBezTo>
                  <a:pt x="426162" y="1147763"/>
                  <a:pt x="425210" y="1148715"/>
                  <a:pt x="427115" y="1149668"/>
                </a:cubicBezTo>
                <a:cubicBezTo>
                  <a:pt x="443307" y="1150620"/>
                  <a:pt x="464262" y="1161098"/>
                  <a:pt x="471882" y="1159193"/>
                </a:cubicBezTo>
                <a:cubicBezTo>
                  <a:pt x="471882" y="1162050"/>
                  <a:pt x="464262" y="1162050"/>
                  <a:pt x="461405" y="1159193"/>
                </a:cubicBezTo>
                <a:cubicBezTo>
                  <a:pt x="461405" y="1164908"/>
                  <a:pt x="470930" y="1163003"/>
                  <a:pt x="474740" y="1163003"/>
                </a:cubicBezTo>
                <a:cubicBezTo>
                  <a:pt x="474740" y="1163003"/>
                  <a:pt x="474740" y="1164908"/>
                  <a:pt x="474740" y="1164908"/>
                </a:cubicBezTo>
                <a:cubicBezTo>
                  <a:pt x="480455" y="1164908"/>
                  <a:pt x="484265" y="1162050"/>
                  <a:pt x="489980" y="1162050"/>
                </a:cubicBezTo>
                <a:cubicBezTo>
                  <a:pt x="497600" y="1163003"/>
                  <a:pt x="499505" y="1166813"/>
                  <a:pt x="509982" y="1167765"/>
                </a:cubicBezTo>
                <a:cubicBezTo>
                  <a:pt x="507125" y="1163955"/>
                  <a:pt x="520460" y="1168718"/>
                  <a:pt x="525222" y="1167765"/>
                </a:cubicBezTo>
                <a:cubicBezTo>
                  <a:pt x="517602" y="1166813"/>
                  <a:pt x="521412" y="1165860"/>
                  <a:pt x="528080" y="1166813"/>
                </a:cubicBezTo>
                <a:cubicBezTo>
                  <a:pt x="534747" y="1166813"/>
                  <a:pt x="542367" y="1167765"/>
                  <a:pt x="542367" y="1170623"/>
                </a:cubicBezTo>
                <a:cubicBezTo>
                  <a:pt x="537605" y="1169670"/>
                  <a:pt x="536652" y="1172528"/>
                  <a:pt x="533795" y="1172528"/>
                </a:cubicBezTo>
                <a:cubicBezTo>
                  <a:pt x="542367" y="1172528"/>
                  <a:pt x="537605" y="1173480"/>
                  <a:pt x="539510" y="1177290"/>
                </a:cubicBezTo>
                <a:cubicBezTo>
                  <a:pt x="546177" y="1176338"/>
                  <a:pt x="547130" y="1179195"/>
                  <a:pt x="550940" y="1179195"/>
                </a:cubicBezTo>
                <a:cubicBezTo>
                  <a:pt x="549987" y="1176338"/>
                  <a:pt x="544272" y="1176338"/>
                  <a:pt x="542367" y="1174433"/>
                </a:cubicBezTo>
                <a:cubicBezTo>
                  <a:pt x="544272" y="1174433"/>
                  <a:pt x="545225" y="1174433"/>
                  <a:pt x="547130" y="1173480"/>
                </a:cubicBezTo>
                <a:cubicBezTo>
                  <a:pt x="550940" y="1174433"/>
                  <a:pt x="552845" y="1179195"/>
                  <a:pt x="555702" y="1175385"/>
                </a:cubicBezTo>
                <a:cubicBezTo>
                  <a:pt x="555702" y="1176338"/>
                  <a:pt x="555702" y="1178243"/>
                  <a:pt x="556655" y="1178243"/>
                </a:cubicBezTo>
                <a:cubicBezTo>
                  <a:pt x="544272" y="1178243"/>
                  <a:pt x="536652" y="1179195"/>
                  <a:pt x="528080" y="1178243"/>
                </a:cubicBezTo>
                <a:cubicBezTo>
                  <a:pt x="520460" y="1177290"/>
                  <a:pt x="511887" y="1175385"/>
                  <a:pt x="501410" y="1172528"/>
                </a:cubicBezTo>
                <a:cubicBezTo>
                  <a:pt x="494742" y="1172528"/>
                  <a:pt x="488075" y="1170623"/>
                  <a:pt x="480455" y="1169670"/>
                </a:cubicBezTo>
                <a:cubicBezTo>
                  <a:pt x="473787" y="1167765"/>
                  <a:pt x="466167" y="1166813"/>
                  <a:pt x="459500" y="1167765"/>
                </a:cubicBezTo>
                <a:cubicBezTo>
                  <a:pt x="459500" y="1165860"/>
                  <a:pt x="454737" y="1165860"/>
                  <a:pt x="455690" y="1163955"/>
                </a:cubicBezTo>
                <a:cubicBezTo>
                  <a:pt x="436640" y="1162050"/>
                  <a:pt x="419495" y="1148715"/>
                  <a:pt x="403302" y="1150620"/>
                </a:cubicBezTo>
                <a:cubicBezTo>
                  <a:pt x="407112" y="1152525"/>
                  <a:pt x="413780" y="1153478"/>
                  <a:pt x="412827" y="1155383"/>
                </a:cubicBezTo>
                <a:cubicBezTo>
                  <a:pt x="408065" y="1154430"/>
                  <a:pt x="387110" y="1149668"/>
                  <a:pt x="393777" y="1145858"/>
                </a:cubicBezTo>
                <a:cubicBezTo>
                  <a:pt x="389967" y="1144905"/>
                  <a:pt x="387110" y="1144905"/>
                  <a:pt x="382347" y="1143000"/>
                </a:cubicBezTo>
                <a:cubicBezTo>
                  <a:pt x="379490" y="1145858"/>
                  <a:pt x="389967" y="1145858"/>
                  <a:pt x="389015" y="1147763"/>
                </a:cubicBezTo>
                <a:cubicBezTo>
                  <a:pt x="382347" y="1145858"/>
                  <a:pt x="367107" y="1142048"/>
                  <a:pt x="364250" y="1136333"/>
                </a:cubicBezTo>
                <a:cubicBezTo>
                  <a:pt x="350915" y="1131570"/>
                  <a:pt x="340437" y="1126808"/>
                  <a:pt x="330912" y="1122045"/>
                </a:cubicBezTo>
                <a:cubicBezTo>
                  <a:pt x="321387" y="1117283"/>
                  <a:pt x="312815" y="1112520"/>
                  <a:pt x="306147" y="1105853"/>
                </a:cubicBezTo>
                <a:cubicBezTo>
                  <a:pt x="303290" y="1108710"/>
                  <a:pt x="304242" y="1102995"/>
                  <a:pt x="301385" y="1102043"/>
                </a:cubicBezTo>
                <a:cubicBezTo>
                  <a:pt x="297575" y="1101090"/>
                  <a:pt x="300432" y="1105853"/>
                  <a:pt x="298527" y="1104900"/>
                </a:cubicBezTo>
                <a:cubicBezTo>
                  <a:pt x="297575" y="1103948"/>
                  <a:pt x="296622" y="1104900"/>
                  <a:pt x="295670" y="1103948"/>
                </a:cubicBezTo>
                <a:cubicBezTo>
                  <a:pt x="289955" y="1102043"/>
                  <a:pt x="291860" y="1099185"/>
                  <a:pt x="289002" y="1097280"/>
                </a:cubicBezTo>
                <a:cubicBezTo>
                  <a:pt x="286145" y="1098233"/>
                  <a:pt x="280430" y="1093470"/>
                  <a:pt x="275667" y="1090613"/>
                </a:cubicBezTo>
                <a:cubicBezTo>
                  <a:pt x="277572" y="1084898"/>
                  <a:pt x="266142" y="1082993"/>
                  <a:pt x="261380" y="1079183"/>
                </a:cubicBezTo>
                <a:cubicBezTo>
                  <a:pt x="250902" y="1072515"/>
                  <a:pt x="240425" y="1062990"/>
                  <a:pt x="229947" y="1054418"/>
                </a:cubicBezTo>
                <a:cubicBezTo>
                  <a:pt x="219470" y="1045845"/>
                  <a:pt x="208992" y="1038225"/>
                  <a:pt x="202325" y="1031558"/>
                </a:cubicBezTo>
                <a:cubicBezTo>
                  <a:pt x="212802" y="1042988"/>
                  <a:pt x="218517" y="1043940"/>
                  <a:pt x="226137" y="1054418"/>
                </a:cubicBezTo>
                <a:cubicBezTo>
                  <a:pt x="234710" y="1058228"/>
                  <a:pt x="242330" y="1064895"/>
                  <a:pt x="249950" y="1071563"/>
                </a:cubicBezTo>
                <a:cubicBezTo>
                  <a:pt x="258522" y="1078230"/>
                  <a:pt x="267095" y="1083945"/>
                  <a:pt x="275667" y="1088708"/>
                </a:cubicBezTo>
                <a:cubicBezTo>
                  <a:pt x="274715" y="1090613"/>
                  <a:pt x="276620" y="1092518"/>
                  <a:pt x="276620" y="1093470"/>
                </a:cubicBezTo>
                <a:cubicBezTo>
                  <a:pt x="274715" y="1093470"/>
                  <a:pt x="270905" y="1091565"/>
                  <a:pt x="269000" y="1091565"/>
                </a:cubicBezTo>
                <a:cubicBezTo>
                  <a:pt x="272810" y="1096328"/>
                  <a:pt x="289002" y="1100138"/>
                  <a:pt x="295670" y="1109663"/>
                </a:cubicBezTo>
                <a:cubicBezTo>
                  <a:pt x="297575" y="1107758"/>
                  <a:pt x="301385" y="1111568"/>
                  <a:pt x="304242" y="1113473"/>
                </a:cubicBezTo>
                <a:cubicBezTo>
                  <a:pt x="310910" y="1110615"/>
                  <a:pt x="331865" y="1121093"/>
                  <a:pt x="338532" y="1125855"/>
                </a:cubicBezTo>
                <a:cubicBezTo>
                  <a:pt x="337580" y="1126808"/>
                  <a:pt x="326150" y="1120140"/>
                  <a:pt x="329960" y="1123950"/>
                </a:cubicBezTo>
                <a:cubicBezTo>
                  <a:pt x="333770" y="1125855"/>
                  <a:pt x="338532" y="1127760"/>
                  <a:pt x="337580" y="1129665"/>
                </a:cubicBezTo>
                <a:cubicBezTo>
                  <a:pt x="334722" y="1128713"/>
                  <a:pt x="329960" y="1124903"/>
                  <a:pt x="329007" y="1126808"/>
                </a:cubicBezTo>
                <a:cubicBezTo>
                  <a:pt x="332817" y="1129665"/>
                  <a:pt x="342342" y="1132523"/>
                  <a:pt x="338532" y="1136333"/>
                </a:cubicBezTo>
                <a:cubicBezTo>
                  <a:pt x="344247" y="1139190"/>
                  <a:pt x="337580" y="1132523"/>
                  <a:pt x="344247" y="1135380"/>
                </a:cubicBezTo>
                <a:cubicBezTo>
                  <a:pt x="344247" y="1136333"/>
                  <a:pt x="345200" y="1136333"/>
                  <a:pt x="347105" y="1137285"/>
                </a:cubicBezTo>
                <a:cubicBezTo>
                  <a:pt x="347105" y="1141095"/>
                  <a:pt x="343295" y="1140143"/>
                  <a:pt x="340437" y="1140143"/>
                </a:cubicBezTo>
                <a:cubicBezTo>
                  <a:pt x="346152" y="1144905"/>
                  <a:pt x="347105" y="1142048"/>
                  <a:pt x="348057" y="1141095"/>
                </a:cubicBezTo>
                <a:cubicBezTo>
                  <a:pt x="351867" y="1144905"/>
                  <a:pt x="343295" y="1142048"/>
                  <a:pt x="346152" y="1145858"/>
                </a:cubicBezTo>
                <a:cubicBezTo>
                  <a:pt x="351867" y="1149668"/>
                  <a:pt x="358535" y="1152525"/>
                  <a:pt x="361392" y="1153478"/>
                </a:cubicBezTo>
                <a:cubicBezTo>
                  <a:pt x="359487" y="1152525"/>
                  <a:pt x="359487" y="1151573"/>
                  <a:pt x="359487" y="1150620"/>
                </a:cubicBezTo>
                <a:cubicBezTo>
                  <a:pt x="362345" y="1151573"/>
                  <a:pt x="366155" y="1150620"/>
                  <a:pt x="367107" y="1153478"/>
                </a:cubicBezTo>
                <a:cubicBezTo>
                  <a:pt x="365202" y="1152525"/>
                  <a:pt x="363297" y="1151573"/>
                  <a:pt x="362345" y="1152525"/>
                </a:cubicBezTo>
                <a:cubicBezTo>
                  <a:pt x="369965" y="1157288"/>
                  <a:pt x="383300" y="1160145"/>
                  <a:pt x="387110" y="1165860"/>
                </a:cubicBezTo>
                <a:cubicBezTo>
                  <a:pt x="390920" y="1165860"/>
                  <a:pt x="385205" y="1163003"/>
                  <a:pt x="389967" y="1163003"/>
                </a:cubicBezTo>
                <a:cubicBezTo>
                  <a:pt x="398540" y="1164908"/>
                  <a:pt x="396635" y="1168718"/>
                  <a:pt x="402350" y="1170623"/>
                </a:cubicBezTo>
                <a:cubicBezTo>
                  <a:pt x="403302" y="1169670"/>
                  <a:pt x="401397" y="1165860"/>
                  <a:pt x="405207" y="1166813"/>
                </a:cubicBezTo>
                <a:cubicBezTo>
                  <a:pt x="409970" y="1168718"/>
                  <a:pt x="419495" y="1169670"/>
                  <a:pt x="417590" y="1172528"/>
                </a:cubicBezTo>
                <a:cubicBezTo>
                  <a:pt x="415685" y="1172528"/>
                  <a:pt x="406160" y="1170623"/>
                  <a:pt x="409970" y="1172528"/>
                </a:cubicBezTo>
                <a:cubicBezTo>
                  <a:pt x="418542" y="1173480"/>
                  <a:pt x="424257" y="1176338"/>
                  <a:pt x="429020" y="1174433"/>
                </a:cubicBezTo>
                <a:cubicBezTo>
                  <a:pt x="434735" y="1177290"/>
                  <a:pt x="427115" y="1178243"/>
                  <a:pt x="432830" y="1180148"/>
                </a:cubicBezTo>
                <a:cubicBezTo>
                  <a:pt x="434735" y="1180148"/>
                  <a:pt x="433782" y="1177290"/>
                  <a:pt x="436640" y="1177290"/>
                </a:cubicBezTo>
                <a:cubicBezTo>
                  <a:pt x="438545" y="1179195"/>
                  <a:pt x="453785" y="1186815"/>
                  <a:pt x="447117" y="1181100"/>
                </a:cubicBezTo>
                <a:cubicBezTo>
                  <a:pt x="453785" y="1183005"/>
                  <a:pt x="454737" y="1183958"/>
                  <a:pt x="463310" y="1185863"/>
                </a:cubicBezTo>
                <a:cubicBezTo>
                  <a:pt x="463310" y="1184910"/>
                  <a:pt x="463310" y="1183005"/>
                  <a:pt x="465215" y="1183005"/>
                </a:cubicBezTo>
                <a:cubicBezTo>
                  <a:pt x="477597" y="1186815"/>
                  <a:pt x="489980" y="1188720"/>
                  <a:pt x="501410" y="1189673"/>
                </a:cubicBezTo>
                <a:cubicBezTo>
                  <a:pt x="512840" y="1190625"/>
                  <a:pt x="524270" y="1192530"/>
                  <a:pt x="535700" y="1194435"/>
                </a:cubicBezTo>
                <a:cubicBezTo>
                  <a:pt x="536652" y="1193483"/>
                  <a:pt x="533795" y="1192530"/>
                  <a:pt x="535700" y="1191578"/>
                </a:cubicBezTo>
                <a:cubicBezTo>
                  <a:pt x="544272" y="1193483"/>
                  <a:pt x="550940" y="1194435"/>
                  <a:pt x="557607" y="1191578"/>
                </a:cubicBezTo>
                <a:cubicBezTo>
                  <a:pt x="557607" y="1192530"/>
                  <a:pt x="556655" y="1193483"/>
                  <a:pt x="555702" y="1193483"/>
                </a:cubicBezTo>
                <a:cubicBezTo>
                  <a:pt x="562370" y="1192530"/>
                  <a:pt x="569990" y="1194435"/>
                  <a:pt x="575705" y="1196340"/>
                </a:cubicBezTo>
                <a:cubicBezTo>
                  <a:pt x="570942" y="1199198"/>
                  <a:pt x="563322" y="1196340"/>
                  <a:pt x="561417" y="1201103"/>
                </a:cubicBezTo>
                <a:cubicBezTo>
                  <a:pt x="571895" y="1201103"/>
                  <a:pt x="576657" y="1194435"/>
                  <a:pt x="589040" y="1196340"/>
                </a:cubicBezTo>
                <a:cubicBezTo>
                  <a:pt x="590945" y="1194435"/>
                  <a:pt x="585230" y="1193483"/>
                  <a:pt x="589040" y="1193483"/>
                </a:cubicBezTo>
                <a:cubicBezTo>
                  <a:pt x="593802" y="1194435"/>
                  <a:pt x="594755" y="1194435"/>
                  <a:pt x="598565" y="1192530"/>
                </a:cubicBezTo>
                <a:cubicBezTo>
                  <a:pt x="598565" y="1195388"/>
                  <a:pt x="603327" y="1195388"/>
                  <a:pt x="606185" y="1196340"/>
                </a:cubicBezTo>
                <a:cubicBezTo>
                  <a:pt x="618567" y="1192530"/>
                  <a:pt x="630950" y="1197293"/>
                  <a:pt x="641427" y="1191578"/>
                </a:cubicBezTo>
                <a:cubicBezTo>
                  <a:pt x="647142" y="1191578"/>
                  <a:pt x="654762" y="1191578"/>
                  <a:pt x="661430" y="1191578"/>
                </a:cubicBezTo>
                <a:cubicBezTo>
                  <a:pt x="668097" y="1190625"/>
                  <a:pt x="675717" y="1189673"/>
                  <a:pt x="683337" y="1188720"/>
                </a:cubicBezTo>
                <a:cubicBezTo>
                  <a:pt x="697625" y="1185863"/>
                  <a:pt x="710960" y="1183005"/>
                  <a:pt x="720485" y="1179195"/>
                </a:cubicBezTo>
                <a:cubicBezTo>
                  <a:pt x="722390" y="1181100"/>
                  <a:pt x="729057" y="1178243"/>
                  <a:pt x="729057" y="1181100"/>
                </a:cubicBezTo>
                <a:cubicBezTo>
                  <a:pt x="736677" y="1176338"/>
                  <a:pt x="743345" y="1179195"/>
                  <a:pt x="748107" y="1174433"/>
                </a:cubicBezTo>
                <a:cubicBezTo>
                  <a:pt x="746202" y="1174433"/>
                  <a:pt x="744297" y="1175385"/>
                  <a:pt x="744297" y="1173480"/>
                </a:cubicBezTo>
                <a:cubicBezTo>
                  <a:pt x="748107" y="1171575"/>
                  <a:pt x="748107" y="1171575"/>
                  <a:pt x="754775" y="1169670"/>
                </a:cubicBezTo>
                <a:cubicBezTo>
                  <a:pt x="755727" y="1170623"/>
                  <a:pt x="755727" y="1172528"/>
                  <a:pt x="758585" y="1171575"/>
                </a:cubicBezTo>
                <a:cubicBezTo>
                  <a:pt x="761442" y="1164908"/>
                  <a:pt x="775730" y="1166813"/>
                  <a:pt x="782397" y="1165860"/>
                </a:cubicBezTo>
                <a:cubicBezTo>
                  <a:pt x="782397" y="1163955"/>
                  <a:pt x="779540" y="1164908"/>
                  <a:pt x="778587" y="1163955"/>
                </a:cubicBezTo>
                <a:cubicBezTo>
                  <a:pt x="784302" y="1162050"/>
                  <a:pt x="794780" y="1157288"/>
                  <a:pt x="797637" y="1161098"/>
                </a:cubicBezTo>
                <a:cubicBezTo>
                  <a:pt x="793827" y="1163003"/>
                  <a:pt x="790970" y="1160145"/>
                  <a:pt x="790017" y="1163003"/>
                </a:cubicBezTo>
                <a:cubicBezTo>
                  <a:pt x="791922" y="1162050"/>
                  <a:pt x="791922" y="1163955"/>
                  <a:pt x="793827" y="1163955"/>
                </a:cubicBezTo>
                <a:cubicBezTo>
                  <a:pt x="808115" y="1153478"/>
                  <a:pt x="830022" y="1146810"/>
                  <a:pt x="840500" y="1143953"/>
                </a:cubicBezTo>
                <a:cubicBezTo>
                  <a:pt x="844310" y="1142048"/>
                  <a:pt x="845262" y="1139190"/>
                  <a:pt x="846215" y="1138238"/>
                </a:cubicBezTo>
                <a:cubicBezTo>
                  <a:pt x="850977" y="1136333"/>
                  <a:pt x="855740" y="1138238"/>
                  <a:pt x="862407" y="1133475"/>
                </a:cubicBezTo>
                <a:cubicBezTo>
                  <a:pt x="861455" y="1134428"/>
                  <a:pt x="864312" y="1132523"/>
                  <a:pt x="868122" y="1130618"/>
                </a:cubicBezTo>
                <a:cubicBezTo>
                  <a:pt x="869075" y="1129665"/>
                  <a:pt x="883362" y="1121093"/>
                  <a:pt x="888125" y="1122045"/>
                </a:cubicBezTo>
                <a:cubicBezTo>
                  <a:pt x="890030" y="1123950"/>
                  <a:pt x="877647" y="1128713"/>
                  <a:pt x="882410" y="1127760"/>
                </a:cubicBezTo>
                <a:cubicBezTo>
                  <a:pt x="887172" y="1124903"/>
                  <a:pt x="888125" y="1122998"/>
                  <a:pt x="893840" y="1122045"/>
                </a:cubicBezTo>
                <a:cubicBezTo>
                  <a:pt x="891935" y="1120140"/>
                  <a:pt x="893840" y="1119188"/>
                  <a:pt x="895745" y="1117283"/>
                </a:cubicBezTo>
                <a:cubicBezTo>
                  <a:pt x="897650" y="1116330"/>
                  <a:pt x="900507" y="1115378"/>
                  <a:pt x="902412" y="1115378"/>
                </a:cubicBezTo>
                <a:cubicBezTo>
                  <a:pt x="898602" y="1119188"/>
                  <a:pt x="892887" y="1122045"/>
                  <a:pt x="891935" y="1125855"/>
                </a:cubicBezTo>
                <a:cubicBezTo>
                  <a:pt x="900507" y="1121093"/>
                  <a:pt x="912890" y="1107758"/>
                  <a:pt x="915747" y="1114425"/>
                </a:cubicBezTo>
                <a:cubicBezTo>
                  <a:pt x="915747" y="1113473"/>
                  <a:pt x="917652" y="1112520"/>
                  <a:pt x="918605" y="1112520"/>
                </a:cubicBezTo>
                <a:cubicBezTo>
                  <a:pt x="913842" y="1117283"/>
                  <a:pt x="917652" y="1117283"/>
                  <a:pt x="913842" y="1122045"/>
                </a:cubicBezTo>
                <a:cubicBezTo>
                  <a:pt x="920510" y="1113473"/>
                  <a:pt x="929082" y="1109663"/>
                  <a:pt x="936702" y="1105853"/>
                </a:cubicBezTo>
                <a:cubicBezTo>
                  <a:pt x="944322" y="1101090"/>
                  <a:pt x="952895" y="1097280"/>
                  <a:pt x="956705" y="1087755"/>
                </a:cubicBezTo>
                <a:cubicBezTo>
                  <a:pt x="957657" y="1088708"/>
                  <a:pt x="956705" y="1090613"/>
                  <a:pt x="957657" y="1091565"/>
                </a:cubicBezTo>
                <a:cubicBezTo>
                  <a:pt x="961467" y="1088708"/>
                  <a:pt x="959562" y="1086803"/>
                  <a:pt x="965277" y="1083945"/>
                </a:cubicBezTo>
                <a:cubicBezTo>
                  <a:pt x="966230" y="1084898"/>
                  <a:pt x="968135" y="1083945"/>
                  <a:pt x="968135" y="1085850"/>
                </a:cubicBezTo>
                <a:cubicBezTo>
                  <a:pt x="970992" y="1082993"/>
                  <a:pt x="974802" y="1080135"/>
                  <a:pt x="975755" y="1078230"/>
                </a:cubicBezTo>
                <a:cubicBezTo>
                  <a:pt x="970040" y="1082993"/>
                  <a:pt x="967182" y="1082993"/>
                  <a:pt x="964325" y="1082040"/>
                </a:cubicBezTo>
                <a:cubicBezTo>
                  <a:pt x="973850" y="1076325"/>
                  <a:pt x="974802" y="1070610"/>
                  <a:pt x="985280" y="1067753"/>
                </a:cubicBezTo>
                <a:cubicBezTo>
                  <a:pt x="979565" y="1070610"/>
                  <a:pt x="983375" y="1072515"/>
                  <a:pt x="977660" y="1075373"/>
                </a:cubicBezTo>
                <a:cubicBezTo>
                  <a:pt x="980517" y="1076325"/>
                  <a:pt x="981470" y="1079183"/>
                  <a:pt x="985280" y="1075373"/>
                </a:cubicBezTo>
                <a:cubicBezTo>
                  <a:pt x="984327" y="1074420"/>
                  <a:pt x="983375" y="1073468"/>
                  <a:pt x="984327" y="1071563"/>
                </a:cubicBezTo>
                <a:cubicBezTo>
                  <a:pt x="985280" y="1075373"/>
                  <a:pt x="1003377" y="1063943"/>
                  <a:pt x="1010045" y="1057275"/>
                </a:cubicBezTo>
                <a:cubicBezTo>
                  <a:pt x="1009092" y="1053465"/>
                  <a:pt x="1005282" y="1058228"/>
                  <a:pt x="1004330" y="1055370"/>
                </a:cubicBezTo>
                <a:cubicBezTo>
                  <a:pt x="1006235" y="1054418"/>
                  <a:pt x="1009092" y="1052513"/>
                  <a:pt x="1011950" y="1049655"/>
                </a:cubicBezTo>
                <a:cubicBezTo>
                  <a:pt x="1010997" y="1053465"/>
                  <a:pt x="1010997" y="1052513"/>
                  <a:pt x="1013855" y="1054418"/>
                </a:cubicBezTo>
                <a:cubicBezTo>
                  <a:pt x="1017665" y="1051560"/>
                  <a:pt x="1013855" y="1050608"/>
                  <a:pt x="1016712" y="1048703"/>
                </a:cubicBezTo>
                <a:cubicBezTo>
                  <a:pt x="1018617" y="1051560"/>
                  <a:pt x="1024332" y="1043940"/>
                  <a:pt x="1026237" y="1044893"/>
                </a:cubicBezTo>
                <a:cubicBezTo>
                  <a:pt x="1029095" y="1038225"/>
                  <a:pt x="1032905" y="1038225"/>
                  <a:pt x="1032905" y="1041083"/>
                </a:cubicBezTo>
                <a:cubicBezTo>
                  <a:pt x="1035762" y="1035368"/>
                  <a:pt x="1037667" y="1034415"/>
                  <a:pt x="1039572" y="1029653"/>
                </a:cubicBezTo>
                <a:cubicBezTo>
                  <a:pt x="1042430" y="1028700"/>
                  <a:pt x="1040525" y="1030605"/>
                  <a:pt x="1041477" y="1031558"/>
                </a:cubicBezTo>
                <a:cubicBezTo>
                  <a:pt x="1046240" y="1025843"/>
                  <a:pt x="1045287" y="1026795"/>
                  <a:pt x="1050050" y="1024890"/>
                </a:cubicBezTo>
                <a:cubicBezTo>
                  <a:pt x="1051002" y="1022985"/>
                  <a:pt x="1051002" y="1020128"/>
                  <a:pt x="1051955" y="1018223"/>
                </a:cubicBezTo>
                <a:cubicBezTo>
                  <a:pt x="1054812" y="1017270"/>
                  <a:pt x="1056717" y="1013460"/>
                  <a:pt x="1054812" y="1019175"/>
                </a:cubicBezTo>
                <a:cubicBezTo>
                  <a:pt x="1068147" y="1007745"/>
                  <a:pt x="1064337" y="997268"/>
                  <a:pt x="1071957" y="991553"/>
                </a:cubicBezTo>
                <a:cubicBezTo>
                  <a:pt x="1068147" y="986790"/>
                  <a:pt x="1074815" y="982980"/>
                  <a:pt x="1080530" y="980123"/>
                </a:cubicBezTo>
                <a:cubicBezTo>
                  <a:pt x="1080530" y="977265"/>
                  <a:pt x="1075767" y="981075"/>
                  <a:pt x="1077672" y="978218"/>
                </a:cubicBezTo>
                <a:cubicBezTo>
                  <a:pt x="1081482" y="976313"/>
                  <a:pt x="1084340" y="973455"/>
                  <a:pt x="1087197" y="967740"/>
                </a:cubicBezTo>
                <a:cubicBezTo>
                  <a:pt x="1090055" y="968693"/>
                  <a:pt x="1088150" y="971550"/>
                  <a:pt x="1088150" y="972503"/>
                </a:cubicBezTo>
                <a:cubicBezTo>
                  <a:pt x="1089102" y="968693"/>
                  <a:pt x="1093865" y="965835"/>
                  <a:pt x="1092912" y="964883"/>
                </a:cubicBezTo>
                <a:cubicBezTo>
                  <a:pt x="1091007" y="966788"/>
                  <a:pt x="1090055" y="966788"/>
                  <a:pt x="1088150" y="966788"/>
                </a:cubicBezTo>
                <a:cubicBezTo>
                  <a:pt x="1090055" y="963930"/>
                  <a:pt x="1090055" y="962025"/>
                  <a:pt x="1092912" y="959168"/>
                </a:cubicBezTo>
                <a:lnTo>
                  <a:pt x="1094817" y="961073"/>
                </a:lnTo>
                <a:cubicBezTo>
                  <a:pt x="1099580" y="947738"/>
                  <a:pt x="1113867" y="935355"/>
                  <a:pt x="1113867" y="928688"/>
                </a:cubicBezTo>
                <a:cubicBezTo>
                  <a:pt x="1115772" y="923925"/>
                  <a:pt x="1117677" y="926783"/>
                  <a:pt x="1119582" y="924878"/>
                </a:cubicBezTo>
                <a:cubicBezTo>
                  <a:pt x="1118630" y="923925"/>
                  <a:pt x="1117677" y="924878"/>
                  <a:pt x="1116725" y="924878"/>
                </a:cubicBezTo>
                <a:cubicBezTo>
                  <a:pt x="1117677" y="921068"/>
                  <a:pt x="1131965" y="908685"/>
                  <a:pt x="1123392" y="914400"/>
                </a:cubicBezTo>
                <a:cubicBezTo>
                  <a:pt x="1127202" y="908685"/>
                  <a:pt x="1131012" y="907733"/>
                  <a:pt x="1131965" y="902970"/>
                </a:cubicBezTo>
                <a:cubicBezTo>
                  <a:pt x="1130060" y="905828"/>
                  <a:pt x="1128155" y="904875"/>
                  <a:pt x="1130060" y="902018"/>
                </a:cubicBezTo>
                <a:cubicBezTo>
                  <a:pt x="1130060" y="904875"/>
                  <a:pt x="1131965" y="903923"/>
                  <a:pt x="1133870" y="900113"/>
                </a:cubicBezTo>
                <a:cubicBezTo>
                  <a:pt x="1133870" y="898208"/>
                  <a:pt x="1134822" y="895350"/>
                  <a:pt x="1135775" y="892493"/>
                </a:cubicBezTo>
                <a:cubicBezTo>
                  <a:pt x="1135775" y="897255"/>
                  <a:pt x="1140537" y="886778"/>
                  <a:pt x="1141490" y="884873"/>
                </a:cubicBezTo>
                <a:cubicBezTo>
                  <a:pt x="1140537" y="885825"/>
                  <a:pt x="1139585" y="887730"/>
                  <a:pt x="1139585" y="886778"/>
                </a:cubicBezTo>
                <a:cubicBezTo>
                  <a:pt x="1140537" y="883920"/>
                  <a:pt x="1143395" y="876300"/>
                  <a:pt x="1146252" y="874395"/>
                </a:cubicBezTo>
                <a:cubicBezTo>
                  <a:pt x="1147205" y="875348"/>
                  <a:pt x="1143395" y="880110"/>
                  <a:pt x="1144347" y="880110"/>
                </a:cubicBezTo>
                <a:cubicBezTo>
                  <a:pt x="1148157" y="876300"/>
                  <a:pt x="1147205" y="873443"/>
                  <a:pt x="1149110" y="868680"/>
                </a:cubicBezTo>
                <a:cubicBezTo>
                  <a:pt x="1154825" y="868680"/>
                  <a:pt x="1152920" y="853440"/>
                  <a:pt x="1158635" y="854393"/>
                </a:cubicBezTo>
                <a:cubicBezTo>
                  <a:pt x="1154825" y="859155"/>
                  <a:pt x="1153872" y="864870"/>
                  <a:pt x="1152920" y="869633"/>
                </a:cubicBezTo>
                <a:cubicBezTo>
                  <a:pt x="1151967" y="874395"/>
                  <a:pt x="1151015" y="878205"/>
                  <a:pt x="1146252" y="880110"/>
                </a:cubicBezTo>
                <a:cubicBezTo>
                  <a:pt x="1150062" y="882968"/>
                  <a:pt x="1145300" y="885825"/>
                  <a:pt x="1142442" y="892493"/>
                </a:cubicBezTo>
                <a:cubicBezTo>
                  <a:pt x="1145300" y="892493"/>
                  <a:pt x="1142442" y="895350"/>
                  <a:pt x="1143395" y="896303"/>
                </a:cubicBezTo>
                <a:cubicBezTo>
                  <a:pt x="1148157" y="890588"/>
                  <a:pt x="1145300" y="891540"/>
                  <a:pt x="1145300" y="889635"/>
                </a:cubicBezTo>
                <a:cubicBezTo>
                  <a:pt x="1147205" y="888683"/>
                  <a:pt x="1148157" y="884873"/>
                  <a:pt x="1150062" y="886778"/>
                </a:cubicBezTo>
                <a:cubicBezTo>
                  <a:pt x="1149110" y="888683"/>
                  <a:pt x="1147205" y="890588"/>
                  <a:pt x="1148157" y="891540"/>
                </a:cubicBezTo>
                <a:cubicBezTo>
                  <a:pt x="1151015" y="885825"/>
                  <a:pt x="1153872" y="882968"/>
                  <a:pt x="1155777" y="882968"/>
                </a:cubicBezTo>
                <a:cubicBezTo>
                  <a:pt x="1156730" y="879158"/>
                  <a:pt x="1158635" y="876300"/>
                  <a:pt x="1161492" y="871538"/>
                </a:cubicBezTo>
                <a:cubicBezTo>
                  <a:pt x="1163397" y="867728"/>
                  <a:pt x="1166255" y="862013"/>
                  <a:pt x="1170065" y="854393"/>
                </a:cubicBezTo>
                <a:cubicBezTo>
                  <a:pt x="1170065" y="851535"/>
                  <a:pt x="1167207" y="855345"/>
                  <a:pt x="1168160" y="850583"/>
                </a:cubicBezTo>
                <a:cubicBezTo>
                  <a:pt x="1180542" y="833438"/>
                  <a:pt x="1182447" y="813435"/>
                  <a:pt x="1189115" y="799148"/>
                </a:cubicBezTo>
                <a:cubicBezTo>
                  <a:pt x="1188162" y="795338"/>
                  <a:pt x="1183400" y="800100"/>
                  <a:pt x="1186257" y="793433"/>
                </a:cubicBezTo>
                <a:cubicBezTo>
                  <a:pt x="1189115" y="790575"/>
                  <a:pt x="1190067" y="791528"/>
                  <a:pt x="1191020" y="793433"/>
                </a:cubicBezTo>
                <a:cubicBezTo>
                  <a:pt x="1192925" y="779145"/>
                  <a:pt x="1200545" y="771525"/>
                  <a:pt x="1205307" y="756285"/>
                </a:cubicBezTo>
                <a:cubicBezTo>
                  <a:pt x="1200545" y="748665"/>
                  <a:pt x="1211975" y="728663"/>
                  <a:pt x="1209117" y="718185"/>
                </a:cubicBezTo>
                <a:cubicBezTo>
                  <a:pt x="1208165" y="725805"/>
                  <a:pt x="1206260" y="734378"/>
                  <a:pt x="1202450" y="737235"/>
                </a:cubicBezTo>
                <a:cubicBezTo>
                  <a:pt x="1201497" y="730568"/>
                  <a:pt x="1204355" y="713423"/>
                  <a:pt x="1209117" y="716280"/>
                </a:cubicBezTo>
                <a:cubicBezTo>
                  <a:pt x="1208165" y="707708"/>
                  <a:pt x="1215785" y="701040"/>
                  <a:pt x="1211975" y="697230"/>
                </a:cubicBezTo>
                <a:cubicBezTo>
                  <a:pt x="1217690" y="696278"/>
                  <a:pt x="1220547" y="679133"/>
                  <a:pt x="1220547" y="668655"/>
                </a:cubicBezTo>
                <a:cubicBezTo>
                  <a:pt x="1220547" y="670560"/>
                  <a:pt x="1221500" y="666750"/>
                  <a:pt x="1222452" y="662940"/>
                </a:cubicBezTo>
                <a:cubicBezTo>
                  <a:pt x="1223405" y="652463"/>
                  <a:pt x="1225310" y="641033"/>
                  <a:pt x="1226262" y="629603"/>
                </a:cubicBezTo>
                <a:cubicBezTo>
                  <a:pt x="1226262" y="621030"/>
                  <a:pt x="1226262" y="611505"/>
                  <a:pt x="1226262" y="603885"/>
                </a:cubicBezTo>
                <a:cubicBezTo>
                  <a:pt x="1227215" y="603885"/>
                  <a:pt x="1228167" y="603885"/>
                  <a:pt x="1229120" y="603885"/>
                </a:cubicBezTo>
                <a:cubicBezTo>
                  <a:pt x="1228167" y="594360"/>
                  <a:pt x="1228167" y="584835"/>
                  <a:pt x="1227215" y="575310"/>
                </a:cubicBezTo>
                <a:cubicBezTo>
                  <a:pt x="1227215" y="575310"/>
                  <a:pt x="1227215" y="575310"/>
                  <a:pt x="1228167" y="575310"/>
                </a:cubicBezTo>
                <a:cubicBezTo>
                  <a:pt x="1227215" y="570548"/>
                  <a:pt x="1227215" y="568643"/>
                  <a:pt x="1226262" y="564833"/>
                </a:cubicBezTo>
                <a:cubicBezTo>
                  <a:pt x="1226262" y="561975"/>
                  <a:pt x="1225310" y="558165"/>
                  <a:pt x="1225310" y="555308"/>
                </a:cubicBezTo>
                <a:cubicBezTo>
                  <a:pt x="1227215" y="551498"/>
                  <a:pt x="1228167" y="543878"/>
                  <a:pt x="1228167" y="540068"/>
                </a:cubicBezTo>
                <a:cubicBezTo>
                  <a:pt x="1228167" y="542925"/>
                  <a:pt x="1230072" y="541973"/>
                  <a:pt x="1230072" y="545783"/>
                </a:cubicBezTo>
                <a:cubicBezTo>
                  <a:pt x="1229120" y="552450"/>
                  <a:pt x="1229120" y="561023"/>
                  <a:pt x="1231977" y="565785"/>
                </a:cubicBezTo>
                <a:cubicBezTo>
                  <a:pt x="1231025" y="568643"/>
                  <a:pt x="1231025" y="568643"/>
                  <a:pt x="1229120" y="567690"/>
                </a:cubicBezTo>
                <a:cubicBezTo>
                  <a:pt x="1231025" y="585788"/>
                  <a:pt x="1228167" y="600075"/>
                  <a:pt x="1231977" y="616268"/>
                </a:cubicBezTo>
                <a:cubicBezTo>
                  <a:pt x="1229120" y="612458"/>
                  <a:pt x="1229120" y="631508"/>
                  <a:pt x="1231977" y="627698"/>
                </a:cubicBezTo>
                <a:cubicBezTo>
                  <a:pt x="1230072" y="638175"/>
                  <a:pt x="1227215" y="651510"/>
                  <a:pt x="1226262" y="664845"/>
                </a:cubicBezTo>
                <a:cubicBezTo>
                  <a:pt x="1225310" y="671513"/>
                  <a:pt x="1225310" y="678180"/>
                  <a:pt x="1225310" y="684848"/>
                </a:cubicBezTo>
                <a:cubicBezTo>
                  <a:pt x="1225310" y="687705"/>
                  <a:pt x="1225310" y="690563"/>
                  <a:pt x="1225310" y="694373"/>
                </a:cubicBezTo>
                <a:cubicBezTo>
                  <a:pt x="1225310" y="697230"/>
                  <a:pt x="1225310" y="700088"/>
                  <a:pt x="1225310" y="701993"/>
                </a:cubicBezTo>
                <a:cubicBezTo>
                  <a:pt x="1226262" y="694373"/>
                  <a:pt x="1231025" y="680085"/>
                  <a:pt x="1229120" y="673418"/>
                </a:cubicBezTo>
                <a:cubicBezTo>
                  <a:pt x="1231977" y="677228"/>
                  <a:pt x="1231025" y="666750"/>
                  <a:pt x="1229120" y="665798"/>
                </a:cubicBezTo>
                <a:lnTo>
                  <a:pt x="1231977" y="665798"/>
                </a:lnTo>
                <a:cubicBezTo>
                  <a:pt x="1243407" y="643890"/>
                  <a:pt x="1243407" y="608648"/>
                  <a:pt x="1244360" y="573405"/>
                </a:cubicBezTo>
                <a:close/>
                <a:moveTo>
                  <a:pt x="1015760" y="133350"/>
                </a:moveTo>
                <a:cubicBezTo>
                  <a:pt x="1018617" y="132398"/>
                  <a:pt x="1020522" y="136208"/>
                  <a:pt x="1021475" y="138113"/>
                </a:cubicBezTo>
                <a:cubicBezTo>
                  <a:pt x="1020522" y="139065"/>
                  <a:pt x="1016712" y="134303"/>
                  <a:pt x="1015760" y="133350"/>
                </a:cubicBezTo>
                <a:close/>
                <a:moveTo>
                  <a:pt x="348057" y="1113473"/>
                </a:moveTo>
                <a:cubicBezTo>
                  <a:pt x="348057" y="1109663"/>
                  <a:pt x="354725" y="1115378"/>
                  <a:pt x="355677" y="1114425"/>
                </a:cubicBezTo>
                <a:cubicBezTo>
                  <a:pt x="358535" y="1117283"/>
                  <a:pt x="351867" y="1115378"/>
                  <a:pt x="348057" y="1113473"/>
                </a:cubicBezTo>
                <a:close/>
                <a:moveTo>
                  <a:pt x="393777" y="1141095"/>
                </a:moveTo>
                <a:cubicBezTo>
                  <a:pt x="395682" y="1137285"/>
                  <a:pt x="398540" y="1142048"/>
                  <a:pt x="403302" y="1143953"/>
                </a:cubicBezTo>
                <a:cubicBezTo>
                  <a:pt x="403302" y="1144905"/>
                  <a:pt x="397587" y="1141095"/>
                  <a:pt x="393777" y="1141095"/>
                </a:cubicBezTo>
                <a:close/>
                <a:moveTo>
                  <a:pt x="406160" y="1128713"/>
                </a:moveTo>
                <a:cubicBezTo>
                  <a:pt x="407112" y="1126808"/>
                  <a:pt x="412827" y="1128713"/>
                  <a:pt x="414732" y="1130618"/>
                </a:cubicBezTo>
                <a:cubicBezTo>
                  <a:pt x="413780" y="1132523"/>
                  <a:pt x="408065" y="1128713"/>
                  <a:pt x="406160" y="1128713"/>
                </a:cubicBezTo>
                <a:close/>
                <a:moveTo>
                  <a:pt x="505220" y="1169670"/>
                </a:moveTo>
                <a:cubicBezTo>
                  <a:pt x="506172" y="1169670"/>
                  <a:pt x="509030" y="1169670"/>
                  <a:pt x="510935" y="1169670"/>
                </a:cubicBezTo>
                <a:cubicBezTo>
                  <a:pt x="510935" y="1170623"/>
                  <a:pt x="509982" y="1171575"/>
                  <a:pt x="511887" y="1172528"/>
                </a:cubicBezTo>
                <a:cubicBezTo>
                  <a:pt x="510935" y="1173480"/>
                  <a:pt x="503315" y="1171575"/>
                  <a:pt x="505220" y="1169670"/>
                </a:cubicBezTo>
                <a:close/>
                <a:moveTo>
                  <a:pt x="551892" y="1178243"/>
                </a:moveTo>
                <a:cubicBezTo>
                  <a:pt x="550940" y="1176338"/>
                  <a:pt x="554750" y="1176338"/>
                  <a:pt x="554750" y="1175385"/>
                </a:cubicBezTo>
                <a:cubicBezTo>
                  <a:pt x="543320" y="1172528"/>
                  <a:pt x="530937" y="1174433"/>
                  <a:pt x="527127" y="1167765"/>
                </a:cubicBezTo>
                <a:cubicBezTo>
                  <a:pt x="537605" y="1170623"/>
                  <a:pt x="541415" y="1168718"/>
                  <a:pt x="549035" y="1166813"/>
                </a:cubicBezTo>
                <a:cubicBezTo>
                  <a:pt x="550940" y="1167765"/>
                  <a:pt x="551892" y="1168718"/>
                  <a:pt x="554750" y="1169670"/>
                </a:cubicBezTo>
                <a:cubicBezTo>
                  <a:pt x="552845" y="1171575"/>
                  <a:pt x="550940" y="1170623"/>
                  <a:pt x="547130" y="1169670"/>
                </a:cubicBezTo>
                <a:cubicBezTo>
                  <a:pt x="548082" y="1172528"/>
                  <a:pt x="551892" y="1174433"/>
                  <a:pt x="558560" y="1175385"/>
                </a:cubicBezTo>
                <a:cubicBezTo>
                  <a:pt x="560465" y="1178243"/>
                  <a:pt x="557607" y="1179195"/>
                  <a:pt x="551892" y="1178243"/>
                </a:cubicBezTo>
                <a:close/>
                <a:moveTo>
                  <a:pt x="1183400" y="731520"/>
                </a:moveTo>
                <a:cubicBezTo>
                  <a:pt x="1185305" y="731520"/>
                  <a:pt x="1182447" y="736283"/>
                  <a:pt x="1182447" y="739140"/>
                </a:cubicBezTo>
                <a:cubicBezTo>
                  <a:pt x="1181495" y="738188"/>
                  <a:pt x="1181495" y="737235"/>
                  <a:pt x="1181495" y="736283"/>
                </a:cubicBezTo>
                <a:cubicBezTo>
                  <a:pt x="1181495" y="734378"/>
                  <a:pt x="1181495" y="733425"/>
                  <a:pt x="1183400" y="731520"/>
                </a:cubicBezTo>
                <a:cubicBezTo>
                  <a:pt x="1182447" y="731520"/>
                  <a:pt x="1182447" y="731520"/>
                  <a:pt x="1183400" y="731520"/>
                </a:cubicBezTo>
                <a:close/>
                <a:moveTo>
                  <a:pt x="1170065" y="835343"/>
                </a:moveTo>
                <a:cubicBezTo>
                  <a:pt x="1167207" y="841058"/>
                  <a:pt x="1168160" y="840105"/>
                  <a:pt x="1165302" y="846773"/>
                </a:cubicBezTo>
                <a:cubicBezTo>
                  <a:pt x="1163397" y="848678"/>
                  <a:pt x="1160540" y="845820"/>
                  <a:pt x="1163397" y="841058"/>
                </a:cubicBezTo>
                <a:cubicBezTo>
                  <a:pt x="1165302" y="846773"/>
                  <a:pt x="1165302" y="834390"/>
                  <a:pt x="1170065" y="835343"/>
                </a:cubicBezTo>
                <a:close/>
                <a:moveTo>
                  <a:pt x="779540" y="1134428"/>
                </a:moveTo>
                <a:cubicBezTo>
                  <a:pt x="779540" y="1136333"/>
                  <a:pt x="771920" y="1137285"/>
                  <a:pt x="769062" y="1139190"/>
                </a:cubicBezTo>
                <a:cubicBezTo>
                  <a:pt x="770015" y="1134428"/>
                  <a:pt x="773825" y="1136333"/>
                  <a:pt x="779540" y="1134428"/>
                </a:cubicBezTo>
                <a:close/>
                <a:moveTo>
                  <a:pt x="703340" y="1168718"/>
                </a:moveTo>
                <a:cubicBezTo>
                  <a:pt x="694767" y="1169670"/>
                  <a:pt x="690957" y="1168718"/>
                  <a:pt x="682385" y="1167765"/>
                </a:cubicBezTo>
                <a:cubicBezTo>
                  <a:pt x="686195" y="1163955"/>
                  <a:pt x="694767" y="1165860"/>
                  <a:pt x="703340" y="1163003"/>
                </a:cubicBezTo>
                <a:cubicBezTo>
                  <a:pt x="704292" y="1164908"/>
                  <a:pt x="702387" y="1165860"/>
                  <a:pt x="703340" y="1168718"/>
                </a:cubicBezTo>
                <a:close/>
                <a:moveTo>
                  <a:pt x="658572" y="1168718"/>
                </a:moveTo>
                <a:cubicBezTo>
                  <a:pt x="657620" y="1171575"/>
                  <a:pt x="653810" y="1168718"/>
                  <a:pt x="652857" y="1168718"/>
                </a:cubicBezTo>
                <a:cubicBezTo>
                  <a:pt x="651905" y="1166813"/>
                  <a:pt x="656667" y="1167765"/>
                  <a:pt x="656667" y="1165860"/>
                </a:cubicBezTo>
                <a:cubicBezTo>
                  <a:pt x="662382" y="1165860"/>
                  <a:pt x="653810" y="1169670"/>
                  <a:pt x="658572" y="1168718"/>
                </a:cubicBezTo>
                <a:close/>
                <a:moveTo>
                  <a:pt x="676670" y="1167765"/>
                </a:moveTo>
                <a:cubicBezTo>
                  <a:pt x="675717" y="1169670"/>
                  <a:pt x="671907" y="1170623"/>
                  <a:pt x="671907" y="1172528"/>
                </a:cubicBezTo>
                <a:cubicBezTo>
                  <a:pt x="670002" y="1170623"/>
                  <a:pt x="659525" y="1174433"/>
                  <a:pt x="658572" y="1171575"/>
                </a:cubicBezTo>
                <a:cubicBezTo>
                  <a:pt x="664287" y="1173480"/>
                  <a:pt x="669050" y="1167765"/>
                  <a:pt x="676670" y="1167765"/>
                </a:cubicBezTo>
                <a:close/>
                <a:moveTo>
                  <a:pt x="666192" y="1156335"/>
                </a:moveTo>
                <a:cubicBezTo>
                  <a:pt x="661430" y="1157288"/>
                  <a:pt x="657620" y="1159193"/>
                  <a:pt x="650000" y="1160145"/>
                </a:cubicBezTo>
                <a:cubicBezTo>
                  <a:pt x="646190" y="1156335"/>
                  <a:pt x="653810" y="1154430"/>
                  <a:pt x="661430" y="1152525"/>
                </a:cubicBezTo>
                <a:cubicBezTo>
                  <a:pt x="670002" y="1150620"/>
                  <a:pt x="680480" y="1149668"/>
                  <a:pt x="684290" y="1147763"/>
                </a:cubicBezTo>
                <a:cubicBezTo>
                  <a:pt x="690957" y="1148715"/>
                  <a:pt x="691910" y="1151573"/>
                  <a:pt x="684290" y="1154430"/>
                </a:cubicBezTo>
                <a:cubicBezTo>
                  <a:pt x="684290" y="1153478"/>
                  <a:pt x="685242" y="1153478"/>
                  <a:pt x="685242" y="1152525"/>
                </a:cubicBezTo>
                <a:cubicBezTo>
                  <a:pt x="675717" y="1154430"/>
                  <a:pt x="670002" y="1155383"/>
                  <a:pt x="666192" y="1156335"/>
                </a:cubicBezTo>
                <a:close/>
                <a:moveTo>
                  <a:pt x="651905" y="1169670"/>
                </a:moveTo>
                <a:cubicBezTo>
                  <a:pt x="641427" y="1172528"/>
                  <a:pt x="616662" y="1172528"/>
                  <a:pt x="622377" y="1168718"/>
                </a:cubicBezTo>
                <a:cubicBezTo>
                  <a:pt x="629997" y="1171575"/>
                  <a:pt x="639522" y="1166813"/>
                  <a:pt x="651905" y="1169670"/>
                </a:cubicBezTo>
                <a:close/>
                <a:moveTo>
                  <a:pt x="690957" y="1150620"/>
                </a:moveTo>
                <a:cubicBezTo>
                  <a:pt x="690005" y="1148715"/>
                  <a:pt x="693815" y="1147763"/>
                  <a:pt x="695720" y="1147763"/>
                </a:cubicBezTo>
                <a:cubicBezTo>
                  <a:pt x="696672" y="1149668"/>
                  <a:pt x="693815" y="1151573"/>
                  <a:pt x="690957" y="1150620"/>
                </a:cubicBezTo>
                <a:close/>
                <a:moveTo>
                  <a:pt x="702387" y="1126808"/>
                </a:moveTo>
                <a:cubicBezTo>
                  <a:pt x="692862" y="1128713"/>
                  <a:pt x="682385" y="1129665"/>
                  <a:pt x="674765" y="1130618"/>
                </a:cubicBezTo>
                <a:cubicBezTo>
                  <a:pt x="671907" y="1131570"/>
                  <a:pt x="676670" y="1134428"/>
                  <a:pt x="679527" y="1133475"/>
                </a:cubicBezTo>
                <a:cubicBezTo>
                  <a:pt x="678575" y="1136333"/>
                  <a:pt x="673812" y="1134428"/>
                  <a:pt x="670955" y="1134428"/>
                </a:cubicBezTo>
                <a:cubicBezTo>
                  <a:pt x="670955" y="1133475"/>
                  <a:pt x="671907" y="1132523"/>
                  <a:pt x="671907" y="1130618"/>
                </a:cubicBezTo>
                <a:cubicBezTo>
                  <a:pt x="670955" y="1128713"/>
                  <a:pt x="665240" y="1131570"/>
                  <a:pt x="662382" y="1131570"/>
                </a:cubicBezTo>
                <a:cubicBezTo>
                  <a:pt x="670955" y="1125855"/>
                  <a:pt x="680480" y="1123950"/>
                  <a:pt x="690957" y="1122998"/>
                </a:cubicBezTo>
                <a:cubicBezTo>
                  <a:pt x="696672" y="1122045"/>
                  <a:pt x="701435" y="1122045"/>
                  <a:pt x="708102" y="1121093"/>
                </a:cubicBezTo>
                <a:cubicBezTo>
                  <a:pt x="713817" y="1120140"/>
                  <a:pt x="720485" y="1118235"/>
                  <a:pt x="727152" y="1116330"/>
                </a:cubicBezTo>
                <a:cubicBezTo>
                  <a:pt x="727152" y="1117283"/>
                  <a:pt x="727152" y="1118235"/>
                  <a:pt x="729057" y="1118235"/>
                </a:cubicBezTo>
                <a:cubicBezTo>
                  <a:pt x="725247" y="1120140"/>
                  <a:pt x="721437" y="1122045"/>
                  <a:pt x="716675" y="1122998"/>
                </a:cubicBezTo>
                <a:cubicBezTo>
                  <a:pt x="714770" y="1123950"/>
                  <a:pt x="711912" y="1123950"/>
                  <a:pt x="710007" y="1124903"/>
                </a:cubicBezTo>
                <a:cubicBezTo>
                  <a:pt x="707150" y="1125855"/>
                  <a:pt x="704292" y="1125855"/>
                  <a:pt x="702387" y="1126808"/>
                </a:cubicBezTo>
                <a:close/>
                <a:moveTo>
                  <a:pt x="378537" y="1030605"/>
                </a:moveTo>
                <a:cubicBezTo>
                  <a:pt x="379490" y="1030605"/>
                  <a:pt x="379490" y="1030605"/>
                  <a:pt x="380442" y="1030605"/>
                </a:cubicBezTo>
                <a:cubicBezTo>
                  <a:pt x="380442" y="1030605"/>
                  <a:pt x="380442" y="1030605"/>
                  <a:pt x="380442" y="1030605"/>
                </a:cubicBezTo>
                <a:cubicBezTo>
                  <a:pt x="380442" y="1030605"/>
                  <a:pt x="380442" y="1030605"/>
                  <a:pt x="380442" y="1031558"/>
                </a:cubicBezTo>
                <a:cubicBezTo>
                  <a:pt x="378537" y="1031558"/>
                  <a:pt x="377585" y="1030605"/>
                  <a:pt x="377585" y="1030605"/>
                </a:cubicBezTo>
                <a:cubicBezTo>
                  <a:pt x="377585" y="1030605"/>
                  <a:pt x="377585" y="1030605"/>
                  <a:pt x="378537" y="1030605"/>
                </a:cubicBezTo>
                <a:close/>
                <a:moveTo>
                  <a:pt x="301385" y="998220"/>
                </a:moveTo>
                <a:cubicBezTo>
                  <a:pt x="301385" y="998220"/>
                  <a:pt x="300432" y="999173"/>
                  <a:pt x="300432" y="999173"/>
                </a:cubicBezTo>
                <a:cubicBezTo>
                  <a:pt x="300432" y="999173"/>
                  <a:pt x="299480" y="999173"/>
                  <a:pt x="299480" y="998220"/>
                </a:cubicBezTo>
                <a:cubicBezTo>
                  <a:pt x="299480" y="998220"/>
                  <a:pt x="299480" y="997268"/>
                  <a:pt x="300432" y="997268"/>
                </a:cubicBezTo>
                <a:cubicBezTo>
                  <a:pt x="300432" y="997268"/>
                  <a:pt x="300432" y="996315"/>
                  <a:pt x="301385" y="996315"/>
                </a:cubicBezTo>
                <a:lnTo>
                  <a:pt x="301385" y="996315"/>
                </a:lnTo>
                <a:lnTo>
                  <a:pt x="301385" y="996315"/>
                </a:lnTo>
                <a:cubicBezTo>
                  <a:pt x="300432" y="997268"/>
                  <a:pt x="301385" y="997268"/>
                  <a:pt x="301385" y="998220"/>
                </a:cubicBezTo>
                <a:close/>
                <a:moveTo>
                  <a:pt x="545225" y="107633"/>
                </a:moveTo>
                <a:cubicBezTo>
                  <a:pt x="544272" y="108585"/>
                  <a:pt x="542367" y="109538"/>
                  <a:pt x="540462" y="109538"/>
                </a:cubicBezTo>
                <a:cubicBezTo>
                  <a:pt x="540462" y="109538"/>
                  <a:pt x="539510" y="109538"/>
                  <a:pt x="539510" y="109538"/>
                </a:cubicBezTo>
                <a:cubicBezTo>
                  <a:pt x="538557" y="109538"/>
                  <a:pt x="536652" y="109538"/>
                  <a:pt x="534747" y="109538"/>
                </a:cubicBezTo>
                <a:cubicBezTo>
                  <a:pt x="538557" y="108585"/>
                  <a:pt x="541415" y="107633"/>
                  <a:pt x="545225" y="107633"/>
                </a:cubicBezTo>
                <a:close/>
                <a:moveTo>
                  <a:pt x="1209117" y="426720"/>
                </a:moveTo>
                <a:cubicBezTo>
                  <a:pt x="1210070" y="430530"/>
                  <a:pt x="1209117" y="431483"/>
                  <a:pt x="1208165" y="433388"/>
                </a:cubicBezTo>
                <a:cubicBezTo>
                  <a:pt x="1207212" y="429578"/>
                  <a:pt x="1206260" y="424815"/>
                  <a:pt x="1205307" y="420053"/>
                </a:cubicBezTo>
                <a:cubicBezTo>
                  <a:pt x="1205307" y="419100"/>
                  <a:pt x="1205307" y="418148"/>
                  <a:pt x="1205307" y="418148"/>
                </a:cubicBezTo>
                <a:cubicBezTo>
                  <a:pt x="1209117" y="427673"/>
                  <a:pt x="1205307" y="426720"/>
                  <a:pt x="1209117" y="426720"/>
                </a:cubicBezTo>
                <a:close/>
                <a:moveTo>
                  <a:pt x="1211022" y="434340"/>
                </a:moveTo>
                <a:cubicBezTo>
                  <a:pt x="1211975" y="437198"/>
                  <a:pt x="1211975" y="439103"/>
                  <a:pt x="1211975" y="441008"/>
                </a:cubicBezTo>
                <a:cubicBezTo>
                  <a:pt x="1211975" y="441008"/>
                  <a:pt x="1211975" y="441008"/>
                  <a:pt x="1211022" y="441008"/>
                </a:cubicBezTo>
                <a:cubicBezTo>
                  <a:pt x="1210070" y="440055"/>
                  <a:pt x="1210070" y="439103"/>
                  <a:pt x="1209117" y="439103"/>
                </a:cubicBezTo>
                <a:cubicBezTo>
                  <a:pt x="1210070" y="436245"/>
                  <a:pt x="1209117" y="434340"/>
                  <a:pt x="1211022" y="434340"/>
                </a:cubicBezTo>
                <a:close/>
                <a:moveTo>
                  <a:pt x="1206260" y="636270"/>
                </a:moveTo>
                <a:cubicBezTo>
                  <a:pt x="1206260" y="634365"/>
                  <a:pt x="1206260" y="632460"/>
                  <a:pt x="1205307" y="632460"/>
                </a:cubicBezTo>
                <a:cubicBezTo>
                  <a:pt x="1205307" y="628650"/>
                  <a:pt x="1206260" y="625793"/>
                  <a:pt x="1207212" y="622935"/>
                </a:cubicBezTo>
                <a:cubicBezTo>
                  <a:pt x="1208165" y="623888"/>
                  <a:pt x="1208165" y="624840"/>
                  <a:pt x="1209117" y="625793"/>
                </a:cubicBezTo>
                <a:cubicBezTo>
                  <a:pt x="1209117" y="623888"/>
                  <a:pt x="1209117" y="621983"/>
                  <a:pt x="1208165" y="620078"/>
                </a:cubicBezTo>
                <a:cubicBezTo>
                  <a:pt x="1208165" y="620078"/>
                  <a:pt x="1208165" y="619125"/>
                  <a:pt x="1208165" y="619125"/>
                </a:cubicBezTo>
                <a:cubicBezTo>
                  <a:pt x="1208165" y="619125"/>
                  <a:pt x="1208165" y="618173"/>
                  <a:pt x="1208165" y="618173"/>
                </a:cubicBezTo>
                <a:cubicBezTo>
                  <a:pt x="1208165" y="617220"/>
                  <a:pt x="1208165" y="617220"/>
                  <a:pt x="1209117" y="616268"/>
                </a:cubicBezTo>
                <a:cubicBezTo>
                  <a:pt x="1209117" y="619125"/>
                  <a:pt x="1211022" y="619125"/>
                  <a:pt x="1210070" y="623888"/>
                </a:cubicBezTo>
                <a:cubicBezTo>
                  <a:pt x="1204355" y="630555"/>
                  <a:pt x="1208165" y="626745"/>
                  <a:pt x="1206260" y="636270"/>
                </a:cubicBezTo>
                <a:close/>
                <a:moveTo>
                  <a:pt x="705245" y="116205"/>
                </a:moveTo>
                <a:cubicBezTo>
                  <a:pt x="704292" y="116205"/>
                  <a:pt x="703340" y="116205"/>
                  <a:pt x="703340" y="116205"/>
                </a:cubicBezTo>
                <a:cubicBezTo>
                  <a:pt x="704292" y="115253"/>
                  <a:pt x="705245" y="115253"/>
                  <a:pt x="705245" y="116205"/>
                </a:cubicBezTo>
                <a:cubicBezTo>
                  <a:pt x="706197" y="115253"/>
                  <a:pt x="706197" y="116205"/>
                  <a:pt x="705245" y="116205"/>
                </a:cubicBezTo>
                <a:close/>
                <a:moveTo>
                  <a:pt x="1093865" y="270510"/>
                </a:moveTo>
                <a:cubicBezTo>
                  <a:pt x="1091007" y="270510"/>
                  <a:pt x="1089102" y="269558"/>
                  <a:pt x="1089102" y="266700"/>
                </a:cubicBezTo>
                <a:cubicBezTo>
                  <a:pt x="1089102" y="266700"/>
                  <a:pt x="1089102" y="266700"/>
                  <a:pt x="1089102" y="266700"/>
                </a:cubicBezTo>
                <a:cubicBezTo>
                  <a:pt x="1091007" y="267653"/>
                  <a:pt x="1092912" y="268605"/>
                  <a:pt x="1093865" y="270510"/>
                </a:cubicBezTo>
                <a:close/>
                <a:moveTo>
                  <a:pt x="1204355" y="589598"/>
                </a:moveTo>
                <a:cubicBezTo>
                  <a:pt x="1204355" y="586740"/>
                  <a:pt x="1204355" y="584835"/>
                  <a:pt x="1203402" y="581978"/>
                </a:cubicBezTo>
                <a:cubicBezTo>
                  <a:pt x="1203402" y="581978"/>
                  <a:pt x="1203402" y="581978"/>
                  <a:pt x="1203402" y="581025"/>
                </a:cubicBezTo>
                <a:cubicBezTo>
                  <a:pt x="1204355" y="579120"/>
                  <a:pt x="1205307" y="577215"/>
                  <a:pt x="1207212" y="576263"/>
                </a:cubicBezTo>
                <a:cubicBezTo>
                  <a:pt x="1207212" y="579120"/>
                  <a:pt x="1207212" y="581025"/>
                  <a:pt x="1207212" y="583883"/>
                </a:cubicBezTo>
                <a:cubicBezTo>
                  <a:pt x="1207212" y="589598"/>
                  <a:pt x="1208165" y="594360"/>
                  <a:pt x="1208165" y="600075"/>
                </a:cubicBezTo>
                <a:cubicBezTo>
                  <a:pt x="1207212" y="600075"/>
                  <a:pt x="1205307" y="600075"/>
                  <a:pt x="1205307" y="602933"/>
                </a:cubicBezTo>
                <a:cubicBezTo>
                  <a:pt x="1206260" y="602933"/>
                  <a:pt x="1208165" y="601980"/>
                  <a:pt x="1208165" y="604838"/>
                </a:cubicBezTo>
                <a:cubicBezTo>
                  <a:pt x="1207212" y="609600"/>
                  <a:pt x="1206260" y="613410"/>
                  <a:pt x="1205307" y="616268"/>
                </a:cubicBezTo>
                <a:cubicBezTo>
                  <a:pt x="1205307" y="608648"/>
                  <a:pt x="1205307" y="599123"/>
                  <a:pt x="1204355" y="589598"/>
                </a:cubicBezTo>
                <a:close/>
                <a:moveTo>
                  <a:pt x="1207212" y="568643"/>
                </a:moveTo>
                <a:cubicBezTo>
                  <a:pt x="1207212" y="568643"/>
                  <a:pt x="1207212" y="569595"/>
                  <a:pt x="1207212" y="569595"/>
                </a:cubicBezTo>
                <a:cubicBezTo>
                  <a:pt x="1207212" y="569595"/>
                  <a:pt x="1207212" y="568643"/>
                  <a:pt x="1207212" y="568643"/>
                </a:cubicBezTo>
                <a:close/>
                <a:moveTo>
                  <a:pt x="1128155" y="307658"/>
                </a:moveTo>
                <a:cubicBezTo>
                  <a:pt x="1126250" y="305753"/>
                  <a:pt x="1126250" y="302895"/>
                  <a:pt x="1129107" y="300990"/>
                </a:cubicBezTo>
                <a:cubicBezTo>
                  <a:pt x="1129107" y="300990"/>
                  <a:pt x="1129107" y="300990"/>
                  <a:pt x="1130060" y="300990"/>
                </a:cubicBezTo>
                <a:cubicBezTo>
                  <a:pt x="1132917" y="303848"/>
                  <a:pt x="1134822" y="307658"/>
                  <a:pt x="1137680" y="312420"/>
                </a:cubicBezTo>
                <a:cubicBezTo>
                  <a:pt x="1133870" y="313373"/>
                  <a:pt x="1131965" y="311468"/>
                  <a:pt x="1128155" y="307658"/>
                </a:cubicBezTo>
                <a:close/>
                <a:moveTo>
                  <a:pt x="1126250" y="296228"/>
                </a:moveTo>
                <a:cubicBezTo>
                  <a:pt x="1123392" y="295275"/>
                  <a:pt x="1121487" y="293370"/>
                  <a:pt x="1120535" y="290513"/>
                </a:cubicBezTo>
                <a:cubicBezTo>
                  <a:pt x="1122440" y="292418"/>
                  <a:pt x="1124345" y="294323"/>
                  <a:pt x="1126250" y="296228"/>
                </a:cubicBezTo>
                <a:close/>
                <a:moveTo>
                  <a:pt x="1205307" y="633413"/>
                </a:moveTo>
                <a:cubicBezTo>
                  <a:pt x="1205307" y="635318"/>
                  <a:pt x="1205307" y="637223"/>
                  <a:pt x="1205307" y="639128"/>
                </a:cubicBezTo>
                <a:cubicBezTo>
                  <a:pt x="1205307" y="637223"/>
                  <a:pt x="1205307" y="635318"/>
                  <a:pt x="1205307" y="633413"/>
                </a:cubicBezTo>
                <a:close/>
                <a:moveTo>
                  <a:pt x="1223405" y="493395"/>
                </a:moveTo>
                <a:cubicBezTo>
                  <a:pt x="1223405" y="492443"/>
                  <a:pt x="1224357" y="491490"/>
                  <a:pt x="1225310" y="489585"/>
                </a:cubicBezTo>
                <a:cubicBezTo>
                  <a:pt x="1225310" y="492443"/>
                  <a:pt x="1225310" y="494348"/>
                  <a:pt x="1224357" y="495300"/>
                </a:cubicBezTo>
                <a:cubicBezTo>
                  <a:pt x="1223405" y="494348"/>
                  <a:pt x="1223405" y="494348"/>
                  <a:pt x="1223405" y="493395"/>
                </a:cubicBezTo>
                <a:close/>
                <a:moveTo>
                  <a:pt x="1221500" y="478155"/>
                </a:moveTo>
                <a:cubicBezTo>
                  <a:pt x="1221500" y="477203"/>
                  <a:pt x="1221500" y="477203"/>
                  <a:pt x="1221500" y="476250"/>
                </a:cubicBezTo>
                <a:cubicBezTo>
                  <a:pt x="1222452" y="477203"/>
                  <a:pt x="1222452" y="478155"/>
                  <a:pt x="1223405" y="479108"/>
                </a:cubicBezTo>
                <a:cubicBezTo>
                  <a:pt x="1222452" y="479108"/>
                  <a:pt x="1222452" y="479108"/>
                  <a:pt x="1221500" y="478155"/>
                </a:cubicBezTo>
                <a:close/>
                <a:moveTo>
                  <a:pt x="1216737" y="461963"/>
                </a:moveTo>
                <a:cubicBezTo>
                  <a:pt x="1214832" y="466725"/>
                  <a:pt x="1217690" y="471488"/>
                  <a:pt x="1218642" y="470535"/>
                </a:cubicBezTo>
                <a:cubicBezTo>
                  <a:pt x="1218642" y="472440"/>
                  <a:pt x="1217690" y="473393"/>
                  <a:pt x="1217690" y="473393"/>
                </a:cubicBezTo>
                <a:cubicBezTo>
                  <a:pt x="1216737" y="472440"/>
                  <a:pt x="1216737" y="471488"/>
                  <a:pt x="1215785" y="470535"/>
                </a:cubicBezTo>
                <a:cubicBezTo>
                  <a:pt x="1215785" y="469583"/>
                  <a:pt x="1215785" y="469583"/>
                  <a:pt x="1215785" y="468630"/>
                </a:cubicBezTo>
                <a:cubicBezTo>
                  <a:pt x="1214832" y="467678"/>
                  <a:pt x="1213880" y="466725"/>
                  <a:pt x="1212927" y="465773"/>
                </a:cubicBezTo>
                <a:cubicBezTo>
                  <a:pt x="1211975" y="464820"/>
                  <a:pt x="1211975" y="463868"/>
                  <a:pt x="1211975" y="463868"/>
                </a:cubicBezTo>
                <a:cubicBezTo>
                  <a:pt x="1211022" y="461963"/>
                  <a:pt x="1212927" y="460058"/>
                  <a:pt x="1214832" y="460058"/>
                </a:cubicBezTo>
                <a:cubicBezTo>
                  <a:pt x="1214832" y="461010"/>
                  <a:pt x="1215785" y="461963"/>
                  <a:pt x="1216737" y="461963"/>
                </a:cubicBezTo>
                <a:cubicBezTo>
                  <a:pt x="1216737" y="461963"/>
                  <a:pt x="1216737" y="461963"/>
                  <a:pt x="1216737" y="461963"/>
                </a:cubicBezTo>
                <a:close/>
                <a:moveTo>
                  <a:pt x="1205307" y="418148"/>
                </a:moveTo>
                <a:cubicBezTo>
                  <a:pt x="1205307" y="418148"/>
                  <a:pt x="1205307" y="418148"/>
                  <a:pt x="1205307" y="418148"/>
                </a:cubicBezTo>
                <a:cubicBezTo>
                  <a:pt x="1205307" y="417195"/>
                  <a:pt x="1205307" y="416243"/>
                  <a:pt x="1205307" y="416243"/>
                </a:cubicBezTo>
                <a:cubicBezTo>
                  <a:pt x="1205307" y="417195"/>
                  <a:pt x="1205307" y="418148"/>
                  <a:pt x="1205307" y="418148"/>
                </a:cubicBezTo>
                <a:close/>
                <a:moveTo>
                  <a:pt x="554750" y="109538"/>
                </a:moveTo>
                <a:cubicBezTo>
                  <a:pt x="553797" y="109538"/>
                  <a:pt x="552845" y="109538"/>
                  <a:pt x="551892" y="108585"/>
                </a:cubicBezTo>
                <a:cubicBezTo>
                  <a:pt x="552845" y="109538"/>
                  <a:pt x="553797" y="109538"/>
                  <a:pt x="554750" y="109538"/>
                </a:cubicBezTo>
                <a:close/>
                <a:moveTo>
                  <a:pt x="748107" y="1136333"/>
                </a:moveTo>
                <a:cubicBezTo>
                  <a:pt x="749060" y="1140143"/>
                  <a:pt x="744297" y="1137285"/>
                  <a:pt x="740487" y="1139190"/>
                </a:cubicBezTo>
                <a:cubicBezTo>
                  <a:pt x="741440" y="1137285"/>
                  <a:pt x="744297" y="1136333"/>
                  <a:pt x="748107" y="1136333"/>
                </a:cubicBezTo>
                <a:close/>
                <a:moveTo>
                  <a:pt x="1060527" y="986790"/>
                </a:moveTo>
                <a:cubicBezTo>
                  <a:pt x="1062432" y="989648"/>
                  <a:pt x="1056717" y="991553"/>
                  <a:pt x="1052907" y="996315"/>
                </a:cubicBezTo>
                <a:cubicBezTo>
                  <a:pt x="1051955" y="995363"/>
                  <a:pt x="1050050" y="996315"/>
                  <a:pt x="1049097" y="995363"/>
                </a:cubicBezTo>
                <a:cubicBezTo>
                  <a:pt x="1052907" y="992505"/>
                  <a:pt x="1056717" y="988695"/>
                  <a:pt x="1060527" y="986790"/>
                </a:cubicBezTo>
                <a:close/>
                <a:moveTo>
                  <a:pt x="1067195" y="977265"/>
                </a:moveTo>
                <a:cubicBezTo>
                  <a:pt x="1068147" y="978218"/>
                  <a:pt x="1069100" y="979170"/>
                  <a:pt x="1070052" y="977265"/>
                </a:cubicBezTo>
                <a:cubicBezTo>
                  <a:pt x="1071957" y="979170"/>
                  <a:pt x="1066242" y="984885"/>
                  <a:pt x="1063385" y="985838"/>
                </a:cubicBezTo>
                <a:cubicBezTo>
                  <a:pt x="1063385" y="983933"/>
                  <a:pt x="1064337" y="981075"/>
                  <a:pt x="1067195" y="977265"/>
                </a:cubicBezTo>
                <a:close/>
                <a:moveTo>
                  <a:pt x="1185305" y="723900"/>
                </a:moveTo>
                <a:cubicBezTo>
                  <a:pt x="1186257" y="723900"/>
                  <a:pt x="1186257" y="723900"/>
                  <a:pt x="1185305" y="723900"/>
                </a:cubicBezTo>
                <a:cubicBezTo>
                  <a:pt x="1185305" y="726758"/>
                  <a:pt x="1185305" y="726758"/>
                  <a:pt x="1184352" y="726758"/>
                </a:cubicBezTo>
                <a:cubicBezTo>
                  <a:pt x="1185305" y="725805"/>
                  <a:pt x="1185305" y="724853"/>
                  <a:pt x="1185305" y="723900"/>
                </a:cubicBezTo>
                <a:close/>
                <a:moveTo>
                  <a:pt x="1203402" y="662940"/>
                </a:moveTo>
                <a:cubicBezTo>
                  <a:pt x="1203402" y="661988"/>
                  <a:pt x="1203402" y="660083"/>
                  <a:pt x="1203402" y="659130"/>
                </a:cubicBezTo>
                <a:cubicBezTo>
                  <a:pt x="1203402" y="659130"/>
                  <a:pt x="1204355" y="658178"/>
                  <a:pt x="1205307" y="658178"/>
                </a:cubicBezTo>
                <a:cubicBezTo>
                  <a:pt x="1204355" y="660083"/>
                  <a:pt x="1203402" y="661988"/>
                  <a:pt x="1203402" y="662940"/>
                </a:cubicBezTo>
                <a:close/>
                <a:moveTo>
                  <a:pt x="1206260" y="653415"/>
                </a:moveTo>
                <a:cubicBezTo>
                  <a:pt x="1206260" y="651510"/>
                  <a:pt x="1205307" y="648653"/>
                  <a:pt x="1205307" y="646748"/>
                </a:cubicBezTo>
                <a:cubicBezTo>
                  <a:pt x="1206260" y="644843"/>
                  <a:pt x="1206260" y="642938"/>
                  <a:pt x="1207212" y="640080"/>
                </a:cubicBezTo>
                <a:cubicBezTo>
                  <a:pt x="1207212" y="645795"/>
                  <a:pt x="1206260" y="648653"/>
                  <a:pt x="1206260" y="653415"/>
                </a:cubicBezTo>
                <a:cubicBezTo>
                  <a:pt x="1206260" y="653415"/>
                  <a:pt x="1206260" y="653415"/>
                  <a:pt x="1206260" y="653415"/>
                </a:cubicBezTo>
                <a:close/>
                <a:moveTo>
                  <a:pt x="1225310" y="521018"/>
                </a:moveTo>
                <a:cubicBezTo>
                  <a:pt x="1226262" y="517208"/>
                  <a:pt x="1226262" y="513398"/>
                  <a:pt x="1225310" y="508635"/>
                </a:cubicBezTo>
                <a:cubicBezTo>
                  <a:pt x="1230072" y="510540"/>
                  <a:pt x="1228167" y="521018"/>
                  <a:pt x="1225310" y="524828"/>
                </a:cubicBezTo>
                <a:cubicBezTo>
                  <a:pt x="1225310" y="523875"/>
                  <a:pt x="1225310" y="522923"/>
                  <a:pt x="1225310" y="521018"/>
                </a:cubicBezTo>
                <a:close/>
                <a:moveTo>
                  <a:pt x="1224357" y="498158"/>
                </a:moveTo>
                <a:cubicBezTo>
                  <a:pt x="1225310" y="500063"/>
                  <a:pt x="1226262" y="502920"/>
                  <a:pt x="1227215" y="506730"/>
                </a:cubicBezTo>
                <a:cubicBezTo>
                  <a:pt x="1224357" y="509588"/>
                  <a:pt x="1223405" y="501015"/>
                  <a:pt x="1224357" y="498158"/>
                </a:cubicBezTo>
                <a:close/>
                <a:moveTo>
                  <a:pt x="1212927" y="422910"/>
                </a:moveTo>
                <a:lnTo>
                  <a:pt x="1210070" y="423863"/>
                </a:lnTo>
                <a:cubicBezTo>
                  <a:pt x="1209117" y="421005"/>
                  <a:pt x="1211022" y="417195"/>
                  <a:pt x="1208165" y="416243"/>
                </a:cubicBezTo>
                <a:cubicBezTo>
                  <a:pt x="1207212" y="411480"/>
                  <a:pt x="1210070" y="417195"/>
                  <a:pt x="1211022" y="417195"/>
                </a:cubicBezTo>
                <a:cubicBezTo>
                  <a:pt x="1211022" y="415290"/>
                  <a:pt x="1210070" y="414338"/>
                  <a:pt x="1209117" y="412433"/>
                </a:cubicBezTo>
                <a:cubicBezTo>
                  <a:pt x="1210070" y="412433"/>
                  <a:pt x="1210070" y="411480"/>
                  <a:pt x="1211022" y="410528"/>
                </a:cubicBezTo>
                <a:cubicBezTo>
                  <a:pt x="1211975" y="414338"/>
                  <a:pt x="1212927" y="418148"/>
                  <a:pt x="1212927" y="422910"/>
                </a:cubicBezTo>
                <a:close/>
                <a:moveTo>
                  <a:pt x="1206260" y="397193"/>
                </a:moveTo>
                <a:cubicBezTo>
                  <a:pt x="1205307" y="397193"/>
                  <a:pt x="1204355" y="394335"/>
                  <a:pt x="1204355" y="392430"/>
                </a:cubicBezTo>
                <a:cubicBezTo>
                  <a:pt x="1204355" y="392430"/>
                  <a:pt x="1204355" y="392430"/>
                  <a:pt x="1204355" y="392430"/>
                </a:cubicBezTo>
                <a:cubicBezTo>
                  <a:pt x="1205307" y="392430"/>
                  <a:pt x="1205307" y="391478"/>
                  <a:pt x="1206260" y="391478"/>
                </a:cubicBezTo>
                <a:cubicBezTo>
                  <a:pt x="1208165" y="395288"/>
                  <a:pt x="1206260" y="394335"/>
                  <a:pt x="1206260" y="397193"/>
                </a:cubicBezTo>
                <a:close/>
                <a:moveTo>
                  <a:pt x="1192925" y="381953"/>
                </a:moveTo>
                <a:cubicBezTo>
                  <a:pt x="1192925" y="381953"/>
                  <a:pt x="1193877" y="381953"/>
                  <a:pt x="1193877" y="381953"/>
                </a:cubicBezTo>
                <a:cubicBezTo>
                  <a:pt x="1196735" y="383858"/>
                  <a:pt x="1198640" y="385763"/>
                  <a:pt x="1199592" y="389573"/>
                </a:cubicBezTo>
                <a:cubicBezTo>
                  <a:pt x="1199592" y="391478"/>
                  <a:pt x="1201497" y="391478"/>
                  <a:pt x="1202450" y="391478"/>
                </a:cubicBezTo>
                <a:cubicBezTo>
                  <a:pt x="1202450" y="392430"/>
                  <a:pt x="1203402" y="394335"/>
                  <a:pt x="1203402" y="395288"/>
                </a:cubicBezTo>
                <a:cubicBezTo>
                  <a:pt x="1202450" y="395288"/>
                  <a:pt x="1202450" y="397193"/>
                  <a:pt x="1202450" y="397193"/>
                </a:cubicBezTo>
                <a:cubicBezTo>
                  <a:pt x="1200545" y="390525"/>
                  <a:pt x="1196735" y="392430"/>
                  <a:pt x="1201497" y="396240"/>
                </a:cubicBezTo>
                <a:cubicBezTo>
                  <a:pt x="1201497" y="397193"/>
                  <a:pt x="1201497" y="398145"/>
                  <a:pt x="1202450" y="399098"/>
                </a:cubicBezTo>
                <a:cubicBezTo>
                  <a:pt x="1199592" y="399098"/>
                  <a:pt x="1197687" y="399098"/>
                  <a:pt x="1194830" y="399098"/>
                </a:cubicBezTo>
                <a:cubicBezTo>
                  <a:pt x="1193877" y="399098"/>
                  <a:pt x="1192925" y="397193"/>
                  <a:pt x="1192925" y="396240"/>
                </a:cubicBezTo>
                <a:cubicBezTo>
                  <a:pt x="1193877" y="394335"/>
                  <a:pt x="1195782" y="391478"/>
                  <a:pt x="1194830" y="389573"/>
                </a:cubicBezTo>
                <a:cubicBezTo>
                  <a:pt x="1194830" y="387668"/>
                  <a:pt x="1191972" y="385763"/>
                  <a:pt x="1191972" y="382905"/>
                </a:cubicBezTo>
                <a:cubicBezTo>
                  <a:pt x="1191972" y="382905"/>
                  <a:pt x="1192925" y="381953"/>
                  <a:pt x="1192925" y="381953"/>
                </a:cubicBezTo>
                <a:close/>
                <a:moveTo>
                  <a:pt x="1166255" y="331470"/>
                </a:moveTo>
                <a:cubicBezTo>
                  <a:pt x="1165302" y="331470"/>
                  <a:pt x="1164350" y="330518"/>
                  <a:pt x="1163397" y="331470"/>
                </a:cubicBezTo>
                <a:cubicBezTo>
                  <a:pt x="1162445" y="330518"/>
                  <a:pt x="1162445" y="328613"/>
                  <a:pt x="1161492" y="327660"/>
                </a:cubicBezTo>
                <a:cubicBezTo>
                  <a:pt x="1161492" y="326708"/>
                  <a:pt x="1161492" y="325755"/>
                  <a:pt x="1161492" y="324803"/>
                </a:cubicBezTo>
                <a:cubicBezTo>
                  <a:pt x="1162445" y="326708"/>
                  <a:pt x="1164350" y="329565"/>
                  <a:pt x="1166255" y="331470"/>
                </a:cubicBezTo>
                <a:close/>
                <a:moveTo>
                  <a:pt x="1062432" y="189548"/>
                </a:moveTo>
                <a:cubicBezTo>
                  <a:pt x="1063385" y="190500"/>
                  <a:pt x="1063385" y="190500"/>
                  <a:pt x="1064337" y="191453"/>
                </a:cubicBezTo>
                <a:cubicBezTo>
                  <a:pt x="1064337" y="191453"/>
                  <a:pt x="1064337" y="191453"/>
                  <a:pt x="1064337" y="192405"/>
                </a:cubicBezTo>
                <a:cubicBezTo>
                  <a:pt x="1060527" y="191453"/>
                  <a:pt x="1059575" y="187643"/>
                  <a:pt x="1057670" y="182880"/>
                </a:cubicBezTo>
                <a:cubicBezTo>
                  <a:pt x="1058622" y="185738"/>
                  <a:pt x="1060527" y="187643"/>
                  <a:pt x="1062432" y="189548"/>
                </a:cubicBezTo>
                <a:close/>
                <a:moveTo>
                  <a:pt x="1007187" y="171450"/>
                </a:moveTo>
                <a:cubicBezTo>
                  <a:pt x="1007187" y="172403"/>
                  <a:pt x="1008140" y="172403"/>
                  <a:pt x="1007187" y="171450"/>
                </a:cubicBezTo>
                <a:cubicBezTo>
                  <a:pt x="1007187" y="172403"/>
                  <a:pt x="1006235" y="171450"/>
                  <a:pt x="1006235" y="171450"/>
                </a:cubicBezTo>
                <a:cubicBezTo>
                  <a:pt x="1006235" y="171450"/>
                  <a:pt x="1006235" y="171450"/>
                  <a:pt x="1007187" y="171450"/>
                </a:cubicBezTo>
                <a:close/>
                <a:moveTo>
                  <a:pt x="523317" y="111443"/>
                </a:moveTo>
                <a:cubicBezTo>
                  <a:pt x="523317" y="112395"/>
                  <a:pt x="523317" y="112395"/>
                  <a:pt x="523317" y="113348"/>
                </a:cubicBezTo>
                <a:cubicBezTo>
                  <a:pt x="525222" y="113348"/>
                  <a:pt x="526175" y="112395"/>
                  <a:pt x="526175" y="111443"/>
                </a:cubicBezTo>
                <a:cubicBezTo>
                  <a:pt x="529032" y="111443"/>
                  <a:pt x="530937" y="111443"/>
                  <a:pt x="533795" y="111443"/>
                </a:cubicBezTo>
                <a:cubicBezTo>
                  <a:pt x="532842" y="113348"/>
                  <a:pt x="530937" y="115253"/>
                  <a:pt x="529032" y="116205"/>
                </a:cubicBezTo>
                <a:cubicBezTo>
                  <a:pt x="526175" y="118110"/>
                  <a:pt x="524270" y="117158"/>
                  <a:pt x="522365" y="113348"/>
                </a:cubicBezTo>
                <a:cubicBezTo>
                  <a:pt x="521412" y="113348"/>
                  <a:pt x="520460" y="114300"/>
                  <a:pt x="519507" y="114300"/>
                </a:cubicBezTo>
                <a:cubicBezTo>
                  <a:pt x="514745" y="117158"/>
                  <a:pt x="512840" y="117158"/>
                  <a:pt x="509982" y="113348"/>
                </a:cubicBezTo>
                <a:cubicBezTo>
                  <a:pt x="509982" y="113348"/>
                  <a:pt x="509982" y="113348"/>
                  <a:pt x="509982" y="113348"/>
                </a:cubicBezTo>
                <a:cubicBezTo>
                  <a:pt x="514745" y="112395"/>
                  <a:pt x="519507" y="111443"/>
                  <a:pt x="523317" y="111443"/>
                </a:cubicBezTo>
                <a:close/>
                <a:moveTo>
                  <a:pt x="486170" y="117158"/>
                </a:moveTo>
                <a:cubicBezTo>
                  <a:pt x="490932" y="116205"/>
                  <a:pt x="494742" y="116205"/>
                  <a:pt x="498552" y="116205"/>
                </a:cubicBezTo>
                <a:cubicBezTo>
                  <a:pt x="497600" y="117158"/>
                  <a:pt x="496647" y="117158"/>
                  <a:pt x="494742" y="117158"/>
                </a:cubicBezTo>
                <a:cubicBezTo>
                  <a:pt x="493790" y="117158"/>
                  <a:pt x="491885" y="117158"/>
                  <a:pt x="490932" y="118110"/>
                </a:cubicBezTo>
                <a:cubicBezTo>
                  <a:pt x="487122" y="123825"/>
                  <a:pt x="479502" y="119063"/>
                  <a:pt x="474740" y="122873"/>
                </a:cubicBezTo>
                <a:cubicBezTo>
                  <a:pt x="471882" y="125730"/>
                  <a:pt x="469977" y="123825"/>
                  <a:pt x="468072" y="121920"/>
                </a:cubicBezTo>
                <a:cubicBezTo>
                  <a:pt x="474740" y="120015"/>
                  <a:pt x="480455" y="118110"/>
                  <a:pt x="486170" y="117158"/>
                </a:cubicBezTo>
                <a:close/>
                <a:moveTo>
                  <a:pt x="169940" y="883920"/>
                </a:moveTo>
                <a:cubicBezTo>
                  <a:pt x="168987" y="883920"/>
                  <a:pt x="168987" y="882015"/>
                  <a:pt x="168987" y="881063"/>
                </a:cubicBezTo>
                <a:cubicBezTo>
                  <a:pt x="168987" y="880110"/>
                  <a:pt x="168987" y="880110"/>
                  <a:pt x="169940" y="880110"/>
                </a:cubicBezTo>
                <a:cubicBezTo>
                  <a:pt x="169940" y="880110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1845" y="880110"/>
                  <a:pt x="171845" y="881063"/>
                  <a:pt x="171845" y="882015"/>
                </a:cubicBezTo>
                <a:cubicBezTo>
                  <a:pt x="171845" y="882968"/>
                  <a:pt x="171845" y="883920"/>
                  <a:pt x="169940" y="883920"/>
                </a:cubicBezTo>
                <a:close/>
                <a:moveTo>
                  <a:pt x="187085" y="931545"/>
                </a:moveTo>
                <a:cubicBezTo>
                  <a:pt x="187085" y="932498"/>
                  <a:pt x="186132" y="933450"/>
                  <a:pt x="185180" y="933450"/>
                </a:cubicBezTo>
                <a:cubicBezTo>
                  <a:pt x="185180" y="933450"/>
                  <a:pt x="184227" y="932498"/>
                  <a:pt x="184227" y="932498"/>
                </a:cubicBezTo>
                <a:cubicBezTo>
                  <a:pt x="184227" y="930593"/>
                  <a:pt x="184227" y="928688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3275" y="927735"/>
                  <a:pt x="182322" y="926783"/>
                  <a:pt x="181370" y="926783"/>
                </a:cubicBezTo>
                <a:cubicBezTo>
                  <a:pt x="181370" y="926783"/>
                  <a:pt x="181370" y="925830"/>
                  <a:pt x="181370" y="925830"/>
                </a:cubicBezTo>
                <a:cubicBezTo>
                  <a:pt x="183275" y="925830"/>
                  <a:pt x="183275" y="926783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6132" y="927735"/>
                  <a:pt x="188037" y="928688"/>
                  <a:pt x="187085" y="931545"/>
                </a:cubicBezTo>
                <a:close/>
                <a:moveTo>
                  <a:pt x="198515" y="942023"/>
                </a:moveTo>
                <a:cubicBezTo>
                  <a:pt x="198515" y="942023"/>
                  <a:pt x="198515" y="942023"/>
                  <a:pt x="198515" y="942023"/>
                </a:cubicBezTo>
                <a:lnTo>
                  <a:pt x="198515" y="942023"/>
                </a:lnTo>
                <a:cubicBezTo>
                  <a:pt x="197562" y="941070"/>
                  <a:pt x="196610" y="941070"/>
                  <a:pt x="195657" y="940118"/>
                </a:cubicBezTo>
                <a:cubicBezTo>
                  <a:pt x="196610" y="939165"/>
                  <a:pt x="197562" y="938213"/>
                  <a:pt x="198515" y="938213"/>
                </a:cubicBezTo>
                <a:cubicBezTo>
                  <a:pt x="199467" y="938213"/>
                  <a:pt x="200420" y="939165"/>
                  <a:pt x="201372" y="940118"/>
                </a:cubicBezTo>
                <a:cubicBezTo>
                  <a:pt x="200420" y="941070"/>
                  <a:pt x="199467" y="942023"/>
                  <a:pt x="198515" y="942023"/>
                </a:cubicBezTo>
                <a:close/>
                <a:moveTo>
                  <a:pt x="206135" y="950595"/>
                </a:moveTo>
                <a:cubicBezTo>
                  <a:pt x="206135" y="951548"/>
                  <a:pt x="206135" y="953453"/>
                  <a:pt x="204230" y="953453"/>
                </a:cubicBezTo>
                <a:cubicBezTo>
                  <a:pt x="204230" y="953453"/>
                  <a:pt x="204230" y="952500"/>
                  <a:pt x="204230" y="952500"/>
                </a:cubicBezTo>
                <a:cubicBezTo>
                  <a:pt x="204230" y="951548"/>
                  <a:pt x="205182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ubicBezTo>
                  <a:pt x="206135" y="949643"/>
                  <a:pt x="206135" y="949643"/>
                  <a:pt x="206135" y="950595"/>
                </a:cubicBezTo>
                <a:cubicBezTo>
                  <a:pt x="206135" y="947738"/>
                  <a:pt x="206135" y="945833"/>
                  <a:pt x="208040" y="943928"/>
                </a:cubicBezTo>
                <a:cubicBezTo>
                  <a:pt x="208992" y="942975"/>
                  <a:pt x="212802" y="942975"/>
                  <a:pt x="212802" y="943928"/>
                </a:cubicBezTo>
                <a:cubicBezTo>
                  <a:pt x="212802" y="944880"/>
                  <a:pt x="212802" y="945833"/>
                  <a:pt x="211850" y="946785"/>
                </a:cubicBezTo>
                <a:cubicBezTo>
                  <a:pt x="210897" y="947738"/>
                  <a:pt x="208992" y="950595"/>
                  <a:pt x="206135" y="950595"/>
                </a:cubicBezTo>
                <a:cubicBezTo>
                  <a:pt x="207087" y="949643"/>
                  <a:pt x="207087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lose/>
                <a:moveTo>
                  <a:pt x="221375" y="954405"/>
                </a:moveTo>
                <a:cubicBezTo>
                  <a:pt x="218517" y="960120"/>
                  <a:pt x="212802" y="964883"/>
                  <a:pt x="212802" y="972503"/>
                </a:cubicBezTo>
                <a:cubicBezTo>
                  <a:pt x="212802" y="972503"/>
                  <a:pt x="210897" y="973455"/>
                  <a:pt x="209945" y="973455"/>
                </a:cubicBezTo>
                <a:cubicBezTo>
                  <a:pt x="208992" y="973455"/>
                  <a:pt x="207087" y="971550"/>
                  <a:pt x="208040" y="971550"/>
                </a:cubicBezTo>
                <a:cubicBezTo>
                  <a:pt x="209945" y="963930"/>
                  <a:pt x="212802" y="958215"/>
                  <a:pt x="217565" y="951548"/>
                </a:cubicBezTo>
                <a:cubicBezTo>
                  <a:pt x="217565" y="950595"/>
                  <a:pt x="219470" y="951548"/>
                  <a:pt x="221375" y="951548"/>
                </a:cubicBezTo>
                <a:cubicBezTo>
                  <a:pt x="221375" y="951548"/>
                  <a:pt x="221375" y="951548"/>
                  <a:pt x="221375" y="951548"/>
                </a:cubicBezTo>
                <a:cubicBezTo>
                  <a:pt x="221375" y="951548"/>
                  <a:pt x="222327" y="952500"/>
                  <a:pt x="222327" y="952500"/>
                </a:cubicBezTo>
                <a:cubicBezTo>
                  <a:pt x="222327" y="952500"/>
                  <a:pt x="222327" y="952500"/>
                  <a:pt x="222327" y="952500"/>
                </a:cubicBezTo>
                <a:cubicBezTo>
                  <a:pt x="221375" y="952500"/>
                  <a:pt x="221375" y="953453"/>
                  <a:pt x="221375" y="954405"/>
                </a:cubicBezTo>
                <a:close/>
                <a:moveTo>
                  <a:pt x="278525" y="1001078"/>
                </a:moveTo>
                <a:cubicBezTo>
                  <a:pt x="277572" y="1002030"/>
                  <a:pt x="276620" y="1002983"/>
                  <a:pt x="275667" y="1002983"/>
                </a:cubicBezTo>
                <a:cubicBezTo>
                  <a:pt x="275667" y="1002030"/>
                  <a:pt x="276620" y="1001078"/>
                  <a:pt x="278525" y="1000125"/>
                </a:cubicBezTo>
                <a:cubicBezTo>
                  <a:pt x="281382" y="999173"/>
                  <a:pt x="283287" y="1002030"/>
                  <a:pt x="283287" y="1004888"/>
                </a:cubicBezTo>
                <a:cubicBezTo>
                  <a:pt x="283287" y="1004888"/>
                  <a:pt x="283287" y="1005840"/>
                  <a:pt x="283287" y="1005840"/>
                </a:cubicBezTo>
                <a:cubicBezTo>
                  <a:pt x="281382" y="1003935"/>
                  <a:pt x="280430" y="1002983"/>
                  <a:pt x="278525" y="1001078"/>
                </a:cubicBezTo>
                <a:close/>
                <a:moveTo>
                  <a:pt x="302337" y="1006793"/>
                </a:moveTo>
                <a:cubicBezTo>
                  <a:pt x="302337" y="1007745"/>
                  <a:pt x="302337" y="1007745"/>
                  <a:pt x="302337" y="1006793"/>
                </a:cubicBezTo>
                <a:lnTo>
                  <a:pt x="302337" y="1006793"/>
                </a:lnTo>
                <a:cubicBezTo>
                  <a:pt x="302337" y="1007745"/>
                  <a:pt x="302337" y="1006793"/>
                  <a:pt x="302337" y="1006793"/>
                </a:cubicBezTo>
                <a:cubicBezTo>
                  <a:pt x="302337" y="1006793"/>
                  <a:pt x="302337" y="1006793"/>
                  <a:pt x="302337" y="1006793"/>
                </a:cubicBezTo>
                <a:cubicBezTo>
                  <a:pt x="303290" y="1005840"/>
                  <a:pt x="303290" y="1005840"/>
                  <a:pt x="303290" y="1006793"/>
                </a:cubicBezTo>
                <a:cubicBezTo>
                  <a:pt x="303290" y="1006793"/>
                  <a:pt x="302337" y="1006793"/>
                  <a:pt x="302337" y="1006793"/>
                </a:cubicBezTo>
                <a:close/>
                <a:moveTo>
                  <a:pt x="430925" y="1107758"/>
                </a:moveTo>
                <a:cubicBezTo>
                  <a:pt x="419495" y="1102043"/>
                  <a:pt x="407112" y="1097280"/>
                  <a:pt x="393777" y="1094423"/>
                </a:cubicBezTo>
                <a:cubicBezTo>
                  <a:pt x="389015" y="1092518"/>
                  <a:pt x="385205" y="1089660"/>
                  <a:pt x="379490" y="1085850"/>
                </a:cubicBezTo>
                <a:cubicBezTo>
                  <a:pt x="378537" y="1085850"/>
                  <a:pt x="378537" y="1084898"/>
                  <a:pt x="377585" y="1084898"/>
                </a:cubicBezTo>
                <a:cubicBezTo>
                  <a:pt x="379490" y="1085850"/>
                  <a:pt x="382347" y="1085850"/>
                  <a:pt x="384252" y="1085850"/>
                </a:cubicBezTo>
                <a:cubicBezTo>
                  <a:pt x="389967" y="1086803"/>
                  <a:pt x="394730" y="1087755"/>
                  <a:pt x="399492" y="1089660"/>
                </a:cubicBezTo>
                <a:cubicBezTo>
                  <a:pt x="404255" y="1090613"/>
                  <a:pt x="409970" y="1092518"/>
                  <a:pt x="415685" y="1095375"/>
                </a:cubicBezTo>
                <a:cubicBezTo>
                  <a:pt x="425210" y="1090613"/>
                  <a:pt x="438545" y="1107758"/>
                  <a:pt x="448070" y="1106805"/>
                </a:cubicBezTo>
                <a:cubicBezTo>
                  <a:pt x="444260" y="1101090"/>
                  <a:pt x="459500" y="1105853"/>
                  <a:pt x="469025" y="1106805"/>
                </a:cubicBezTo>
                <a:cubicBezTo>
                  <a:pt x="468072" y="1109663"/>
                  <a:pt x="469025" y="1112520"/>
                  <a:pt x="469025" y="1117283"/>
                </a:cubicBezTo>
                <a:cubicBezTo>
                  <a:pt x="455690" y="1116330"/>
                  <a:pt x="443307" y="1112520"/>
                  <a:pt x="430925" y="1107758"/>
                </a:cubicBezTo>
                <a:close/>
                <a:moveTo>
                  <a:pt x="609042" y="1137285"/>
                </a:moveTo>
                <a:cubicBezTo>
                  <a:pt x="611900" y="1135380"/>
                  <a:pt x="613805" y="1139190"/>
                  <a:pt x="618567" y="1138238"/>
                </a:cubicBezTo>
                <a:cubicBezTo>
                  <a:pt x="618567" y="1137285"/>
                  <a:pt x="616662" y="1137285"/>
                  <a:pt x="615710" y="1137285"/>
                </a:cubicBezTo>
                <a:cubicBezTo>
                  <a:pt x="615710" y="1136333"/>
                  <a:pt x="619520" y="1136333"/>
                  <a:pt x="619520" y="1135380"/>
                </a:cubicBezTo>
                <a:cubicBezTo>
                  <a:pt x="617615" y="1133475"/>
                  <a:pt x="610947" y="1135380"/>
                  <a:pt x="607137" y="1135380"/>
                </a:cubicBezTo>
                <a:cubicBezTo>
                  <a:pt x="612852" y="1131570"/>
                  <a:pt x="627140" y="1131570"/>
                  <a:pt x="630950" y="1128713"/>
                </a:cubicBezTo>
                <a:cubicBezTo>
                  <a:pt x="632855" y="1130618"/>
                  <a:pt x="631902" y="1133475"/>
                  <a:pt x="630950" y="1133475"/>
                </a:cubicBezTo>
                <a:cubicBezTo>
                  <a:pt x="632855" y="1136333"/>
                  <a:pt x="633807" y="1133475"/>
                  <a:pt x="636665" y="1134428"/>
                </a:cubicBezTo>
                <a:cubicBezTo>
                  <a:pt x="640475" y="1133475"/>
                  <a:pt x="631902" y="1133475"/>
                  <a:pt x="633807" y="1130618"/>
                </a:cubicBezTo>
                <a:cubicBezTo>
                  <a:pt x="644285" y="1129665"/>
                  <a:pt x="647142" y="1130618"/>
                  <a:pt x="650952" y="1127760"/>
                </a:cubicBezTo>
                <a:cubicBezTo>
                  <a:pt x="655715" y="1128713"/>
                  <a:pt x="650952" y="1128713"/>
                  <a:pt x="659525" y="1127760"/>
                </a:cubicBezTo>
                <a:cubicBezTo>
                  <a:pt x="661430" y="1133475"/>
                  <a:pt x="650952" y="1130618"/>
                  <a:pt x="648095" y="1132523"/>
                </a:cubicBezTo>
                <a:cubicBezTo>
                  <a:pt x="652857" y="1136333"/>
                  <a:pt x="665240" y="1126808"/>
                  <a:pt x="666192" y="1132523"/>
                </a:cubicBezTo>
                <a:cubicBezTo>
                  <a:pt x="661430" y="1132523"/>
                  <a:pt x="657620" y="1133475"/>
                  <a:pt x="652857" y="1134428"/>
                </a:cubicBezTo>
                <a:cubicBezTo>
                  <a:pt x="648095" y="1135380"/>
                  <a:pt x="643332" y="1135380"/>
                  <a:pt x="638570" y="1136333"/>
                </a:cubicBezTo>
                <a:cubicBezTo>
                  <a:pt x="629045" y="1139190"/>
                  <a:pt x="618567" y="1140143"/>
                  <a:pt x="609042" y="1137285"/>
                </a:cubicBezTo>
                <a:close/>
                <a:moveTo>
                  <a:pt x="611900" y="1170623"/>
                </a:moveTo>
                <a:cubicBezTo>
                  <a:pt x="610947" y="1173480"/>
                  <a:pt x="614757" y="1171575"/>
                  <a:pt x="617615" y="1171575"/>
                </a:cubicBezTo>
                <a:cubicBezTo>
                  <a:pt x="612852" y="1172528"/>
                  <a:pt x="605232" y="1173480"/>
                  <a:pt x="596660" y="1173480"/>
                </a:cubicBezTo>
                <a:cubicBezTo>
                  <a:pt x="588087" y="1173480"/>
                  <a:pt x="578562" y="1172528"/>
                  <a:pt x="569990" y="1173480"/>
                </a:cubicBezTo>
                <a:cubicBezTo>
                  <a:pt x="580467" y="1167765"/>
                  <a:pt x="596660" y="1173480"/>
                  <a:pt x="611900" y="1170623"/>
                </a:cubicBezTo>
                <a:close/>
                <a:moveTo>
                  <a:pt x="565227" y="1175385"/>
                </a:moveTo>
                <a:cubicBezTo>
                  <a:pt x="573800" y="1176338"/>
                  <a:pt x="575705" y="1176338"/>
                  <a:pt x="584277" y="1177290"/>
                </a:cubicBezTo>
                <a:cubicBezTo>
                  <a:pt x="575705" y="1173480"/>
                  <a:pt x="602375" y="1175385"/>
                  <a:pt x="605232" y="1177290"/>
                </a:cubicBezTo>
                <a:cubicBezTo>
                  <a:pt x="598565" y="1179195"/>
                  <a:pt x="589992" y="1179195"/>
                  <a:pt x="582372" y="1178243"/>
                </a:cubicBezTo>
                <a:cubicBezTo>
                  <a:pt x="574752" y="1178243"/>
                  <a:pt x="567132" y="1177290"/>
                  <a:pt x="562370" y="1179195"/>
                </a:cubicBezTo>
                <a:cubicBezTo>
                  <a:pt x="561417" y="1177290"/>
                  <a:pt x="565227" y="1177290"/>
                  <a:pt x="565227" y="1175385"/>
                </a:cubicBezTo>
                <a:close/>
                <a:moveTo>
                  <a:pt x="561417" y="1183005"/>
                </a:moveTo>
                <a:cubicBezTo>
                  <a:pt x="562370" y="1180148"/>
                  <a:pt x="566180" y="1182053"/>
                  <a:pt x="569037" y="1183005"/>
                </a:cubicBezTo>
                <a:cubicBezTo>
                  <a:pt x="568085" y="1184910"/>
                  <a:pt x="561417" y="1183005"/>
                  <a:pt x="561417" y="1183005"/>
                </a:cubicBezTo>
                <a:close/>
                <a:moveTo>
                  <a:pt x="661430" y="1187768"/>
                </a:moveTo>
                <a:lnTo>
                  <a:pt x="661430" y="1184910"/>
                </a:lnTo>
                <a:cubicBezTo>
                  <a:pt x="660477" y="1184910"/>
                  <a:pt x="660477" y="1184910"/>
                  <a:pt x="659525" y="1185863"/>
                </a:cubicBezTo>
                <a:cubicBezTo>
                  <a:pt x="656667" y="1186815"/>
                  <a:pt x="652857" y="1186815"/>
                  <a:pt x="649047" y="1187768"/>
                </a:cubicBezTo>
                <a:cubicBezTo>
                  <a:pt x="642380" y="1188720"/>
                  <a:pt x="634760" y="1189673"/>
                  <a:pt x="627140" y="1189673"/>
                </a:cubicBezTo>
                <a:cubicBezTo>
                  <a:pt x="611900" y="1190625"/>
                  <a:pt x="596660" y="1191578"/>
                  <a:pt x="581420" y="1188720"/>
                </a:cubicBezTo>
                <a:cubicBezTo>
                  <a:pt x="579515" y="1188720"/>
                  <a:pt x="580467" y="1190625"/>
                  <a:pt x="578562" y="1190625"/>
                </a:cubicBezTo>
                <a:cubicBezTo>
                  <a:pt x="574752" y="1190625"/>
                  <a:pt x="571895" y="1189673"/>
                  <a:pt x="569990" y="1188720"/>
                </a:cubicBezTo>
                <a:cubicBezTo>
                  <a:pt x="569990" y="1185863"/>
                  <a:pt x="577610" y="1187768"/>
                  <a:pt x="582372" y="1187768"/>
                </a:cubicBezTo>
                <a:cubicBezTo>
                  <a:pt x="582372" y="1186815"/>
                  <a:pt x="582372" y="1185863"/>
                  <a:pt x="580467" y="1184910"/>
                </a:cubicBezTo>
                <a:cubicBezTo>
                  <a:pt x="594755" y="1184910"/>
                  <a:pt x="621425" y="1184910"/>
                  <a:pt x="642380" y="1179195"/>
                </a:cubicBezTo>
                <a:cubicBezTo>
                  <a:pt x="647142" y="1180148"/>
                  <a:pt x="651905" y="1180148"/>
                  <a:pt x="654762" y="1182053"/>
                </a:cubicBezTo>
                <a:cubicBezTo>
                  <a:pt x="658572" y="1181100"/>
                  <a:pt x="653810" y="1179195"/>
                  <a:pt x="653810" y="1178243"/>
                </a:cubicBezTo>
                <a:cubicBezTo>
                  <a:pt x="657620" y="1177290"/>
                  <a:pt x="661430" y="1181100"/>
                  <a:pt x="662382" y="1178243"/>
                </a:cubicBezTo>
                <a:cubicBezTo>
                  <a:pt x="667145" y="1178243"/>
                  <a:pt x="664287" y="1179195"/>
                  <a:pt x="664287" y="1181100"/>
                </a:cubicBezTo>
                <a:cubicBezTo>
                  <a:pt x="671907" y="1179195"/>
                  <a:pt x="676670" y="1177290"/>
                  <a:pt x="681432" y="1176338"/>
                </a:cubicBezTo>
                <a:cubicBezTo>
                  <a:pt x="682385" y="1173480"/>
                  <a:pt x="676670" y="1175385"/>
                  <a:pt x="673812" y="1176338"/>
                </a:cubicBezTo>
                <a:cubicBezTo>
                  <a:pt x="677622" y="1172528"/>
                  <a:pt x="688100" y="1172528"/>
                  <a:pt x="692862" y="1173480"/>
                </a:cubicBezTo>
                <a:cubicBezTo>
                  <a:pt x="694767" y="1176338"/>
                  <a:pt x="687147" y="1180148"/>
                  <a:pt x="695720" y="1179195"/>
                </a:cubicBezTo>
                <a:cubicBezTo>
                  <a:pt x="690005" y="1183005"/>
                  <a:pt x="671907" y="1180148"/>
                  <a:pt x="669050" y="1183958"/>
                </a:cubicBezTo>
                <a:cubicBezTo>
                  <a:pt x="680480" y="1183958"/>
                  <a:pt x="700482" y="1178243"/>
                  <a:pt x="707150" y="1182053"/>
                </a:cubicBezTo>
                <a:cubicBezTo>
                  <a:pt x="692862" y="1185863"/>
                  <a:pt x="678575" y="1183958"/>
                  <a:pt x="661430" y="1187768"/>
                </a:cubicBezTo>
                <a:close/>
                <a:moveTo>
                  <a:pt x="730010" y="1167765"/>
                </a:moveTo>
                <a:cubicBezTo>
                  <a:pt x="730010" y="1165860"/>
                  <a:pt x="728105" y="1166813"/>
                  <a:pt x="728105" y="1164908"/>
                </a:cubicBezTo>
                <a:cubicBezTo>
                  <a:pt x="733820" y="1163003"/>
                  <a:pt x="732867" y="1165860"/>
                  <a:pt x="738582" y="1163955"/>
                </a:cubicBezTo>
                <a:cubicBezTo>
                  <a:pt x="736677" y="1165860"/>
                  <a:pt x="731915" y="1166813"/>
                  <a:pt x="730010" y="1167765"/>
                </a:cubicBezTo>
                <a:close/>
                <a:moveTo>
                  <a:pt x="769062" y="1153478"/>
                </a:moveTo>
                <a:cubicBezTo>
                  <a:pt x="750965" y="1156335"/>
                  <a:pt x="736677" y="1161098"/>
                  <a:pt x="718580" y="1163955"/>
                </a:cubicBezTo>
                <a:cubicBezTo>
                  <a:pt x="719532" y="1164908"/>
                  <a:pt x="723342" y="1163003"/>
                  <a:pt x="724295" y="1163955"/>
                </a:cubicBezTo>
                <a:cubicBezTo>
                  <a:pt x="724295" y="1166813"/>
                  <a:pt x="715722" y="1167765"/>
                  <a:pt x="715722" y="1164908"/>
                </a:cubicBezTo>
                <a:cubicBezTo>
                  <a:pt x="711912" y="1166813"/>
                  <a:pt x="711912" y="1167765"/>
                  <a:pt x="713817" y="1170623"/>
                </a:cubicBezTo>
                <a:cubicBezTo>
                  <a:pt x="707150" y="1168718"/>
                  <a:pt x="706197" y="1166813"/>
                  <a:pt x="708102" y="1164908"/>
                </a:cubicBezTo>
                <a:cubicBezTo>
                  <a:pt x="710007" y="1163003"/>
                  <a:pt x="716675" y="1162050"/>
                  <a:pt x="725247" y="1160145"/>
                </a:cubicBezTo>
                <a:cubicBezTo>
                  <a:pt x="723342" y="1159193"/>
                  <a:pt x="720485" y="1160145"/>
                  <a:pt x="717627" y="1160145"/>
                </a:cubicBezTo>
                <a:cubicBezTo>
                  <a:pt x="716675" y="1158240"/>
                  <a:pt x="724295" y="1158240"/>
                  <a:pt x="724295" y="1156335"/>
                </a:cubicBezTo>
                <a:cubicBezTo>
                  <a:pt x="726200" y="1156335"/>
                  <a:pt x="726200" y="1158240"/>
                  <a:pt x="726200" y="1159193"/>
                </a:cubicBezTo>
                <a:cubicBezTo>
                  <a:pt x="739535" y="1154430"/>
                  <a:pt x="740487" y="1154430"/>
                  <a:pt x="755727" y="1149668"/>
                </a:cubicBezTo>
                <a:cubicBezTo>
                  <a:pt x="758585" y="1152525"/>
                  <a:pt x="763347" y="1147763"/>
                  <a:pt x="766205" y="1149668"/>
                </a:cubicBezTo>
                <a:cubicBezTo>
                  <a:pt x="770015" y="1147763"/>
                  <a:pt x="761442" y="1148715"/>
                  <a:pt x="765252" y="1146810"/>
                </a:cubicBezTo>
                <a:cubicBezTo>
                  <a:pt x="775730" y="1144905"/>
                  <a:pt x="774777" y="1146810"/>
                  <a:pt x="785255" y="1142048"/>
                </a:cubicBezTo>
                <a:cubicBezTo>
                  <a:pt x="784302" y="1140143"/>
                  <a:pt x="776682" y="1145858"/>
                  <a:pt x="777635" y="1142048"/>
                </a:cubicBezTo>
                <a:cubicBezTo>
                  <a:pt x="784302" y="1141095"/>
                  <a:pt x="789065" y="1138238"/>
                  <a:pt x="793827" y="1135380"/>
                </a:cubicBezTo>
                <a:cubicBezTo>
                  <a:pt x="794780" y="1137285"/>
                  <a:pt x="794780" y="1138238"/>
                  <a:pt x="793827" y="1139190"/>
                </a:cubicBezTo>
                <a:cubicBezTo>
                  <a:pt x="797637" y="1138238"/>
                  <a:pt x="797637" y="1136333"/>
                  <a:pt x="796685" y="1134428"/>
                </a:cubicBezTo>
                <a:cubicBezTo>
                  <a:pt x="803352" y="1130618"/>
                  <a:pt x="805257" y="1132523"/>
                  <a:pt x="809067" y="1133475"/>
                </a:cubicBezTo>
                <a:cubicBezTo>
                  <a:pt x="804305" y="1143000"/>
                  <a:pt x="776682" y="1146810"/>
                  <a:pt x="769062" y="1153478"/>
                </a:cubicBezTo>
                <a:close/>
                <a:moveTo>
                  <a:pt x="901460" y="1118235"/>
                </a:moveTo>
                <a:cubicBezTo>
                  <a:pt x="901460" y="1114425"/>
                  <a:pt x="907175" y="1113473"/>
                  <a:pt x="910985" y="1109663"/>
                </a:cubicBezTo>
                <a:cubicBezTo>
                  <a:pt x="910985" y="1111568"/>
                  <a:pt x="903365" y="1115378"/>
                  <a:pt x="901460" y="1118235"/>
                </a:cubicBezTo>
                <a:close/>
                <a:moveTo>
                  <a:pt x="943370" y="1108710"/>
                </a:moveTo>
                <a:cubicBezTo>
                  <a:pt x="940512" y="1114425"/>
                  <a:pt x="941465" y="1107758"/>
                  <a:pt x="936702" y="1110615"/>
                </a:cubicBezTo>
                <a:cubicBezTo>
                  <a:pt x="936702" y="1109663"/>
                  <a:pt x="939560" y="1107758"/>
                  <a:pt x="941465" y="1106805"/>
                </a:cubicBezTo>
                <a:cubicBezTo>
                  <a:pt x="942417" y="1107758"/>
                  <a:pt x="942417" y="1108710"/>
                  <a:pt x="944322" y="1107758"/>
                </a:cubicBezTo>
                <a:cubicBezTo>
                  <a:pt x="944322" y="1108710"/>
                  <a:pt x="943370" y="1109663"/>
                  <a:pt x="943370" y="1108710"/>
                </a:cubicBezTo>
                <a:close/>
                <a:moveTo>
                  <a:pt x="938607" y="1096328"/>
                </a:moveTo>
                <a:lnTo>
                  <a:pt x="943370" y="1093470"/>
                </a:lnTo>
                <a:lnTo>
                  <a:pt x="944322" y="1095375"/>
                </a:lnTo>
                <a:cubicBezTo>
                  <a:pt x="942417" y="1096328"/>
                  <a:pt x="939560" y="1098233"/>
                  <a:pt x="938607" y="1096328"/>
                </a:cubicBezTo>
                <a:close/>
                <a:moveTo>
                  <a:pt x="944322" y="1091565"/>
                </a:moveTo>
                <a:cubicBezTo>
                  <a:pt x="943370" y="1089660"/>
                  <a:pt x="947180" y="1086803"/>
                  <a:pt x="950990" y="1084898"/>
                </a:cubicBezTo>
                <a:lnTo>
                  <a:pt x="952895" y="1086803"/>
                </a:lnTo>
                <a:cubicBezTo>
                  <a:pt x="949085" y="1089660"/>
                  <a:pt x="946227" y="1091565"/>
                  <a:pt x="944322" y="1091565"/>
                </a:cubicBezTo>
                <a:close/>
                <a:moveTo>
                  <a:pt x="942417" y="1087755"/>
                </a:moveTo>
                <a:cubicBezTo>
                  <a:pt x="934797" y="1093470"/>
                  <a:pt x="926225" y="1098233"/>
                  <a:pt x="922415" y="1102043"/>
                </a:cubicBezTo>
                <a:cubicBezTo>
                  <a:pt x="923367" y="1099185"/>
                  <a:pt x="930035" y="1093470"/>
                  <a:pt x="937655" y="1087755"/>
                </a:cubicBezTo>
                <a:cubicBezTo>
                  <a:pt x="946227" y="1082040"/>
                  <a:pt x="954800" y="1075373"/>
                  <a:pt x="960515" y="1070610"/>
                </a:cubicBezTo>
                <a:cubicBezTo>
                  <a:pt x="957657" y="1075373"/>
                  <a:pt x="950037" y="1082040"/>
                  <a:pt x="942417" y="1087755"/>
                </a:cubicBezTo>
                <a:close/>
                <a:moveTo>
                  <a:pt x="998615" y="1076325"/>
                </a:moveTo>
                <a:cubicBezTo>
                  <a:pt x="995757" y="1074420"/>
                  <a:pt x="995757" y="1074420"/>
                  <a:pt x="995757" y="1070610"/>
                </a:cubicBezTo>
                <a:cubicBezTo>
                  <a:pt x="999567" y="1070610"/>
                  <a:pt x="1004330" y="1071563"/>
                  <a:pt x="998615" y="1076325"/>
                </a:cubicBezTo>
                <a:close/>
                <a:moveTo>
                  <a:pt x="1003377" y="1069658"/>
                </a:moveTo>
                <a:cubicBezTo>
                  <a:pt x="1002425" y="1069658"/>
                  <a:pt x="999567" y="1071563"/>
                  <a:pt x="999567" y="1069658"/>
                </a:cubicBezTo>
                <a:cubicBezTo>
                  <a:pt x="1001472" y="1068705"/>
                  <a:pt x="1002425" y="1068705"/>
                  <a:pt x="1002425" y="1067753"/>
                </a:cubicBezTo>
                <a:cubicBezTo>
                  <a:pt x="1003377" y="1066800"/>
                  <a:pt x="1004330" y="1068705"/>
                  <a:pt x="1006235" y="1066800"/>
                </a:cubicBezTo>
                <a:cubicBezTo>
                  <a:pt x="1006235" y="1067753"/>
                  <a:pt x="1006235" y="1068705"/>
                  <a:pt x="1006235" y="1069658"/>
                </a:cubicBezTo>
                <a:cubicBezTo>
                  <a:pt x="1004330" y="1070610"/>
                  <a:pt x="1001472" y="1070610"/>
                  <a:pt x="1003377" y="1069658"/>
                </a:cubicBezTo>
                <a:close/>
                <a:moveTo>
                  <a:pt x="1025285" y="1058228"/>
                </a:moveTo>
                <a:cubicBezTo>
                  <a:pt x="1025285" y="1057275"/>
                  <a:pt x="1028142" y="1055370"/>
                  <a:pt x="1029095" y="1053465"/>
                </a:cubicBezTo>
                <a:cubicBezTo>
                  <a:pt x="1028142" y="1052513"/>
                  <a:pt x="1026237" y="1055370"/>
                  <a:pt x="1025285" y="1056323"/>
                </a:cubicBezTo>
                <a:cubicBezTo>
                  <a:pt x="1023380" y="1056323"/>
                  <a:pt x="1027190" y="1051560"/>
                  <a:pt x="1023380" y="1054418"/>
                </a:cubicBezTo>
                <a:cubicBezTo>
                  <a:pt x="1023380" y="1052513"/>
                  <a:pt x="1030047" y="1051560"/>
                  <a:pt x="1031952" y="1051560"/>
                </a:cubicBezTo>
                <a:cubicBezTo>
                  <a:pt x="1028142" y="1055370"/>
                  <a:pt x="1030047" y="1055370"/>
                  <a:pt x="1025285" y="1058228"/>
                </a:cubicBezTo>
                <a:close/>
                <a:moveTo>
                  <a:pt x="1052907" y="1010603"/>
                </a:moveTo>
                <a:lnTo>
                  <a:pt x="1054812" y="1012508"/>
                </a:lnTo>
                <a:lnTo>
                  <a:pt x="1050050" y="1018223"/>
                </a:lnTo>
                <a:cubicBezTo>
                  <a:pt x="1047192" y="1017270"/>
                  <a:pt x="1051955" y="1013460"/>
                  <a:pt x="1052907" y="1010603"/>
                </a:cubicBezTo>
                <a:close/>
                <a:moveTo>
                  <a:pt x="1061480" y="1021080"/>
                </a:moveTo>
                <a:cubicBezTo>
                  <a:pt x="1062432" y="1017270"/>
                  <a:pt x="1059575" y="1020128"/>
                  <a:pt x="1056717" y="1023938"/>
                </a:cubicBezTo>
                <a:cubicBezTo>
                  <a:pt x="1055765" y="1020128"/>
                  <a:pt x="1063385" y="1017270"/>
                  <a:pt x="1067195" y="1014413"/>
                </a:cubicBezTo>
                <a:cubicBezTo>
                  <a:pt x="1068147" y="1014413"/>
                  <a:pt x="1062432" y="1018223"/>
                  <a:pt x="1061480" y="1021080"/>
                </a:cubicBezTo>
                <a:close/>
                <a:moveTo>
                  <a:pt x="1066242" y="1000125"/>
                </a:moveTo>
                <a:cubicBezTo>
                  <a:pt x="1065290" y="1006793"/>
                  <a:pt x="1063385" y="1013460"/>
                  <a:pt x="1052907" y="1019175"/>
                </a:cubicBezTo>
                <a:cubicBezTo>
                  <a:pt x="1053860" y="1014413"/>
                  <a:pt x="1063385" y="1008698"/>
                  <a:pt x="1060527" y="1002983"/>
                </a:cubicBezTo>
                <a:cubicBezTo>
                  <a:pt x="1070052" y="994410"/>
                  <a:pt x="1075767" y="985838"/>
                  <a:pt x="1081482" y="982028"/>
                </a:cubicBezTo>
                <a:cubicBezTo>
                  <a:pt x="1080530" y="987743"/>
                  <a:pt x="1071957" y="997268"/>
                  <a:pt x="1066242" y="1000125"/>
                </a:cubicBezTo>
                <a:close/>
                <a:moveTo>
                  <a:pt x="1093865" y="967740"/>
                </a:moveTo>
                <a:cubicBezTo>
                  <a:pt x="1088150" y="973455"/>
                  <a:pt x="1085292" y="975360"/>
                  <a:pt x="1083387" y="981075"/>
                </a:cubicBezTo>
                <a:lnTo>
                  <a:pt x="1080530" y="978218"/>
                </a:lnTo>
                <a:cubicBezTo>
                  <a:pt x="1087197" y="972503"/>
                  <a:pt x="1091960" y="962025"/>
                  <a:pt x="1098627" y="955358"/>
                </a:cubicBezTo>
                <a:cubicBezTo>
                  <a:pt x="1098627" y="961073"/>
                  <a:pt x="1091960" y="963930"/>
                  <a:pt x="1093865" y="967740"/>
                </a:cubicBezTo>
                <a:close/>
                <a:moveTo>
                  <a:pt x="1156730" y="868680"/>
                </a:moveTo>
                <a:cubicBezTo>
                  <a:pt x="1153872" y="868680"/>
                  <a:pt x="1155777" y="864870"/>
                  <a:pt x="1152920" y="864870"/>
                </a:cubicBezTo>
                <a:cubicBezTo>
                  <a:pt x="1154825" y="862965"/>
                  <a:pt x="1157682" y="855345"/>
                  <a:pt x="1159587" y="858203"/>
                </a:cubicBezTo>
                <a:cubicBezTo>
                  <a:pt x="1157682" y="855345"/>
                  <a:pt x="1163397" y="848678"/>
                  <a:pt x="1166255" y="843915"/>
                </a:cubicBezTo>
                <a:cubicBezTo>
                  <a:pt x="1161492" y="853440"/>
                  <a:pt x="1161492" y="862013"/>
                  <a:pt x="1156730" y="868680"/>
                </a:cubicBezTo>
                <a:close/>
                <a:moveTo>
                  <a:pt x="1157682" y="895350"/>
                </a:moveTo>
                <a:cubicBezTo>
                  <a:pt x="1156730" y="894398"/>
                  <a:pt x="1154825" y="895350"/>
                  <a:pt x="1153872" y="897255"/>
                </a:cubicBezTo>
                <a:cubicBezTo>
                  <a:pt x="1151967" y="896303"/>
                  <a:pt x="1153872" y="893445"/>
                  <a:pt x="1156730" y="889635"/>
                </a:cubicBezTo>
                <a:cubicBezTo>
                  <a:pt x="1156730" y="892493"/>
                  <a:pt x="1158635" y="889635"/>
                  <a:pt x="1158635" y="892493"/>
                </a:cubicBezTo>
                <a:cubicBezTo>
                  <a:pt x="1160540" y="889635"/>
                  <a:pt x="1162445" y="883920"/>
                  <a:pt x="1164350" y="886778"/>
                </a:cubicBezTo>
                <a:cubicBezTo>
                  <a:pt x="1162445" y="887730"/>
                  <a:pt x="1160540" y="892493"/>
                  <a:pt x="1157682" y="895350"/>
                </a:cubicBezTo>
                <a:close/>
                <a:moveTo>
                  <a:pt x="1166255" y="878205"/>
                </a:moveTo>
                <a:cubicBezTo>
                  <a:pt x="1166255" y="873443"/>
                  <a:pt x="1168160" y="872490"/>
                  <a:pt x="1171017" y="868680"/>
                </a:cubicBezTo>
                <a:cubicBezTo>
                  <a:pt x="1171970" y="873443"/>
                  <a:pt x="1169112" y="874395"/>
                  <a:pt x="1166255" y="878205"/>
                </a:cubicBezTo>
                <a:close/>
                <a:moveTo>
                  <a:pt x="1171970" y="821055"/>
                </a:moveTo>
                <a:cubicBezTo>
                  <a:pt x="1171017" y="819150"/>
                  <a:pt x="1171970" y="817245"/>
                  <a:pt x="1172922" y="813435"/>
                </a:cubicBezTo>
                <a:cubicBezTo>
                  <a:pt x="1175780" y="814388"/>
                  <a:pt x="1173875" y="820103"/>
                  <a:pt x="1171970" y="821055"/>
                </a:cubicBezTo>
                <a:close/>
                <a:moveTo>
                  <a:pt x="1171017" y="800100"/>
                </a:moveTo>
                <a:cubicBezTo>
                  <a:pt x="1171017" y="796290"/>
                  <a:pt x="1172922" y="794385"/>
                  <a:pt x="1174827" y="788670"/>
                </a:cubicBezTo>
                <a:cubicBezTo>
                  <a:pt x="1176732" y="788670"/>
                  <a:pt x="1172922" y="798195"/>
                  <a:pt x="1171017" y="800100"/>
                </a:cubicBezTo>
                <a:close/>
                <a:moveTo>
                  <a:pt x="1178637" y="767715"/>
                </a:moveTo>
                <a:cubicBezTo>
                  <a:pt x="1180542" y="769620"/>
                  <a:pt x="1176732" y="773430"/>
                  <a:pt x="1176732" y="778193"/>
                </a:cubicBezTo>
                <a:cubicBezTo>
                  <a:pt x="1173875" y="778193"/>
                  <a:pt x="1178637" y="770573"/>
                  <a:pt x="1178637" y="767715"/>
                </a:cubicBezTo>
                <a:close/>
                <a:moveTo>
                  <a:pt x="1178637" y="792480"/>
                </a:moveTo>
                <a:cubicBezTo>
                  <a:pt x="1177685" y="786765"/>
                  <a:pt x="1178637" y="783908"/>
                  <a:pt x="1180542" y="775335"/>
                </a:cubicBezTo>
                <a:cubicBezTo>
                  <a:pt x="1181495" y="778193"/>
                  <a:pt x="1179590" y="785813"/>
                  <a:pt x="1183400" y="778193"/>
                </a:cubicBezTo>
                <a:cubicBezTo>
                  <a:pt x="1185305" y="781050"/>
                  <a:pt x="1179590" y="787718"/>
                  <a:pt x="1178637" y="792480"/>
                </a:cubicBezTo>
                <a:close/>
                <a:moveTo>
                  <a:pt x="1190067" y="726758"/>
                </a:moveTo>
                <a:cubicBezTo>
                  <a:pt x="1187210" y="741998"/>
                  <a:pt x="1188162" y="746760"/>
                  <a:pt x="1188162" y="754380"/>
                </a:cubicBezTo>
                <a:cubicBezTo>
                  <a:pt x="1187210" y="758190"/>
                  <a:pt x="1185305" y="755333"/>
                  <a:pt x="1184352" y="758190"/>
                </a:cubicBezTo>
                <a:cubicBezTo>
                  <a:pt x="1188162" y="757238"/>
                  <a:pt x="1185305" y="767715"/>
                  <a:pt x="1183400" y="775335"/>
                </a:cubicBezTo>
                <a:cubicBezTo>
                  <a:pt x="1180542" y="774383"/>
                  <a:pt x="1179590" y="774383"/>
                  <a:pt x="1179590" y="772478"/>
                </a:cubicBezTo>
                <a:cubicBezTo>
                  <a:pt x="1180542" y="771525"/>
                  <a:pt x="1182447" y="765810"/>
                  <a:pt x="1181495" y="763905"/>
                </a:cubicBezTo>
                <a:cubicBezTo>
                  <a:pt x="1178637" y="767715"/>
                  <a:pt x="1180542" y="759143"/>
                  <a:pt x="1178637" y="758190"/>
                </a:cubicBezTo>
                <a:cubicBezTo>
                  <a:pt x="1179590" y="755333"/>
                  <a:pt x="1180542" y="755333"/>
                  <a:pt x="1181495" y="757238"/>
                </a:cubicBezTo>
                <a:cubicBezTo>
                  <a:pt x="1182447" y="745808"/>
                  <a:pt x="1188162" y="733425"/>
                  <a:pt x="1189115" y="721995"/>
                </a:cubicBezTo>
                <a:cubicBezTo>
                  <a:pt x="1190067" y="721995"/>
                  <a:pt x="1190067" y="724853"/>
                  <a:pt x="1191020" y="722948"/>
                </a:cubicBezTo>
                <a:cubicBezTo>
                  <a:pt x="1187210" y="724853"/>
                  <a:pt x="1191972" y="718185"/>
                  <a:pt x="1190067" y="718185"/>
                </a:cubicBezTo>
                <a:cubicBezTo>
                  <a:pt x="1189115" y="720090"/>
                  <a:pt x="1188162" y="719138"/>
                  <a:pt x="1188162" y="718185"/>
                </a:cubicBezTo>
                <a:cubicBezTo>
                  <a:pt x="1189115" y="714375"/>
                  <a:pt x="1190067" y="711518"/>
                  <a:pt x="1191020" y="707708"/>
                </a:cubicBezTo>
                <a:cubicBezTo>
                  <a:pt x="1193877" y="706755"/>
                  <a:pt x="1189115" y="714375"/>
                  <a:pt x="1191972" y="714375"/>
                </a:cubicBezTo>
                <a:cubicBezTo>
                  <a:pt x="1192925" y="707708"/>
                  <a:pt x="1198640" y="698183"/>
                  <a:pt x="1195782" y="695325"/>
                </a:cubicBezTo>
                <a:cubicBezTo>
                  <a:pt x="1193877" y="701993"/>
                  <a:pt x="1193877" y="704850"/>
                  <a:pt x="1191020" y="707708"/>
                </a:cubicBezTo>
                <a:cubicBezTo>
                  <a:pt x="1191020" y="707708"/>
                  <a:pt x="1191020" y="707708"/>
                  <a:pt x="1191020" y="706755"/>
                </a:cubicBezTo>
                <a:cubicBezTo>
                  <a:pt x="1191972" y="701040"/>
                  <a:pt x="1193877" y="695325"/>
                  <a:pt x="1193877" y="688658"/>
                </a:cubicBezTo>
                <a:cubicBezTo>
                  <a:pt x="1194830" y="688658"/>
                  <a:pt x="1195782" y="687705"/>
                  <a:pt x="1196735" y="687705"/>
                </a:cubicBezTo>
                <a:cubicBezTo>
                  <a:pt x="1196735" y="687705"/>
                  <a:pt x="1196735" y="687705"/>
                  <a:pt x="1196735" y="687705"/>
                </a:cubicBezTo>
                <a:cubicBezTo>
                  <a:pt x="1198640" y="690563"/>
                  <a:pt x="1198640" y="695325"/>
                  <a:pt x="1197687" y="699135"/>
                </a:cubicBezTo>
                <a:cubicBezTo>
                  <a:pt x="1196735" y="702945"/>
                  <a:pt x="1194830" y="707708"/>
                  <a:pt x="1195782" y="711518"/>
                </a:cubicBezTo>
                <a:cubicBezTo>
                  <a:pt x="1193877" y="715328"/>
                  <a:pt x="1192925" y="714375"/>
                  <a:pt x="1191972" y="715328"/>
                </a:cubicBezTo>
                <a:cubicBezTo>
                  <a:pt x="1193877" y="718185"/>
                  <a:pt x="1191020" y="732473"/>
                  <a:pt x="1190067" y="735330"/>
                </a:cubicBezTo>
                <a:cubicBezTo>
                  <a:pt x="1188162" y="734378"/>
                  <a:pt x="1191972" y="727710"/>
                  <a:pt x="1190067" y="726758"/>
                </a:cubicBezTo>
                <a:close/>
                <a:moveTo>
                  <a:pt x="1190067" y="801053"/>
                </a:moveTo>
                <a:cubicBezTo>
                  <a:pt x="1192925" y="796290"/>
                  <a:pt x="1191020" y="793433"/>
                  <a:pt x="1193877" y="790575"/>
                </a:cubicBezTo>
                <a:cubicBezTo>
                  <a:pt x="1197687" y="790575"/>
                  <a:pt x="1192925" y="803910"/>
                  <a:pt x="1190067" y="801053"/>
                </a:cubicBezTo>
                <a:close/>
                <a:moveTo>
                  <a:pt x="1193877" y="787718"/>
                </a:moveTo>
                <a:cubicBezTo>
                  <a:pt x="1197687" y="785813"/>
                  <a:pt x="1199592" y="779145"/>
                  <a:pt x="1203402" y="779145"/>
                </a:cubicBezTo>
                <a:cubicBezTo>
                  <a:pt x="1200545" y="784860"/>
                  <a:pt x="1197687" y="790575"/>
                  <a:pt x="1193877" y="787718"/>
                </a:cubicBezTo>
                <a:close/>
                <a:moveTo>
                  <a:pt x="1226262" y="529590"/>
                </a:move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lose/>
                <a:moveTo>
                  <a:pt x="1230072" y="522923"/>
                </a:moveTo>
                <a:cubicBezTo>
                  <a:pt x="1231025" y="521018"/>
                  <a:pt x="1231025" y="529590"/>
                  <a:pt x="1231977" y="535305"/>
                </a:cubicBezTo>
                <a:cubicBezTo>
                  <a:pt x="1228167" y="533400"/>
                  <a:pt x="1229120" y="526733"/>
                  <a:pt x="1230072" y="52292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036" name="任意形状 1035"/>
          <p:cNvSpPr/>
          <p:nvPr/>
        </p:nvSpPr>
        <p:spPr>
          <a:xfrm>
            <a:off x="6862124" y="4056018"/>
            <a:ext cx="827398" cy="798638"/>
          </a:xfrm>
          <a:custGeom>
            <a:avLst/>
            <a:gdLst>
              <a:gd name="connsiteX0" fmla="*/ 1244360 w 1244359"/>
              <a:gd name="connsiteY0" fmla="*/ 573405 h 1201102"/>
              <a:gd name="connsiteX1" fmla="*/ 1241502 w 1244359"/>
              <a:gd name="connsiteY1" fmla="*/ 522923 h 1201102"/>
              <a:gd name="connsiteX2" fmla="*/ 1240550 w 1244359"/>
              <a:gd name="connsiteY2" fmla="*/ 510540 h 1201102"/>
              <a:gd name="connsiteX3" fmla="*/ 1238645 w 1244359"/>
              <a:gd name="connsiteY3" fmla="*/ 499110 h 1201102"/>
              <a:gd name="connsiteX4" fmla="*/ 1235787 w 1244359"/>
              <a:gd name="connsiteY4" fmla="*/ 476250 h 1201102"/>
              <a:gd name="connsiteX5" fmla="*/ 1225310 w 1244359"/>
              <a:gd name="connsiteY5" fmla="*/ 442913 h 1201102"/>
              <a:gd name="connsiteX6" fmla="*/ 1220547 w 1244359"/>
              <a:gd name="connsiteY6" fmla="*/ 422910 h 1201102"/>
              <a:gd name="connsiteX7" fmla="*/ 1222452 w 1244359"/>
              <a:gd name="connsiteY7" fmla="*/ 414338 h 1201102"/>
              <a:gd name="connsiteX8" fmla="*/ 1216737 w 1244359"/>
              <a:gd name="connsiteY8" fmla="*/ 396240 h 1201102"/>
              <a:gd name="connsiteX9" fmla="*/ 1219595 w 1244359"/>
              <a:gd name="connsiteY9" fmla="*/ 415290 h 1201102"/>
              <a:gd name="connsiteX10" fmla="*/ 1214832 w 1244359"/>
              <a:gd name="connsiteY10" fmla="*/ 390525 h 1201102"/>
              <a:gd name="connsiteX11" fmla="*/ 1205307 w 1244359"/>
              <a:gd name="connsiteY11" fmla="*/ 365760 h 1201102"/>
              <a:gd name="connsiteX12" fmla="*/ 1199592 w 1244359"/>
              <a:gd name="connsiteY12" fmla="*/ 354330 h 1201102"/>
              <a:gd name="connsiteX13" fmla="*/ 1197687 w 1244359"/>
              <a:gd name="connsiteY13" fmla="*/ 355283 h 1201102"/>
              <a:gd name="connsiteX14" fmla="*/ 1191020 w 1244359"/>
              <a:gd name="connsiteY14" fmla="*/ 337185 h 1201102"/>
              <a:gd name="connsiteX15" fmla="*/ 1191020 w 1244359"/>
              <a:gd name="connsiteY15" fmla="*/ 340995 h 1201102"/>
              <a:gd name="connsiteX16" fmla="*/ 1188162 w 1244359"/>
              <a:gd name="connsiteY16" fmla="*/ 331470 h 1201102"/>
              <a:gd name="connsiteX17" fmla="*/ 1189115 w 1244359"/>
              <a:gd name="connsiteY17" fmla="*/ 340995 h 1201102"/>
              <a:gd name="connsiteX18" fmla="*/ 1198640 w 1244359"/>
              <a:gd name="connsiteY18" fmla="*/ 362903 h 1201102"/>
              <a:gd name="connsiteX19" fmla="*/ 1193877 w 1244359"/>
              <a:gd name="connsiteY19" fmla="*/ 351473 h 1201102"/>
              <a:gd name="connsiteX20" fmla="*/ 1191972 w 1244359"/>
              <a:gd name="connsiteY20" fmla="*/ 355283 h 1201102"/>
              <a:gd name="connsiteX21" fmla="*/ 1197687 w 1244359"/>
              <a:gd name="connsiteY21" fmla="*/ 364808 h 1201102"/>
              <a:gd name="connsiteX22" fmla="*/ 1191020 w 1244359"/>
              <a:gd name="connsiteY22" fmla="*/ 360998 h 1201102"/>
              <a:gd name="connsiteX23" fmla="*/ 1197687 w 1244359"/>
              <a:gd name="connsiteY23" fmla="*/ 368618 h 1201102"/>
              <a:gd name="connsiteX24" fmla="*/ 1194830 w 1244359"/>
              <a:gd name="connsiteY24" fmla="*/ 369570 h 1201102"/>
              <a:gd name="connsiteX25" fmla="*/ 1196735 w 1244359"/>
              <a:gd name="connsiteY25" fmla="*/ 371475 h 1201102"/>
              <a:gd name="connsiteX26" fmla="*/ 1194830 w 1244359"/>
              <a:gd name="connsiteY26" fmla="*/ 371475 h 1201102"/>
              <a:gd name="connsiteX27" fmla="*/ 1191972 w 1244359"/>
              <a:gd name="connsiteY27" fmla="*/ 373380 h 1201102"/>
              <a:gd name="connsiteX28" fmla="*/ 1192925 w 1244359"/>
              <a:gd name="connsiteY28" fmla="*/ 372428 h 1201102"/>
              <a:gd name="connsiteX29" fmla="*/ 1190067 w 1244359"/>
              <a:gd name="connsiteY29" fmla="*/ 363855 h 1201102"/>
              <a:gd name="connsiteX30" fmla="*/ 1191020 w 1244359"/>
              <a:gd name="connsiteY30" fmla="*/ 374333 h 1201102"/>
              <a:gd name="connsiteX31" fmla="*/ 1184352 w 1244359"/>
              <a:gd name="connsiteY31" fmla="*/ 377190 h 1201102"/>
              <a:gd name="connsiteX32" fmla="*/ 1183400 w 1244359"/>
              <a:gd name="connsiteY32" fmla="*/ 376238 h 1201102"/>
              <a:gd name="connsiteX33" fmla="*/ 1182447 w 1244359"/>
              <a:gd name="connsiteY33" fmla="*/ 372428 h 1201102"/>
              <a:gd name="connsiteX34" fmla="*/ 1180542 w 1244359"/>
              <a:gd name="connsiteY34" fmla="*/ 367665 h 1201102"/>
              <a:gd name="connsiteX35" fmla="*/ 1179590 w 1244359"/>
              <a:gd name="connsiteY35" fmla="*/ 356235 h 1201102"/>
              <a:gd name="connsiteX36" fmla="*/ 1169112 w 1244359"/>
              <a:gd name="connsiteY36" fmla="*/ 328613 h 1201102"/>
              <a:gd name="connsiteX37" fmla="*/ 1163397 w 1244359"/>
              <a:gd name="connsiteY37" fmla="*/ 322898 h 1201102"/>
              <a:gd name="connsiteX38" fmla="*/ 1163397 w 1244359"/>
              <a:gd name="connsiteY38" fmla="*/ 319088 h 1201102"/>
              <a:gd name="connsiteX39" fmla="*/ 1160540 w 1244359"/>
              <a:gd name="connsiteY39" fmla="*/ 317183 h 1201102"/>
              <a:gd name="connsiteX40" fmla="*/ 1159587 w 1244359"/>
              <a:gd name="connsiteY40" fmla="*/ 311468 h 1201102"/>
              <a:gd name="connsiteX41" fmla="*/ 1152920 w 1244359"/>
              <a:gd name="connsiteY41" fmla="*/ 304800 h 1201102"/>
              <a:gd name="connsiteX42" fmla="*/ 1151015 w 1244359"/>
              <a:gd name="connsiteY42" fmla="*/ 299085 h 1201102"/>
              <a:gd name="connsiteX43" fmla="*/ 1151967 w 1244359"/>
              <a:gd name="connsiteY43" fmla="*/ 299085 h 1201102"/>
              <a:gd name="connsiteX44" fmla="*/ 1142442 w 1244359"/>
              <a:gd name="connsiteY44" fmla="*/ 280988 h 1201102"/>
              <a:gd name="connsiteX45" fmla="*/ 1142442 w 1244359"/>
              <a:gd name="connsiteY45" fmla="*/ 280988 h 1201102"/>
              <a:gd name="connsiteX46" fmla="*/ 1118630 w 1244359"/>
              <a:gd name="connsiteY46" fmla="*/ 243840 h 1201102"/>
              <a:gd name="connsiteX47" fmla="*/ 1109105 w 1244359"/>
              <a:gd name="connsiteY47" fmla="*/ 226695 h 1201102"/>
              <a:gd name="connsiteX48" fmla="*/ 1105295 w 1244359"/>
              <a:gd name="connsiteY48" fmla="*/ 225743 h 1201102"/>
              <a:gd name="connsiteX49" fmla="*/ 1092912 w 1244359"/>
              <a:gd name="connsiteY49" fmla="*/ 207645 h 1201102"/>
              <a:gd name="connsiteX50" fmla="*/ 1087197 w 1244359"/>
              <a:gd name="connsiteY50" fmla="*/ 195263 h 1201102"/>
              <a:gd name="connsiteX51" fmla="*/ 1088150 w 1244359"/>
              <a:gd name="connsiteY51" fmla="*/ 194310 h 1201102"/>
              <a:gd name="connsiteX52" fmla="*/ 1085292 w 1244359"/>
              <a:gd name="connsiteY52" fmla="*/ 191453 h 1201102"/>
              <a:gd name="connsiteX53" fmla="*/ 1082435 w 1244359"/>
              <a:gd name="connsiteY53" fmla="*/ 188595 h 1201102"/>
              <a:gd name="connsiteX54" fmla="*/ 1071957 w 1244359"/>
              <a:gd name="connsiteY54" fmla="*/ 176213 h 1201102"/>
              <a:gd name="connsiteX55" fmla="*/ 1062432 w 1244359"/>
              <a:gd name="connsiteY55" fmla="*/ 163830 h 1201102"/>
              <a:gd name="connsiteX56" fmla="*/ 1035762 w 1244359"/>
              <a:gd name="connsiteY56" fmla="*/ 123825 h 1201102"/>
              <a:gd name="connsiteX57" fmla="*/ 999567 w 1244359"/>
              <a:gd name="connsiteY57" fmla="*/ 91440 h 1201102"/>
              <a:gd name="connsiteX58" fmla="*/ 993852 w 1244359"/>
              <a:gd name="connsiteY58" fmla="*/ 91440 h 1201102"/>
              <a:gd name="connsiteX59" fmla="*/ 961467 w 1244359"/>
              <a:gd name="connsiteY59" fmla="*/ 67628 h 1201102"/>
              <a:gd name="connsiteX60" fmla="*/ 925272 w 1244359"/>
              <a:gd name="connsiteY60" fmla="*/ 45720 h 1201102"/>
              <a:gd name="connsiteX61" fmla="*/ 876695 w 1244359"/>
              <a:gd name="connsiteY61" fmla="*/ 16193 h 1201102"/>
              <a:gd name="connsiteX62" fmla="*/ 847167 w 1244359"/>
              <a:gd name="connsiteY62" fmla="*/ 9525 h 1201102"/>
              <a:gd name="connsiteX63" fmla="*/ 821450 w 1244359"/>
              <a:gd name="connsiteY63" fmla="*/ 12383 h 1201102"/>
              <a:gd name="connsiteX64" fmla="*/ 769062 w 1244359"/>
              <a:gd name="connsiteY64" fmla="*/ 1905 h 1201102"/>
              <a:gd name="connsiteX65" fmla="*/ 759537 w 1244359"/>
              <a:gd name="connsiteY65" fmla="*/ 3810 h 1201102"/>
              <a:gd name="connsiteX66" fmla="*/ 753822 w 1244359"/>
              <a:gd name="connsiteY66" fmla="*/ 0 h 1201102"/>
              <a:gd name="connsiteX67" fmla="*/ 751917 w 1244359"/>
              <a:gd name="connsiteY67" fmla="*/ 6668 h 1201102"/>
              <a:gd name="connsiteX68" fmla="*/ 780492 w 1244359"/>
              <a:gd name="connsiteY68" fmla="*/ 8573 h 1201102"/>
              <a:gd name="connsiteX69" fmla="*/ 788112 w 1244359"/>
              <a:gd name="connsiteY69" fmla="*/ 12383 h 1201102"/>
              <a:gd name="connsiteX70" fmla="*/ 873837 w 1244359"/>
              <a:gd name="connsiteY70" fmla="*/ 25718 h 1201102"/>
              <a:gd name="connsiteX71" fmla="*/ 950990 w 1244359"/>
              <a:gd name="connsiteY71" fmla="*/ 63818 h 1201102"/>
              <a:gd name="connsiteX72" fmla="*/ 952895 w 1244359"/>
              <a:gd name="connsiteY72" fmla="*/ 72390 h 1201102"/>
              <a:gd name="connsiteX73" fmla="*/ 981470 w 1244359"/>
              <a:gd name="connsiteY73" fmla="*/ 93345 h 1201102"/>
              <a:gd name="connsiteX74" fmla="*/ 1009092 w 1244359"/>
              <a:gd name="connsiteY74" fmla="*/ 106680 h 1201102"/>
              <a:gd name="connsiteX75" fmla="*/ 1030047 w 1244359"/>
              <a:gd name="connsiteY75" fmla="*/ 128588 h 1201102"/>
              <a:gd name="connsiteX76" fmla="*/ 1051002 w 1244359"/>
              <a:gd name="connsiteY76" fmla="*/ 154305 h 1201102"/>
              <a:gd name="connsiteX77" fmla="*/ 1051002 w 1244359"/>
              <a:gd name="connsiteY77" fmla="*/ 156210 h 1201102"/>
              <a:gd name="connsiteX78" fmla="*/ 1036715 w 1244359"/>
              <a:gd name="connsiteY78" fmla="*/ 143828 h 1201102"/>
              <a:gd name="connsiteX79" fmla="*/ 1041477 w 1244359"/>
              <a:gd name="connsiteY79" fmla="*/ 145733 h 1201102"/>
              <a:gd name="connsiteX80" fmla="*/ 1028142 w 1244359"/>
              <a:gd name="connsiteY80" fmla="*/ 134303 h 1201102"/>
              <a:gd name="connsiteX81" fmla="*/ 1018617 w 1244359"/>
              <a:gd name="connsiteY81" fmla="*/ 121920 h 1201102"/>
              <a:gd name="connsiteX82" fmla="*/ 1008140 w 1244359"/>
              <a:gd name="connsiteY82" fmla="*/ 120015 h 1201102"/>
              <a:gd name="connsiteX83" fmla="*/ 1021475 w 1244359"/>
              <a:gd name="connsiteY83" fmla="*/ 139065 h 1201102"/>
              <a:gd name="connsiteX84" fmla="*/ 1012902 w 1244359"/>
              <a:gd name="connsiteY84" fmla="*/ 130493 h 1201102"/>
              <a:gd name="connsiteX85" fmla="*/ 1026237 w 1244359"/>
              <a:gd name="connsiteY85" fmla="*/ 144780 h 1201102"/>
              <a:gd name="connsiteX86" fmla="*/ 1042430 w 1244359"/>
              <a:gd name="connsiteY86" fmla="*/ 159068 h 1201102"/>
              <a:gd name="connsiteX87" fmla="*/ 1039572 w 1244359"/>
              <a:gd name="connsiteY87" fmla="*/ 160020 h 1201102"/>
              <a:gd name="connsiteX88" fmla="*/ 1052907 w 1244359"/>
              <a:gd name="connsiteY88" fmla="*/ 172403 h 1201102"/>
              <a:gd name="connsiteX89" fmla="*/ 1055765 w 1244359"/>
              <a:gd name="connsiteY89" fmla="*/ 177165 h 1201102"/>
              <a:gd name="connsiteX90" fmla="*/ 1052907 w 1244359"/>
              <a:gd name="connsiteY90" fmla="*/ 176213 h 1201102"/>
              <a:gd name="connsiteX91" fmla="*/ 1055765 w 1244359"/>
              <a:gd name="connsiteY91" fmla="*/ 181928 h 1201102"/>
              <a:gd name="connsiteX92" fmla="*/ 1053860 w 1244359"/>
              <a:gd name="connsiteY92" fmla="*/ 180975 h 1201102"/>
              <a:gd name="connsiteX93" fmla="*/ 1056717 w 1244359"/>
              <a:gd name="connsiteY93" fmla="*/ 183833 h 1201102"/>
              <a:gd name="connsiteX94" fmla="*/ 1056717 w 1244359"/>
              <a:gd name="connsiteY94" fmla="*/ 186690 h 1201102"/>
              <a:gd name="connsiteX95" fmla="*/ 1034810 w 1244359"/>
              <a:gd name="connsiteY95" fmla="*/ 179070 h 1201102"/>
              <a:gd name="connsiteX96" fmla="*/ 1032905 w 1244359"/>
              <a:gd name="connsiteY96" fmla="*/ 174308 h 1201102"/>
              <a:gd name="connsiteX97" fmla="*/ 1031000 w 1244359"/>
              <a:gd name="connsiteY97" fmla="*/ 176213 h 1201102"/>
              <a:gd name="connsiteX98" fmla="*/ 1032905 w 1244359"/>
              <a:gd name="connsiteY98" fmla="*/ 178118 h 1201102"/>
              <a:gd name="connsiteX99" fmla="*/ 1030047 w 1244359"/>
              <a:gd name="connsiteY99" fmla="*/ 177165 h 1201102"/>
              <a:gd name="connsiteX100" fmla="*/ 1029095 w 1244359"/>
              <a:gd name="connsiteY100" fmla="*/ 175260 h 1201102"/>
              <a:gd name="connsiteX101" fmla="*/ 1027190 w 1244359"/>
              <a:gd name="connsiteY101" fmla="*/ 173355 h 1201102"/>
              <a:gd name="connsiteX102" fmla="*/ 1028142 w 1244359"/>
              <a:gd name="connsiteY102" fmla="*/ 176213 h 1201102"/>
              <a:gd name="connsiteX103" fmla="*/ 1028142 w 1244359"/>
              <a:gd name="connsiteY103" fmla="*/ 176213 h 1201102"/>
              <a:gd name="connsiteX104" fmla="*/ 1021475 w 1244359"/>
              <a:gd name="connsiteY104" fmla="*/ 172403 h 1201102"/>
              <a:gd name="connsiteX105" fmla="*/ 1016712 w 1244359"/>
              <a:gd name="connsiteY105" fmla="*/ 164783 h 1201102"/>
              <a:gd name="connsiteX106" fmla="*/ 1005282 w 1244359"/>
              <a:gd name="connsiteY106" fmla="*/ 164783 h 1201102"/>
              <a:gd name="connsiteX107" fmla="*/ 1003377 w 1244359"/>
              <a:gd name="connsiteY107" fmla="*/ 168593 h 1201102"/>
              <a:gd name="connsiteX108" fmla="*/ 996710 w 1244359"/>
              <a:gd name="connsiteY108" fmla="*/ 164783 h 1201102"/>
              <a:gd name="connsiteX109" fmla="*/ 994805 w 1244359"/>
              <a:gd name="connsiteY109" fmla="*/ 152400 h 1201102"/>
              <a:gd name="connsiteX110" fmla="*/ 991947 w 1244359"/>
              <a:gd name="connsiteY110" fmla="*/ 151448 h 1201102"/>
              <a:gd name="connsiteX111" fmla="*/ 990995 w 1244359"/>
              <a:gd name="connsiteY111" fmla="*/ 152400 h 1201102"/>
              <a:gd name="connsiteX112" fmla="*/ 990995 w 1244359"/>
              <a:gd name="connsiteY112" fmla="*/ 153353 h 1201102"/>
              <a:gd name="connsiteX113" fmla="*/ 983375 w 1244359"/>
              <a:gd name="connsiteY113" fmla="*/ 145733 h 1201102"/>
              <a:gd name="connsiteX114" fmla="*/ 982422 w 1244359"/>
              <a:gd name="connsiteY114" fmla="*/ 149543 h 1201102"/>
              <a:gd name="connsiteX115" fmla="*/ 990042 w 1244359"/>
              <a:gd name="connsiteY115" fmla="*/ 155258 h 1201102"/>
              <a:gd name="connsiteX116" fmla="*/ 990042 w 1244359"/>
              <a:gd name="connsiteY116" fmla="*/ 156210 h 1201102"/>
              <a:gd name="connsiteX117" fmla="*/ 992900 w 1244359"/>
              <a:gd name="connsiteY117" fmla="*/ 160973 h 1201102"/>
              <a:gd name="connsiteX118" fmla="*/ 973850 w 1244359"/>
              <a:gd name="connsiteY118" fmla="*/ 144780 h 1201102"/>
              <a:gd name="connsiteX119" fmla="*/ 970040 w 1244359"/>
              <a:gd name="connsiteY119" fmla="*/ 141923 h 1201102"/>
              <a:gd name="connsiteX120" fmla="*/ 970992 w 1244359"/>
              <a:gd name="connsiteY120" fmla="*/ 140970 h 1201102"/>
              <a:gd name="connsiteX121" fmla="*/ 970040 w 1244359"/>
              <a:gd name="connsiteY121" fmla="*/ 139065 h 1201102"/>
              <a:gd name="connsiteX122" fmla="*/ 969087 w 1244359"/>
              <a:gd name="connsiteY122" fmla="*/ 140018 h 1201102"/>
              <a:gd name="connsiteX123" fmla="*/ 955752 w 1244359"/>
              <a:gd name="connsiteY123" fmla="*/ 133350 h 1201102"/>
              <a:gd name="connsiteX124" fmla="*/ 951942 w 1244359"/>
              <a:gd name="connsiteY124" fmla="*/ 128588 h 1201102"/>
              <a:gd name="connsiteX125" fmla="*/ 947180 w 1244359"/>
              <a:gd name="connsiteY125" fmla="*/ 125730 h 1201102"/>
              <a:gd name="connsiteX126" fmla="*/ 852882 w 1244359"/>
              <a:gd name="connsiteY126" fmla="*/ 63818 h 1201102"/>
              <a:gd name="connsiteX127" fmla="*/ 735725 w 1244359"/>
              <a:gd name="connsiteY127" fmla="*/ 30480 h 1201102"/>
              <a:gd name="connsiteX128" fmla="*/ 711912 w 1244359"/>
              <a:gd name="connsiteY128" fmla="*/ 21908 h 1201102"/>
              <a:gd name="connsiteX129" fmla="*/ 684290 w 1244359"/>
              <a:gd name="connsiteY129" fmla="*/ 19050 h 1201102"/>
              <a:gd name="connsiteX130" fmla="*/ 630950 w 1244359"/>
              <a:gd name="connsiteY130" fmla="*/ 8573 h 1201102"/>
              <a:gd name="connsiteX131" fmla="*/ 615710 w 1244359"/>
              <a:gd name="connsiteY131" fmla="*/ 9525 h 1201102"/>
              <a:gd name="connsiteX132" fmla="*/ 601422 w 1244359"/>
              <a:gd name="connsiteY132" fmla="*/ 10478 h 1201102"/>
              <a:gd name="connsiteX133" fmla="*/ 578562 w 1244359"/>
              <a:gd name="connsiteY133" fmla="*/ 8573 h 1201102"/>
              <a:gd name="connsiteX134" fmla="*/ 523317 w 1244359"/>
              <a:gd name="connsiteY134" fmla="*/ 14288 h 1201102"/>
              <a:gd name="connsiteX135" fmla="*/ 510935 w 1244359"/>
              <a:gd name="connsiteY135" fmla="*/ 21908 h 1201102"/>
              <a:gd name="connsiteX136" fmla="*/ 492837 w 1244359"/>
              <a:gd name="connsiteY136" fmla="*/ 21908 h 1201102"/>
              <a:gd name="connsiteX137" fmla="*/ 491885 w 1244359"/>
              <a:gd name="connsiteY137" fmla="*/ 18098 h 1201102"/>
              <a:gd name="connsiteX138" fmla="*/ 486170 w 1244359"/>
              <a:gd name="connsiteY138" fmla="*/ 21908 h 1201102"/>
              <a:gd name="connsiteX139" fmla="*/ 473787 w 1244359"/>
              <a:gd name="connsiteY139" fmla="*/ 16193 h 1201102"/>
              <a:gd name="connsiteX140" fmla="*/ 457595 w 1244359"/>
              <a:gd name="connsiteY140" fmla="*/ 20955 h 1201102"/>
              <a:gd name="connsiteX141" fmla="*/ 464262 w 1244359"/>
              <a:gd name="connsiteY141" fmla="*/ 13335 h 1201102"/>
              <a:gd name="connsiteX142" fmla="*/ 483312 w 1244359"/>
              <a:gd name="connsiteY142" fmla="*/ 12383 h 1201102"/>
              <a:gd name="connsiteX143" fmla="*/ 484265 w 1244359"/>
              <a:gd name="connsiteY143" fmla="*/ 7620 h 1201102"/>
              <a:gd name="connsiteX144" fmla="*/ 504267 w 1244359"/>
              <a:gd name="connsiteY144" fmla="*/ 8573 h 1201102"/>
              <a:gd name="connsiteX145" fmla="*/ 496647 w 1244359"/>
              <a:gd name="connsiteY145" fmla="*/ 12383 h 1201102"/>
              <a:gd name="connsiteX146" fmla="*/ 520460 w 1244359"/>
              <a:gd name="connsiteY146" fmla="*/ 4763 h 1201102"/>
              <a:gd name="connsiteX147" fmla="*/ 518555 w 1244359"/>
              <a:gd name="connsiteY147" fmla="*/ 3810 h 1201102"/>
              <a:gd name="connsiteX148" fmla="*/ 411875 w 1244359"/>
              <a:gd name="connsiteY148" fmla="*/ 20955 h 1201102"/>
              <a:gd name="connsiteX149" fmla="*/ 315672 w 1244359"/>
              <a:gd name="connsiteY149" fmla="*/ 68580 h 1201102"/>
              <a:gd name="connsiteX150" fmla="*/ 296622 w 1244359"/>
              <a:gd name="connsiteY150" fmla="*/ 74295 h 1201102"/>
              <a:gd name="connsiteX151" fmla="*/ 269952 w 1244359"/>
              <a:gd name="connsiteY151" fmla="*/ 110490 h 1201102"/>
              <a:gd name="connsiteX152" fmla="*/ 342342 w 1244359"/>
              <a:gd name="connsiteY152" fmla="*/ 63818 h 1201102"/>
              <a:gd name="connsiteX153" fmla="*/ 363297 w 1244359"/>
              <a:gd name="connsiteY153" fmla="*/ 69533 h 1201102"/>
              <a:gd name="connsiteX154" fmla="*/ 280430 w 1244359"/>
              <a:gd name="connsiteY154" fmla="*/ 118110 h 1201102"/>
              <a:gd name="connsiteX155" fmla="*/ 273762 w 1244359"/>
              <a:gd name="connsiteY155" fmla="*/ 125730 h 1201102"/>
              <a:gd name="connsiteX156" fmla="*/ 228995 w 1244359"/>
              <a:gd name="connsiteY156" fmla="*/ 158115 h 1201102"/>
              <a:gd name="connsiteX157" fmla="*/ 157557 w 1244359"/>
              <a:gd name="connsiteY157" fmla="*/ 231458 h 1201102"/>
              <a:gd name="connsiteX158" fmla="*/ 143270 w 1244359"/>
              <a:gd name="connsiteY158" fmla="*/ 248603 h 1201102"/>
              <a:gd name="connsiteX159" fmla="*/ 162320 w 1244359"/>
              <a:gd name="connsiteY159" fmla="*/ 228600 h 1201102"/>
              <a:gd name="connsiteX160" fmla="*/ 176607 w 1244359"/>
              <a:gd name="connsiteY160" fmla="*/ 209550 h 1201102"/>
              <a:gd name="connsiteX161" fmla="*/ 203277 w 1244359"/>
              <a:gd name="connsiteY161" fmla="*/ 186690 h 1201102"/>
              <a:gd name="connsiteX162" fmla="*/ 231852 w 1244359"/>
              <a:gd name="connsiteY162" fmla="*/ 161925 h 1201102"/>
              <a:gd name="connsiteX163" fmla="*/ 246140 w 1244359"/>
              <a:gd name="connsiteY163" fmla="*/ 153353 h 1201102"/>
              <a:gd name="connsiteX164" fmla="*/ 259475 w 1244359"/>
              <a:gd name="connsiteY164" fmla="*/ 144780 h 1201102"/>
              <a:gd name="connsiteX165" fmla="*/ 284240 w 1244359"/>
              <a:gd name="connsiteY165" fmla="*/ 127635 h 1201102"/>
              <a:gd name="connsiteX166" fmla="*/ 343295 w 1244359"/>
              <a:gd name="connsiteY166" fmla="*/ 92393 h 1201102"/>
              <a:gd name="connsiteX167" fmla="*/ 362345 w 1244359"/>
              <a:gd name="connsiteY167" fmla="*/ 89535 h 1201102"/>
              <a:gd name="connsiteX168" fmla="*/ 381395 w 1244359"/>
              <a:gd name="connsiteY168" fmla="*/ 92393 h 1201102"/>
              <a:gd name="connsiteX169" fmla="*/ 380442 w 1244359"/>
              <a:gd name="connsiteY169" fmla="*/ 85725 h 1201102"/>
              <a:gd name="connsiteX170" fmla="*/ 394730 w 1244359"/>
              <a:gd name="connsiteY170" fmla="*/ 89535 h 1201102"/>
              <a:gd name="connsiteX171" fmla="*/ 382347 w 1244359"/>
              <a:gd name="connsiteY171" fmla="*/ 94298 h 1201102"/>
              <a:gd name="connsiteX172" fmla="*/ 399492 w 1244359"/>
              <a:gd name="connsiteY172" fmla="*/ 100013 h 1201102"/>
              <a:gd name="connsiteX173" fmla="*/ 375680 w 1244359"/>
              <a:gd name="connsiteY173" fmla="*/ 114300 h 1201102"/>
              <a:gd name="connsiteX174" fmla="*/ 354725 w 1244359"/>
              <a:gd name="connsiteY174" fmla="*/ 130493 h 1201102"/>
              <a:gd name="connsiteX175" fmla="*/ 311862 w 1244359"/>
              <a:gd name="connsiteY175" fmla="*/ 160973 h 1201102"/>
              <a:gd name="connsiteX176" fmla="*/ 294717 w 1244359"/>
              <a:gd name="connsiteY176" fmla="*/ 160020 h 1201102"/>
              <a:gd name="connsiteX177" fmla="*/ 311862 w 1244359"/>
              <a:gd name="connsiteY177" fmla="*/ 163830 h 1201102"/>
              <a:gd name="connsiteX178" fmla="*/ 298527 w 1244359"/>
              <a:gd name="connsiteY178" fmla="*/ 178118 h 1201102"/>
              <a:gd name="connsiteX179" fmla="*/ 294717 w 1244359"/>
              <a:gd name="connsiteY179" fmla="*/ 182880 h 1201102"/>
              <a:gd name="connsiteX180" fmla="*/ 293765 w 1244359"/>
              <a:gd name="connsiteY180" fmla="*/ 182880 h 1201102"/>
              <a:gd name="connsiteX181" fmla="*/ 278525 w 1244359"/>
              <a:gd name="connsiteY181" fmla="*/ 192405 h 1201102"/>
              <a:gd name="connsiteX182" fmla="*/ 276620 w 1244359"/>
              <a:gd name="connsiteY182" fmla="*/ 195263 h 1201102"/>
              <a:gd name="connsiteX183" fmla="*/ 264237 w 1244359"/>
              <a:gd name="connsiteY183" fmla="*/ 205740 h 1201102"/>
              <a:gd name="connsiteX184" fmla="*/ 263285 w 1244359"/>
              <a:gd name="connsiteY184" fmla="*/ 205740 h 1201102"/>
              <a:gd name="connsiteX185" fmla="*/ 262332 w 1244359"/>
              <a:gd name="connsiteY185" fmla="*/ 207645 h 1201102"/>
              <a:gd name="connsiteX186" fmla="*/ 260427 w 1244359"/>
              <a:gd name="connsiteY186" fmla="*/ 209550 h 1201102"/>
              <a:gd name="connsiteX187" fmla="*/ 243282 w 1244359"/>
              <a:gd name="connsiteY187" fmla="*/ 213360 h 1201102"/>
              <a:gd name="connsiteX188" fmla="*/ 239472 w 1244359"/>
              <a:gd name="connsiteY188" fmla="*/ 216218 h 1201102"/>
              <a:gd name="connsiteX189" fmla="*/ 237567 w 1244359"/>
              <a:gd name="connsiteY189" fmla="*/ 219075 h 1201102"/>
              <a:gd name="connsiteX190" fmla="*/ 229947 w 1244359"/>
              <a:gd name="connsiteY190" fmla="*/ 220980 h 1201102"/>
              <a:gd name="connsiteX191" fmla="*/ 223280 w 1244359"/>
              <a:gd name="connsiteY191" fmla="*/ 226695 h 1201102"/>
              <a:gd name="connsiteX192" fmla="*/ 211850 w 1244359"/>
              <a:gd name="connsiteY192" fmla="*/ 235268 h 1201102"/>
              <a:gd name="connsiteX193" fmla="*/ 208040 w 1244359"/>
              <a:gd name="connsiteY193" fmla="*/ 236220 h 1201102"/>
              <a:gd name="connsiteX194" fmla="*/ 195657 w 1244359"/>
              <a:gd name="connsiteY194" fmla="*/ 250508 h 1201102"/>
              <a:gd name="connsiteX195" fmla="*/ 188037 w 1244359"/>
              <a:gd name="connsiteY195" fmla="*/ 254318 h 1201102"/>
              <a:gd name="connsiteX196" fmla="*/ 186132 w 1244359"/>
              <a:gd name="connsiteY196" fmla="*/ 257175 h 1201102"/>
              <a:gd name="connsiteX197" fmla="*/ 163272 w 1244359"/>
              <a:gd name="connsiteY197" fmla="*/ 272415 h 1201102"/>
              <a:gd name="connsiteX198" fmla="*/ 151842 w 1244359"/>
              <a:gd name="connsiteY198" fmla="*/ 281940 h 1201102"/>
              <a:gd name="connsiteX199" fmla="*/ 138507 w 1244359"/>
              <a:gd name="connsiteY199" fmla="*/ 297180 h 1201102"/>
              <a:gd name="connsiteX200" fmla="*/ 134697 w 1244359"/>
              <a:gd name="connsiteY200" fmla="*/ 301943 h 1201102"/>
              <a:gd name="connsiteX201" fmla="*/ 128030 w 1244359"/>
              <a:gd name="connsiteY201" fmla="*/ 308610 h 1201102"/>
              <a:gd name="connsiteX202" fmla="*/ 123267 w 1244359"/>
              <a:gd name="connsiteY202" fmla="*/ 309563 h 1201102"/>
              <a:gd name="connsiteX203" fmla="*/ 121362 w 1244359"/>
              <a:gd name="connsiteY203" fmla="*/ 303848 h 1201102"/>
              <a:gd name="connsiteX204" fmla="*/ 122315 w 1244359"/>
              <a:gd name="connsiteY204" fmla="*/ 300038 h 1201102"/>
              <a:gd name="connsiteX205" fmla="*/ 121362 w 1244359"/>
              <a:gd name="connsiteY205" fmla="*/ 296228 h 1201102"/>
              <a:gd name="connsiteX206" fmla="*/ 119457 w 1244359"/>
              <a:gd name="connsiteY206" fmla="*/ 297180 h 1201102"/>
              <a:gd name="connsiteX207" fmla="*/ 112790 w 1244359"/>
              <a:gd name="connsiteY207" fmla="*/ 309563 h 1201102"/>
              <a:gd name="connsiteX208" fmla="*/ 111837 w 1244359"/>
              <a:gd name="connsiteY208" fmla="*/ 315278 h 1201102"/>
              <a:gd name="connsiteX209" fmla="*/ 100407 w 1244359"/>
              <a:gd name="connsiteY209" fmla="*/ 321945 h 1201102"/>
              <a:gd name="connsiteX210" fmla="*/ 98502 w 1244359"/>
              <a:gd name="connsiteY210" fmla="*/ 327660 h 1201102"/>
              <a:gd name="connsiteX211" fmla="*/ 91835 w 1244359"/>
              <a:gd name="connsiteY211" fmla="*/ 338138 h 1201102"/>
              <a:gd name="connsiteX212" fmla="*/ 84215 w 1244359"/>
              <a:gd name="connsiteY212" fmla="*/ 344805 h 1201102"/>
              <a:gd name="connsiteX213" fmla="*/ 87072 w 1244359"/>
              <a:gd name="connsiteY213" fmla="*/ 334328 h 1201102"/>
              <a:gd name="connsiteX214" fmla="*/ 121362 w 1244359"/>
              <a:gd name="connsiteY214" fmla="*/ 268605 h 1201102"/>
              <a:gd name="connsiteX215" fmla="*/ 133745 w 1244359"/>
              <a:gd name="connsiteY215" fmla="*/ 254318 h 1201102"/>
              <a:gd name="connsiteX216" fmla="*/ 128030 w 1244359"/>
              <a:gd name="connsiteY216" fmla="*/ 247650 h 1201102"/>
              <a:gd name="connsiteX217" fmla="*/ 123267 w 1244359"/>
              <a:gd name="connsiteY217" fmla="*/ 249555 h 1201102"/>
              <a:gd name="connsiteX218" fmla="*/ 108027 w 1244359"/>
              <a:gd name="connsiteY218" fmla="*/ 280035 h 1201102"/>
              <a:gd name="connsiteX219" fmla="*/ 63260 w 1244359"/>
              <a:gd name="connsiteY219" fmla="*/ 360045 h 1201102"/>
              <a:gd name="connsiteX220" fmla="*/ 60402 w 1244359"/>
              <a:gd name="connsiteY220" fmla="*/ 360045 h 1201102"/>
              <a:gd name="connsiteX221" fmla="*/ 62307 w 1244359"/>
              <a:gd name="connsiteY221" fmla="*/ 362903 h 1201102"/>
              <a:gd name="connsiteX222" fmla="*/ 61355 w 1244359"/>
              <a:gd name="connsiteY222" fmla="*/ 364808 h 1201102"/>
              <a:gd name="connsiteX223" fmla="*/ 58497 w 1244359"/>
              <a:gd name="connsiteY223" fmla="*/ 373380 h 1201102"/>
              <a:gd name="connsiteX224" fmla="*/ 53735 w 1244359"/>
              <a:gd name="connsiteY224" fmla="*/ 376238 h 1201102"/>
              <a:gd name="connsiteX225" fmla="*/ 48020 w 1244359"/>
              <a:gd name="connsiteY225" fmla="*/ 384810 h 1201102"/>
              <a:gd name="connsiteX226" fmla="*/ 35637 w 1244359"/>
              <a:gd name="connsiteY226" fmla="*/ 404813 h 1201102"/>
              <a:gd name="connsiteX227" fmla="*/ 32780 w 1244359"/>
              <a:gd name="connsiteY227" fmla="*/ 405765 h 1201102"/>
              <a:gd name="connsiteX228" fmla="*/ 28970 w 1244359"/>
              <a:gd name="connsiteY228" fmla="*/ 409575 h 1201102"/>
              <a:gd name="connsiteX229" fmla="*/ 28970 w 1244359"/>
              <a:gd name="connsiteY229" fmla="*/ 419100 h 1201102"/>
              <a:gd name="connsiteX230" fmla="*/ 22302 w 1244359"/>
              <a:gd name="connsiteY230" fmla="*/ 425768 h 1201102"/>
              <a:gd name="connsiteX231" fmla="*/ 20397 w 1244359"/>
              <a:gd name="connsiteY231" fmla="*/ 428625 h 1201102"/>
              <a:gd name="connsiteX232" fmla="*/ 20397 w 1244359"/>
              <a:gd name="connsiteY232" fmla="*/ 427673 h 1201102"/>
              <a:gd name="connsiteX233" fmla="*/ 19445 w 1244359"/>
              <a:gd name="connsiteY233" fmla="*/ 430530 h 1201102"/>
              <a:gd name="connsiteX234" fmla="*/ 15635 w 1244359"/>
              <a:gd name="connsiteY234" fmla="*/ 433388 h 1201102"/>
              <a:gd name="connsiteX235" fmla="*/ 16587 w 1244359"/>
              <a:gd name="connsiteY235" fmla="*/ 441008 h 1201102"/>
              <a:gd name="connsiteX236" fmla="*/ 9920 w 1244359"/>
              <a:gd name="connsiteY236" fmla="*/ 465773 h 1201102"/>
              <a:gd name="connsiteX237" fmla="*/ 9920 w 1244359"/>
              <a:gd name="connsiteY237" fmla="*/ 481013 h 1201102"/>
              <a:gd name="connsiteX238" fmla="*/ 7062 w 1244359"/>
              <a:gd name="connsiteY238" fmla="*/ 497205 h 1201102"/>
              <a:gd name="connsiteX239" fmla="*/ 1347 w 1244359"/>
              <a:gd name="connsiteY239" fmla="*/ 505778 h 1201102"/>
              <a:gd name="connsiteX240" fmla="*/ 395 w 1244359"/>
              <a:gd name="connsiteY240" fmla="*/ 508635 h 1201102"/>
              <a:gd name="connsiteX241" fmla="*/ 395 w 1244359"/>
              <a:gd name="connsiteY241" fmla="*/ 520065 h 1201102"/>
              <a:gd name="connsiteX242" fmla="*/ 4205 w 1244359"/>
              <a:gd name="connsiteY242" fmla="*/ 540068 h 1201102"/>
              <a:gd name="connsiteX243" fmla="*/ 395 w 1244359"/>
              <a:gd name="connsiteY243" fmla="*/ 560070 h 1201102"/>
              <a:gd name="connsiteX244" fmla="*/ 2300 w 1244359"/>
              <a:gd name="connsiteY244" fmla="*/ 564833 h 1201102"/>
              <a:gd name="connsiteX245" fmla="*/ 7062 w 1244359"/>
              <a:gd name="connsiteY245" fmla="*/ 569595 h 1201102"/>
              <a:gd name="connsiteX246" fmla="*/ 7062 w 1244359"/>
              <a:gd name="connsiteY246" fmla="*/ 577215 h 1201102"/>
              <a:gd name="connsiteX247" fmla="*/ 10872 w 1244359"/>
              <a:gd name="connsiteY247" fmla="*/ 608648 h 1201102"/>
              <a:gd name="connsiteX248" fmla="*/ 9920 w 1244359"/>
              <a:gd name="connsiteY248" fmla="*/ 614363 h 1201102"/>
              <a:gd name="connsiteX249" fmla="*/ 8967 w 1244359"/>
              <a:gd name="connsiteY249" fmla="*/ 619125 h 1201102"/>
              <a:gd name="connsiteX250" fmla="*/ 10872 w 1244359"/>
              <a:gd name="connsiteY250" fmla="*/ 629603 h 1201102"/>
              <a:gd name="connsiteX251" fmla="*/ 11825 w 1244359"/>
              <a:gd name="connsiteY251" fmla="*/ 644843 h 1201102"/>
              <a:gd name="connsiteX252" fmla="*/ 21350 w 1244359"/>
              <a:gd name="connsiteY252" fmla="*/ 659130 h 1201102"/>
              <a:gd name="connsiteX253" fmla="*/ 25160 w 1244359"/>
              <a:gd name="connsiteY253" fmla="*/ 664845 h 1201102"/>
              <a:gd name="connsiteX254" fmla="*/ 28970 w 1244359"/>
              <a:gd name="connsiteY254" fmla="*/ 681038 h 1201102"/>
              <a:gd name="connsiteX255" fmla="*/ 36590 w 1244359"/>
              <a:gd name="connsiteY255" fmla="*/ 707708 h 1201102"/>
              <a:gd name="connsiteX256" fmla="*/ 38495 w 1244359"/>
              <a:gd name="connsiteY256" fmla="*/ 710565 h 1201102"/>
              <a:gd name="connsiteX257" fmla="*/ 51830 w 1244359"/>
              <a:gd name="connsiteY257" fmla="*/ 718185 h 1201102"/>
              <a:gd name="connsiteX258" fmla="*/ 65165 w 1244359"/>
              <a:gd name="connsiteY258" fmla="*/ 724853 h 1201102"/>
              <a:gd name="connsiteX259" fmla="*/ 68022 w 1244359"/>
              <a:gd name="connsiteY259" fmla="*/ 731520 h 1201102"/>
              <a:gd name="connsiteX260" fmla="*/ 68975 w 1244359"/>
              <a:gd name="connsiteY260" fmla="*/ 733425 h 1201102"/>
              <a:gd name="connsiteX261" fmla="*/ 70880 w 1244359"/>
              <a:gd name="connsiteY261" fmla="*/ 740093 h 1201102"/>
              <a:gd name="connsiteX262" fmla="*/ 68975 w 1244359"/>
              <a:gd name="connsiteY262" fmla="*/ 750570 h 1201102"/>
              <a:gd name="connsiteX263" fmla="*/ 74690 w 1244359"/>
              <a:gd name="connsiteY263" fmla="*/ 767715 h 1201102"/>
              <a:gd name="connsiteX264" fmla="*/ 77547 w 1244359"/>
              <a:gd name="connsiteY264" fmla="*/ 772478 h 1201102"/>
              <a:gd name="connsiteX265" fmla="*/ 80405 w 1244359"/>
              <a:gd name="connsiteY265" fmla="*/ 777240 h 1201102"/>
              <a:gd name="connsiteX266" fmla="*/ 77547 w 1244359"/>
              <a:gd name="connsiteY266" fmla="*/ 785813 h 1201102"/>
              <a:gd name="connsiteX267" fmla="*/ 79452 w 1244359"/>
              <a:gd name="connsiteY267" fmla="*/ 797243 h 1201102"/>
              <a:gd name="connsiteX268" fmla="*/ 84215 w 1244359"/>
              <a:gd name="connsiteY268" fmla="*/ 798195 h 1201102"/>
              <a:gd name="connsiteX269" fmla="*/ 93740 w 1244359"/>
              <a:gd name="connsiteY269" fmla="*/ 789623 h 1201102"/>
              <a:gd name="connsiteX270" fmla="*/ 93740 w 1244359"/>
              <a:gd name="connsiteY270" fmla="*/ 782003 h 1201102"/>
              <a:gd name="connsiteX271" fmla="*/ 93740 w 1244359"/>
              <a:gd name="connsiteY271" fmla="*/ 762953 h 1201102"/>
              <a:gd name="connsiteX272" fmla="*/ 94692 w 1244359"/>
              <a:gd name="connsiteY272" fmla="*/ 762000 h 1201102"/>
              <a:gd name="connsiteX273" fmla="*/ 95645 w 1244359"/>
              <a:gd name="connsiteY273" fmla="*/ 762953 h 1201102"/>
              <a:gd name="connsiteX274" fmla="*/ 103265 w 1244359"/>
              <a:gd name="connsiteY274" fmla="*/ 773430 h 1201102"/>
              <a:gd name="connsiteX275" fmla="*/ 103265 w 1244359"/>
              <a:gd name="connsiteY275" fmla="*/ 779145 h 1201102"/>
              <a:gd name="connsiteX276" fmla="*/ 112790 w 1244359"/>
              <a:gd name="connsiteY276" fmla="*/ 789623 h 1201102"/>
              <a:gd name="connsiteX277" fmla="*/ 119457 w 1244359"/>
              <a:gd name="connsiteY277" fmla="*/ 806768 h 1201102"/>
              <a:gd name="connsiteX278" fmla="*/ 128982 w 1244359"/>
              <a:gd name="connsiteY278" fmla="*/ 824865 h 1201102"/>
              <a:gd name="connsiteX279" fmla="*/ 130887 w 1244359"/>
              <a:gd name="connsiteY279" fmla="*/ 829628 h 1201102"/>
              <a:gd name="connsiteX280" fmla="*/ 137555 w 1244359"/>
              <a:gd name="connsiteY280" fmla="*/ 843915 h 1201102"/>
              <a:gd name="connsiteX281" fmla="*/ 142317 w 1244359"/>
              <a:gd name="connsiteY281" fmla="*/ 857250 h 1201102"/>
              <a:gd name="connsiteX282" fmla="*/ 144222 w 1244359"/>
              <a:gd name="connsiteY282" fmla="*/ 865823 h 1201102"/>
              <a:gd name="connsiteX283" fmla="*/ 154700 w 1244359"/>
              <a:gd name="connsiteY283" fmla="*/ 882968 h 1201102"/>
              <a:gd name="connsiteX284" fmla="*/ 157557 w 1244359"/>
              <a:gd name="connsiteY284" fmla="*/ 881063 h 1201102"/>
              <a:gd name="connsiteX285" fmla="*/ 159462 w 1244359"/>
              <a:gd name="connsiteY285" fmla="*/ 878205 h 1201102"/>
              <a:gd name="connsiteX286" fmla="*/ 160415 w 1244359"/>
              <a:gd name="connsiteY286" fmla="*/ 880110 h 1201102"/>
              <a:gd name="connsiteX287" fmla="*/ 158510 w 1244359"/>
              <a:gd name="connsiteY287" fmla="*/ 902018 h 1201102"/>
              <a:gd name="connsiteX288" fmla="*/ 160415 w 1244359"/>
              <a:gd name="connsiteY288" fmla="*/ 918210 h 1201102"/>
              <a:gd name="connsiteX289" fmla="*/ 174702 w 1244359"/>
              <a:gd name="connsiteY289" fmla="*/ 931545 h 1201102"/>
              <a:gd name="connsiteX290" fmla="*/ 183275 w 1244359"/>
              <a:gd name="connsiteY290" fmla="*/ 942023 h 1201102"/>
              <a:gd name="connsiteX291" fmla="*/ 188037 w 1244359"/>
              <a:gd name="connsiteY291" fmla="*/ 957263 h 1201102"/>
              <a:gd name="connsiteX292" fmla="*/ 189942 w 1244359"/>
              <a:gd name="connsiteY292" fmla="*/ 960120 h 1201102"/>
              <a:gd name="connsiteX293" fmla="*/ 201372 w 1244359"/>
              <a:gd name="connsiteY293" fmla="*/ 978218 h 1201102"/>
              <a:gd name="connsiteX294" fmla="*/ 214707 w 1244359"/>
              <a:gd name="connsiteY294" fmla="*/ 988695 h 1201102"/>
              <a:gd name="connsiteX295" fmla="*/ 226137 w 1244359"/>
              <a:gd name="connsiteY295" fmla="*/ 1002983 h 1201102"/>
              <a:gd name="connsiteX296" fmla="*/ 240425 w 1244359"/>
              <a:gd name="connsiteY296" fmla="*/ 1016318 h 1201102"/>
              <a:gd name="connsiteX297" fmla="*/ 243282 w 1244359"/>
              <a:gd name="connsiteY297" fmla="*/ 1015365 h 1201102"/>
              <a:gd name="connsiteX298" fmla="*/ 244235 w 1244359"/>
              <a:gd name="connsiteY298" fmla="*/ 1011555 h 1201102"/>
              <a:gd name="connsiteX299" fmla="*/ 245187 w 1244359"/>
              <a:gd name="connsiteY299" fmla="*/ 1010603 h 1201102"/>
              <a:gd name="connsiteX300" fmla="*/ 254712 w 1244359"/>
              <a:gd name="connsiteY300" fmla="*/ 1017270 h 1201102"/>
              <a:gd name="connsiteX301" fmla="*/ 247092 w 1244359"/>
              <a:gd name="connsiteY301" fmla="*/ 1007745 h 1201102"/>
              <a:gd name="connsiteX302" fmla="*/ 247092 w 1244359"/>
              <a:gd name="connsiteY302" fmla="*/ 1006793 h 1201102"/>
              <a:gd name="connsiteX303" fmla="*/ 242330 w 1244359"/>
              <a:gd name="connsiteY303" fmla="*/ 1002030 h 1201102"/>
              <a:gd name="connsiteX304" fmla="*/ 238520 w 1244359"/>
              <a:gd name="connsiteY304" fmla="*/ 998220 h 1201102"/>
              <a:gd name="connsiteX305" fmla="*/ 236615 w 1244359"/>
              <a:gd name="connsiteY305" fmla="*/ 995363 h 1201102"/>
              <a:gd name="connsiteX306" fmla="*/ 237567 w 1244359"/>
              <a:gd name="connsiteY306" fmla="*/ 995363 h 1201102"/>
              <a:gd name="connsiteX307" fmla="*/ 235662 w 1244359"/>
              <a:gd name="connsiteY307" fmla="*/ 993458 h 1201102"/>
              <a:gd name="connsiteX308" fmla="*/ 224232 w 1244359"/>
              <a:gd name="connsiteY308" fmla="*/ 980123 h 1201102"/>
              <a:gd name="connsiteX309" fmla="*/ 217565 w 1244359"/>
              <a:gd name="connsiteY309" fmla="*/ 968693 h 1201102"/>
              <a:gd name="connsiteX310" fmla="*/ 222327 w 1244359"/>
              <a:gd name="connsiteY310" fmla="*/ 955358 h 1201102"/>
              <a:gd name="connsiteX311" fmla="*/ 224232 w 1244359"/>
              <a:gd name="connsiteY311" fmla="*/ 950595 h 1201102"/>
              <a:gd name="connsiteX312" fmla="*/ 225185 w 1244359"/>
              <a:gd name="connsiteY312" fmla="*/ 949643 h 1201102"/>
              <a:gd name="connsiteX313" fmla="*/ 226137 w 1244359"/>
              <a:gd name="connsiteY313" fmla="*/ 951548 h 1201102"/>
              <a:gd name="connsiteX314" fmla="*/ 233757 w 1244359"/>
              <a:gd name="connsiteY314" fmla="*/ 957263 h 1201102"/>
              <a:gd name="connsiteX315" fmla="*/ 235662 w 1244359"/>
              <a:gd name="connsiteY315" fmla="*/ 962025 h 1201102"/>
              <a:gd name="connsiteX316" fmla="*/ 240425 w 1244359"/>
              <a:gd name="connsiteY316" fmla="*/ 965835 h 1201102"/>
              <a:gd name="connsiteX317" fmla="*/ 240425 w 1244359"/>
              <a:gd name="connsiteY317" fmla="*/ 968693 h 1201102"/>
              <a:gd name="connsiteX318" fmla="*/ 237567 w 1244359"/>
              <a:gd name="connsiteY318" fmla="*/ 975360 h 1201102"/>
              <a:gd name="connsiteX319" fmla="*/ 235662 w 1244359"/>
              <a:gd name="connsiteY319" fmla="*/ 985838 h 1201102"/>
              <a:gd name="connsiteX320" fmla="*/ 236615 w 1244359"/>
              <a:gd name="connsiteY320" fmla="*/ 987743 h 1201102"/>
              <a:gd name="connsiteX321" fmla="*/ 238520 w 1244359"/>
              <a:gd name="connsiteY321" fmla="*/ 986790 h 1201102"/>
              <a:gd name="connsiteX322" fmla="*/ 242330 w 1244359"/>
              <a:gd name="connsiteY322" fmla="*/ 982980 h 1201102"/>
              <a:gd name="connsiteX323" fmla="*/ 255665 w 1244359"/>
              <a:gd name="connsiteY323" fmla="*/ 972503 h 1201102"/>
              <a:gd name="connsiteX324" fmla="*/ 263285 w 1244359"/>
              <a:gd name="connsiteY324" fmla="*/ 974408 h 1201102"/>
              <a:gd name="connsiteX325" fmla="*/ 262332 w 1244359"/>
              <a:gd name="connsiteY325" fmla="*/ 979170 h 1201102"/>
              <a:gd name="connsiteX326" fmla="*/ 261380 w 1244359"/>
              <a:gd name="connsiteY326" fmla="*/ 978218 h 1201102"/>
              <a:gd name="connsiteX327" fmla="*/ 262332 w 1244359"/>
              <a:gd name="connsiteY327" fmla="*/ 979170 h 1201102"/>
              <a:gd name="connsiteX328" fmla="*/ 264237 w 1244359"/>
              <a:gd name="connsiteY328" fmla="*/ 982028 h 1201102"/>
              <a:gd name="connsiteX329" fmla="*/ 264237 w 1244359"/>
              <a:gd name="connsiteY329" fmla="*/ 986790 h 1201102"/>
              <a:gd name="connsiteX330" fmla="*/ 261380 w 1244359"/>
              <a:gd name="connsiteY330" fmla="*/ 984885 h 1201102"/>
              <a:gd name="connsiteX331" fmla="*/ 255665 w 1244359"/>
              <a:gd name="connsiteY331" fmla="*/ 979170 h 1201102"/>
              <a:gd name="connsiteX332" fmla="*/ 256617 w 1244359"/>
              <a:gd name="connsiteY332" fmla="*/ 983933 h 1201102"/>
              <a:gd name="connsiteX333" fmla="*/ 262332 w 1244359"/>
              <a:gd name="connsiteY333" fmla="*/ 989648 h 1201102"/>
              <a:gd name="connsiteX334" fmla="*/ 257570 w 1244359"/>
              <a:gd name="connsiteY334" fmla="*/ 1001078 h 1201102"/>
              <a:gd name="connsiteX335" fmla="*/ 261380 w 1244359"/>
              <a:gd name="connsiteY335" fmla="*/ 1018223 h 1201102"/>
              <a:gd name="connsiteX336" fmla="*/ 268047 w 1244359"/>
              <a:gd name="connsiteY336" fmla="*/ 1034415 h 1201102"/>
              <a:gd name="connsiteX337" fmla="*/ 268047 w 1244359"/>
              <a:gd name="connsiteY337" fmla="*/ 1040130 h 1201102"/>
              <a:gd name="connsiteX338" fmla="*/ 268047 w 1244359"/>
              <a:gd name="connsiteY338" fmla="*/ 1042988 h 1201102"/>
              <a:gd name="connsiteX339" fmla="*/ 265190 w 1244359"/>
              <a:gd name="connsiteY339" fmla="*/ 1042035 h 1201102"/>
              <a:gd name="connsiteX340" fmla="*/ 269000 w 1244359"/>
              <a:gd name="connsiteY340" fmla="*/ 1044893 h 1201102"/>
              <a:gd name="connsiteX341" fmla="*/ 269000 w 1244359"/>
              <a:gd name="connsiteY341" fmla="*/ 1046798 h 1201102"/>
              <a:gd name="connsiteX342" fmla="*/ 246140 w 1244359"/>
              <a:gd name="connsiteY342" fmla="*/ 1030605 h 1201102"/>
              <a:gd name="connsiteX343" fmla="*/ 228042 w 1244359"/>
              <a:gd name="connsiteY343" fmla="*/ 1014413 h 1201102"/>
              <a:gd name="connsiteX344" fmla="*/ 211850 w 1244359"/>
              <a:gd name="connsiteY344" fmla="*/ 1000125 h 1201102"/>
              <a:gd name="connsiteX345" fmla="*/ 204230 w 1244359"/>
              <a:gd name="connsiteY345" fmla="*/ 994410 h 1201102"/>
              <a:gd name="connsiteX346" fmla="*/ 216612 w 1244359"/>
              <a:gd name="connsiteY346" fmla="*/ 1022033 h 1201102"/>
              <a:gd name="connsiteX347" fmla="*/ 224232 w 1244359"/>
              <a:gd name="connsiteY347" fmla="*/ 1033463 h 1201102"/>
              <a:gd name="connsiteX348" fmla="*/ 228995 w 1244359"/>
              <a:gd name="connsiteY348" fmla="*/ 1036320 h 1201102"/>
              <a:gd name="connsiteX349" fmla="*/ 248997 w 1244359"/>
              <a:gd name="connsiteY349" fmla="*/ 1062990 h 1201102"/>
              <a:gd name="connsiteX350" fmla="*/ 265190 w 1244359"/>
              <a:gd name="connsiteY350" fmla="*/ 1069658 h 1201102"/>
              <a:gd name="connsiteX351" fmla="*/ 266142 w 1244359"/>
              <a:gd name="connsiteY351" fmla="*/ 1065848 h 1201102"/>
              <a:gd name="connsiteX352" fmla="*/ 274715 w 1244359"/>
              <a:gd name="connsiteY352" fmla="*/ 1068705 h 1201102"/>
              <a:gd name="connsiteX353" fmla="*/ 257570 w 1244359"/>
              <a:gd name="connsiteY353" fmla="*/ 1062990 h 1201102"/>
              <a:gd name="connsiteX354" fmla="*/ 253760 w 1244359"/>
              <a:gd name="connsiteY354" fmla="*/ 1057275 h 1201102"/>
              <a:gd name="connsiteX355" fmla="*/ 255665 w 1244359"/>
              <a:gd name="connsiteY355" fmla="*/ 1062038 h 1201102"/>
              <a:gd name="connsiteX356" fmla="*/ 250902 w 1244359"/>
              <a:gd name="connsiteY356" fmla="*/ 1061085 h 1201102"/>
              <a:gd name="connsiteX357" fmla="*/ 239472 w 1244359"/>
              <a:gd name="connsiteY357" fmla="*/ 1048703 h 1201102"/>
              <a:gd name="connsiteX358" fmla="*/ 243282 w 1244359"/>
              <a:gd name="connsiteY358" fmla="*/ 1047750 h 1201102"/>
              <a:gd name="connsiteX359" fmla="*/ 252807 w 1244359"/>
              <a:gd name="connsiteY359" fmla="*/ 1050608 h 1201102"/>
              <a:gd name="connsiteX360" fmla="*/ 257570 w 1244359"/>
              <a:gd name="connsiteY360" fmla="*/ 1057275 h 1201102"/>
              <a:gd name="connsiteX361" fmla="*/ 271857 w 1244359"/>
              <a:gd name="connsiteY361" fmla="*/ 1062038 h 1201102"/>
              <a:gd name="connsiteX362" fmla="*/ 291860 w 1244359"/>
              <a:gd name="connsiteY362" fmla="*/ 1065848 h 1201102"/>
              <a:gd name="connsiteX363" fmla="*/ 292812 w 1244359"/>
              <a:gd name="connsiteY363" fmla="*/ 1066800 h 1201102"/>
              <a:gd name="connsiteX364" fmla="*/ 305195 w 1244359"/>
              <a:gd name="connsiteY364" fmla="*/ 1075373 h 1201102"/>
              <a:gd name="connsiteX365" fmla="*/ 308052 w 1244359"/>
              <a:gd name="connsiteY365" fmla="*/ 1073468 h 1201102"/>
              <a:gd name="connsiteX366" fmla="*/ 307100 w 1244359"/>
              <a:gd name="connsiteY366" fmla="*/ 1062038 h 1201102"/>
              <a:gd name="connsiteX367" fmla="*/ 293765 w 1244359"/>
              <a:gd name="connsiteY367" fmla="*/ 1052513 h 1201102"/>
              <a:gd name="connsiteX368" fmla="*/ 289002 w 1244359"/>
              <a:gd name="connsiteY368" fmla="*/ 1050608 h 1201102"/>
              <a:gd name="connsiteX369" fmla="*/ 285192 w 1244359"/>
              <a:gd name="connsiteY369" fmla="*/ 1044893 h 1201102"/>
              <a:gd name="connsiteX370" fmla="*/ 286145 w 1244359"/>
              <a:gd name="connsiteY370" fmla="*/ 1044893 h 1201102"/>
              <a:gd name="connsiteX371" fmla="*/ 283287 w 1244359"/>
              <a:gd name="connsiteY371" fmla="*/ 1042988 h 1201102"/>
              <a:gd name="connsiteX372" fmla="*/ 277572 w 1244359"/>
              <a:gd name="connsiteY372" fmla="*/ 1033463 h 1201102"/>
              <a:gd name="connsiteX373" fmla="*/ 283287 w 1244359"/>
              <a:gd name="connsiteY373" fmla="*/ 1018223 h 1201102"/>
              <a:gd name="connsiteX374" fmla="*/ 284240 w 1244359"/>
              <a:gd name="connsiteY374" fmla="*/ 1013460 h 1201102"/>
              <a:gd name="connsiteX375" fmla="*/ 283287 w 1244359"/>
              <a:gd name="connsiteY375" fmla="*/ 1012508 h 1201102"/>
              <a:gd name="connsiteX376" fmla="*/ 271857 w 1244359"/>
              <a:gd name="connsiteY376" fmla="*/ 1007745 h 1201102"/>
              <a:gd name="connsiteX377" fmla="*/ 269000 w 1244359"/>
              <a:gd name="connsiteY377" fmla="*/ 1000125 h 1201102"/>
              <a:gd name="connsiteX378" fmla="*/ 279477 w 1244359"/>
              <a:gd name="connsiteY378" fmla="*/ 1004888 h 1201102"/>
              <a:gd name="connsiteX379" fmla="*/ 280430 w 1244359"/>
              <a:gd name="connsiteY379" fmla="*/ 1005840 h 1201102"/>
              <a:gd name="connsiteX380" fmla="*/ 292812 w 1244359"/>
              <a:gd name="connsiteY380" fmla="*/ 1017270 h 1201102"/>
              <a:gd name="connsiteX381" fmla="*/ 305195 w 1244359"/>
              <a:gd name="connsiteY381" fmla="*/ 1026795 h 1201102"/>
              <a:gd name="connsiteX382" fmla="*/ 308052 w 1244359"/>
              <a:gd name="connsiteY382" fmla="*/ 1024890 h 1201102"/>
              <a:gd name="connsiteX383" fmla="*/ 317577 w 1244359"/>
              <a:gd name="connsiteY383" fmla="*/ 1031558 h 1201102"/>
              <a:gd name="connsiteX384" fmla="*/ 326150 w 1244359"/>
              <a:gd name="connsiteY384" fmla="*/ 1032510 h 1201102"/>
              <a:gd name="connsiteX385" fmla="*/ 300432 w 1244359"/>
              <a:gd name="connsiteY385" fmla="*/ 1021080 h 1201102"/>
              <a:gd name="connsiteX386" fmla="*/ 288050 w 1244359"/>
              <a:gd name="connsiteY386" fmla="*/ 1010603 h 1201102"/>
              <a:gd name="connsiteX387" fmla="*/ 283287 w 1244359"/>
              <a:gd name="connsiteY387" fmla="*/ 1006793 h 1201102"/>
              <a:gd name="connsiteX388" fmla="*/ 286145 w 1244359"/>
              <a:gd name="connsiteY388" fmla="*/ 1005840 h 1201102"/>
              <a:gd name="connsiteX389" fmla="*/ 286145 w 1244359"/>
              <a:gd name="connsiteY389" fmla="*/ 1004888 h 1201102"/>
              <a:gd name="connsiteX390" fmla="*/ 284240 w 1244359"/>
              <a:gd name="connsiteY390" fmla="*/ 1002030 h 1201102"/>
              <a:gd name="connsiteX391" fmla="*/ 285192 w 1244359"/>
              <a:gd name="connsiteY391" fmla="*/ 997268 h 1201102"/>
              <a:gd name="connsiteX392" fmla="*/ 289955 w 1244359"/>
              <a:gd name="connsiteY392" fmla="*/ 997268 h 1201102"/>
              <a:gd name="connsiteX393" fmla="*/ 294717 w 1244359"/>
              <a:gd name="connsiteY393" fmla="*/ 1000125 h 1201102"/>
              <a:gd name="connsiteX394" fmla="*/ 295670 w 1244359"/>
              <a:gd name="connsiteY394" fmla="*/ 1005840 h 1201102"/>
              <a:gd name="connsiteX395" fmla="*/ 300432 w 1244359"/>
              <a:gd name="connsiteY395" fmla="*/ 1007745 h 1201102"/>
              <a:gd name="connsiteX396" fmla="*/ 308052 w 1244359"/>
              <a:gd name="connsiteY396" fmla="*/ 1008698 h 1201102"/>
              <a:gd name="connsiteX397" fmla="*/ 309005 w 1244359"/>
              <a:gd name="connsiteY397" fmla="*/ 1010603 h 1201102"/>
              <a:gd name="connsiteX398" fmla="*/ 312815 w 1244359"/>
              <a:gd name="connsiteY398" fmla="*/ 1011555 h 1201102"/>
              <a:gd name="connsiteX399" fmla="*/ 313767 w 1244359"/>
              <a:gd name="connsiteY399" fmla="*/ 1011555 h 1201102"/>
              <a:gd name="connsiteX400" fmla="*/ 334722 w 1244359"/>
              <a:gd name="connsiteY400" fmla="*/ 1021080 h 1201102"/>
              <a:gd name="connsiteX401" fmla="*/ 325197 w 1244359"/>
              <a:gd name="connsiteY401" fmla="*/ 1014413 h 1201102"/>
              <a:gd name="connsiteX402" fmla="*/ 330912 w 1244359"/>
              <a:gd name="connsiteY402" fmla="*/ 1014413 h 1201102"/>
              <a:gd name="connsiteX403" fmla="*/ 331865 w 1244359"/>
              <a:gd name="connsiteY403" fmla="*/ 1013460 h 1201102"/>
              <a:gd name="connsiteX404" fmla="*/ 330912 w 1244359"/>
              <a:gd name="connsiteY404" fmla="*/ 1012508 h 1201102"/>
              <a:gd name="connsiteX405" fmla="*/ 323292 w 1244359"/>
              <a:gd name="connsiteY405" fmla="*/ 1012508 h 1201102"/>
              <a:gd name="connsiteX406" fmla="*/ 322340 w 1244359"/>
              <a:gd name="connsiteY406" fmla="*/ 1013460 h 1201102"/>
              <a:gd name="connsiteX407" fmla="*/ 316625 w 1244359"/>
              <a:gd name="connsiteY407" fmla="*/ 1009650 h 1201102"/>
              <a:gd name="connsiteX408" fmla="*/ 322340 w 1244359"/>
              <a:gd name="connsiteY408" fmla="*/ 1007745 h 1201102"/>
              <a:gd name="connsiteX409" fmla="*/ 329007 w 1244359"/>
              <a:gd name="connsiteY409" fmla="*/ 1007745 h 1201102"/>
              <a:gd name="connsiteX410" fmla="*/ 335675 w 1244359"/>
              <a:gd name="connsiteY410" fmla="*/ 1012508 h 1201102"/>
              <a:gd name="connsiteX411" fmla="*/ 340437 w 1244359"/>
              <a:gd name="connsiteY411" fmla="*/ 1011555 h 1201102"/>
              <a:gd name="connsiteX412" fmla="*/ 340437 w 1244359"/>
              <a:gd name="connsiteY412" fmla="*/ 1009650 h 1201102"/>
              <a:gd name="connsiteX413" fmla="*/ 351867 w 1244359"/>
              <a:gd name="connsiteY413" fmla="*/ 1011555 h 1201102"/>
              <a:gd name="connsiteX414" fmla="*/ 360440 w 1244359"/>
              <a:gd name="connsiteY414" fmla="*/ 1017270 h 1201102"/>
              <a:gd name="connsiteX415" fmla="*/ 365202 w 1244359"/>
              <a:gd name="connsiteY415" fmla="*/ 1022985 h 1201102"/>
              <a:gd name="connsiteX416" fmla="*/ 368060 w 1244359"/>
              <a:gd name="connsiteY416" fmla="*/ 1027748 h 1201102"/>
              <a:gd name="connsiteX417" fmla="*/ 357582 w 1244359"/>
              <a:gd name="connsiteY417" fmla="*/ 1029653 h 1201102"/>
              <a:gd name="connsiteX418" fmla="*/ 361392 w 1244359"/>
              <a:gd name="connsiteY418" fmla="*/ 1033463 h 1201102"/>
              <a:gd name="connsiteX419" fmla="*/ 354725 w 1244359"/>
              <a:gd name="connsiteY419" fmla="*/ 1035368 h 1201102"/>
              <a:gd name="connsiteX420" fmla="*/ 369012 w 1244359"/>
              <a:gd name="connsiteY420" fmla="*/ 1043940 h 1201102"/>
              <a:gd name="connsiteX421" fmla="*/ 379490 w 1244359"/>
              <a:gd name="connsiteY421" fmla="*/ 1045845 h 1201102"/>
              <a:gd name="connsiteX422" fmla="*/ 370917 w 1244359"/>
              <a:gd name="connsiteY422" fmla="*/ 1043940 h 1201102"/>
              <a:gd name="connsiteX423" fmla="*/ 366155 w 1244359"/>
              <a:gd name="connsiteY423" fmla="*/ 1045845 h 1201102"/>
              <a:gd name="connsiteX424" fmla="*/ 389967 w 1244359"/>
              <a:gd name="connsiteY424" fmla="*/ 1054418 h 1201102"/>
              <a:gd name="connsiteX425" fmla="*/ 369012 w 1244359"/>
              <a:gd name="connsiteY425" fmla="*/ 1050608 h 1201102"/>
              <a:gd name="connsiteX426" fmla="*/ 369965 w 1244359"/>
              <a:gd name="connsiteY426" fmla="*/ 1059180 h 1201102"/>
              <a:gd name="connsiteX427" fmla="*/ 370917 w 1244359"/>
              <a:gd name="connsiteY427" fmla="*/ 1057275 h 1201102"/>
              <a:gd name="connsiteX428" fmla="*/ 375680 w 1244359"/>
              <a:gd name="connsiteY428" fmla="*/ 1060133 h 1201102"/>
              <a:gd name="connsiteX429" fmla="*/ 374727 w 1244359"/>
              <a:gd name="connsiteY429" fmla="*/ 1062038 h 1201102"/>
              <a:gd name="connsiteX430" fmla="*/ 369965 w 1244359"/>
              <a:gd name="connsiteY430" fmla="*/ 1060133 h 1201102"/>
              <a:gd name="connsiteX431" fmla="*/ 383300 w 1244359"/>
              <a:gd name="connsiteY431" fmla="*/ 1069658 h 1201102"/>
              <a:gd name="connsiteX432" fmla="*/ 418542 w 1244359"/>
              <a:gd name="connsiteY432" fmla="*/ 1082993 h 1201102"/>
              <a:gd name="connsiteX433" fmla="*/ 406160 w 1244359"/>
              <a:gd name="connsiteY433" fmla="*/ 1074420 h 1201102"/>
              <a:gd name="connsiteX434" fmla="*/ 415685 w 1244359"/>
              <a:gd name="connsiteY434" fmla="*/ 1076325 h 1201102"/>
              <a:gd name="connsiteX435" fmla="*/ 406160 w 1244359"/>
              <a:gd name="connsiteY435" fmla="*/ 1070610 h 1201102"/>
              <a:gd name="connsiteX436" fmla="*/ 409017 w 1244359"/>
              <a:gd name="connsiteY436" fmla="*/ 1069658 h 1201102"/>
              <a:gd name="connsiteX437" fmla="*/ 417590 w 1244359"/>
              <a:gd name="connsiteY437" fmla="*/ 1078230 h 1201102"/>
              <a:gd name="connsiteX438" fmla="*/ 421400 w 1244359"/>
              <a:gd name="connsiteY438" fmla="*/ 1079183 h 1201102"/>
              <a:gd name="connsiteX439" fmla="*/ 420447 w 1244359"/>
              <a:gd name="connsiteY439" fmla="*/ 1074420 h 1201102"/>
              <a:gd name="connsiteX440" fmla="*/ 410922 w 1244359"/>
              <a:gd name="connsiteY440" fmla="*/ 1066800 h 1201102"/>
              <a:gd name="connsiteX441" fmla="*/ 429972 w 1244359"/>
              <a:gd name="connsiteY441" fmla="*/ 1070610 h 1201102"/>
              <a:gd name="connsiteX442" fmla="*/ 434735 w 1244359"/>
              <a:gd name="connsiteY442" fmla="*/ 1076325 h 1201102"/>
              <a:gd name="connsiteX443" fmla="*/ 439497 w 1244359"/>
              <a:gd name="connsiteY443" fmla="*/ 1077278 h 1201102"/>
              <a:gd name="connsiteX444" fmla="*/ 444260 w 1244359"/>
              <a:gd name="connsiteY444" fmla="*/ 1075373 h 1201102"/>
              <a:gd name="connsiteX445" fmla="*/ 453785 w 1244359"/>
              <a:gd name="connsiteY445" fmla="*/ 1081088 h 1201102"/>
              <a:gd name="connsiteX446" fmla="*/ 473787 w 1244359"/>
              <a:gd name="connsiteY446" fmla="*/ 1093470 h 1201102"/>
              <a:gd name="connsiteX447" fmla="*/ 473787 w 1244359"/>
              <a:gd name="connsiteY447" fmla="*/ 1093470 h 1201102"/>
              <a:gd name="connsiteX448" fmla="*/ 472835 w 1244359"/>
              <a:gd name="connsiteY448" fmla="*/ 1094423 h 1201102"/>
              <a:gd name="connsiteX449" fmla="*/ 452832 w 1244359"/>
              <a:gd name="connsiteY449" fmla="*/ 1091565 h 1201102"/>
              <a:gd name="connsiteX450" fmla="*/ 453785 w 1244359"/>
              <a:gd name="connsiteY450" fmla="*/ 1092518 h 1201102"/>
              <a:gd name="connsiteX451" fmla="*/ 439497 w 1244359"/>
              <a:gd name="connsiteY451" fmla="*/ 1089660 h 1201102"/>
              <a:gd name="connsiteX452" fmla="*/ 444260 w 1244359"/>
              <a:gd name="connsiteY452" fmla="*/ 1093470 h 1201102"/>
              <a:gd name="connsiteX453" fmla="*/ 430925 w 1244359"/>
              <a:gd name="connsiteY453" fmla="*/ 1088708 h 1201102"/>
              <a:gd name="connsiteX454" fmla="*/ 437592 w 1244359"/>
              <a:gd name="connsiteY454" fmla="*/ 1091565 h 1201102"/>
              <a:gd name="connsiteX455" fmla="*/ 430925 w 1244359"/>
              <a:gd name="connsiteY455" fmla="*/ 1087755 h 1201102"/>
              <a:gd name="connsiteX456" fmla="*/ 430925 w 1244359"/>
              <a:gd name="connsiteY456" fmla="*/ 1087755 h 1201102"/>
              <a:gd name="connsiteX457" fmla="*/ 430925 w 1244359"/>
              <a:gd name="connsiteY457" fmla="*/ 1087755 h 1201102"/>
              <a:gd name="connsiteX458" fmla="*/ 427115 w 1244359"/>
              <a:gd name="connsiteY458" fmla="*/ 1084898 h 1201102"/>
              <a:gd name="connsiteX459" fmla="*/ 422352 w 1244359"/>
              <a:gd name="connsiteY459" fmla="*/ 1085850 h 1201102"/>
              <a:gd name="connsiteX460" fmla="*/ 423305 w 1244359"/>
              <a:gd name="connsiteY460" fmla="*/ 1085850 h 1201102"/>
              <a:gd name="connsiteX461" fmla="*/ 396635 w 1244359"/>
              <a:gd name="connsiteY461" fmla="*/ 1078230 h 1201102"/>
              <a:gd name="connsiteX462" fmla="*/ 365202 w 1244359"/>
              <a:gd name="connsiteY462" fmla="*/ 1071563 h 1201102"/>
              <a:gd name="connsiteX463" fmla="*/ 354725 w 1244359"/>
              <a:gd name="connsiteY463" fmla="*/ 1064895 h 1201102"/>
              <a:gd name="connsiteX464" fmla="*/ 329007 w 1244359"/>
              <a:gd name="connsiteY464" fmla="*/ 1048703 h 1201102"/>
              <a:gd name="connsiteX465" fmla="*/ 314720 w 1244359"/>
              <a:gd name="connsiteY465" fmla="*/ 1041083 h 1201102"/>
              <a:gd name="connsiteX466" fmla="*/ 315672 w 1244359"/>
              <a:gd name="connsiteY466" fmla="*/ 1039178 h 1201102"/>
              <a:gd name="connsiteX467" fmla="*/ 291860 w 1244359"/>
              <a:gd name="connsiteY467" fmla="*/ 1022033 h 1201102"/>
              <a:gd name="connsiteX468" fmla="*/ 294717 w 1244359"/>
              <a:gd name="connsiteY468" fmla="*/ 1028700 h 1201102"/>
              <a:gd name="connsiteX469" fmla="*/ 296622 w 1244359"/>
              <a:gd name="connsiteY469" fmla="*/ 1025843 h 1201102"/>
              <a:gd name="connsiteX470" fmla="*/ 305195 w 1244359"/>
              <a:gd name="connsiteY470" fmla="*/ 1040130 h 1201102"/>
              <a:gd name="connsiteX471" fmla="*/ 327102 w 1244359"/>
              <a:gd name="connsiteY471" fmla="*/ 1053465 h 1201102"/>
              <a:gd name="connsiteX472" fmla="*/ 331865 w 1244359"/>
              <a:gd name="connsiteY472" fmla="*/ 1060133 h 1201102"/>
              <a:gd name="connsiteX473" fmla="*/ 334722 w 1244359"/>
              <a:gd name="connsiteY473" fmla="*/ 1057275 h 1201102"/>
              <a:gd name="connsiteX474" fmla="*/ 348057 w 1244359"/>
              <a:gd name="connsiteY474" fmla="*/ 1065848 h 1201102"/>
              <a:gd name="connsiteX475" fmla="*/ 341390 w 1244359"/>
              <a:gd name="connsiteY475" fmla="*/ 1067753 h 1201102"/>
              <a:gd name="connsiteX476" fmla="*/ 344247 w 1244359"/>
              <a:gd name="connsiteY476" fmla="*/ 1068705 h 1201102"/>
              <a:gd name="connsiteX477" fmla="*/ 342342 w 1244359"/>
              <a:gd name="connsiteY477" fmla="*/ 1071563 h 1201102"/>
              <a:gd name="connsiteX478" fmla="*/ 351867 w 1244359"/>
              <a:gd name="connsiteY478" fmla="*/ 1073468 h 1201102"/>
              <a:gd name="connsiteX479" fmla="*/ 369012 w 1244359"/>
              <a:gd name="connsiteY479" fmla="*/ 1086803 h 1201102"/>
              <a:gd name="connsiteX480" fmla="*/ 373775 w 1244359"/>
              <a:gd name="connsiteY480" fmla="*/ 1085850 h 1201102"/>
              <a:gd name="connsiteX481" fmla="*/ 372822 w 1244359"/>
              <a:gd name="connsiteY481" fmla="*/ 1087755 h 1201102"/>
              <a:gd name="connsiteX482" fmla="*/ 444260 w 1244359"/>
              <a:gd name="connsiteY482" fmla="*/ 1109663 h 1201102"/>
              <a:gd name="connsiteX483" fmla="*/ 472835 w 1244359"/>
              <a:gd name="connsiteY483" fmla="*/ 1120140 h 1201102"/>
              <a:gd name="connsiteX484" fmla="*/ 562370 w 1244359"/>
              <a:gd name="connsiteY484" fmla="*/ 1133475 h 1201102"/>
              <a:gd name="connsiteX485" fmla="*/ 595707 w 1244359"/>
              <a:gd name="connsiteY485" fmla="*/ 1132523 h 1201102"/>
              <a:gd name="connsiteX486" fmla="*/ 601422 w 1244359"/>
              <a:gd name="connsiteY486" fmla="*/ 1131570 h 1201102"/>
              <a:gd name="connsiteX487" fmla="*/ 586182 w 1244359"/>
              <a:gd name="connsiteY487" fmla="*/ 1137285 h 1201102"/>
              <a:gd name="connsiteX488" fmla="*/ 585230 w 1244359"/>
              <a:gd name="connsiteY488" fmla="*/ 1144905 h 1201102"/>
              <a:gd name="connsiteX489" fmla="*/ 542367 w 1244359"/>
              <a:gd name="connsiteY489" fmla="*/ 1146810 h 1201102"/>
              <a:gd name="connsiteX490" fmla="*/ 533795 w 1244359"/>
              <a:gd name="connsiteY490" fmla="*/ 1143953 h 1201102"/>
              <a:gd name="connsiteX491" fmla="*/ 513792 w 1244359"/>
              <a:gd name="connsiteY491" fmla="*/ 1141095 h 1201102"/>
              <a:gd name="connsiteX492" fmla="*/ 502362 w 1244359"/>
              <a:gd name="connsiteY492" fmla="*/ 1143953 h 1201102"/>
              <a:gd name="connsiteX493" fmla="*/ 489980 w 1244359"/>
              <a:gd name="connsiteY493" fmla="*/ 1139190 h 1201102"/>
              <a:gd name="connsiteX494" fmla="*/ 481407 w 1244359"/>
              <a:gd name="connsiteY494" fmla="*/ 1139190 h 1201102"/>
              <a:gd name="connsiteX495" fmla="*/ 483312 w 1244359"/>
              <a:gd name="connsiteY495" fmla="*/ 1138238 h 1201102"/>
              <a:gd name="connsiteX496" fmla="*/ 472835 w 1244359"/>
              <a:gd name="connsiteY496" fmla="*/ 1139190 h 1201102"/>
              <a:gd name="connsiteX497" fmla="*/ 471882 w 1244359"/>
              <a:gd name="connsiteY497" fmla="*/ 1136333 h 1201102"/>
              <a:gd name="connsiteX498" fmla="*/ 454737 w 1244359"/>
              <a:gd name="connsiteY498" fmla="*/ 1135380 h 1201102"/>
              <a:gd name="connsiteX499" fmla="*/ 453785 w 1244359"/>
              <a:gd name="connsiteY499" fmla="*/ 1131570 h 1201102"/>
              <a:gd name="connsiteX500" fmla="*/ 444260 w 1244359"/>
              <a:gd name="connsiteY500" fmla="*/ 1133475 h 1201102"/>
              <a:gd name="connsiteX501" fmla="*/ 430925 w 1244359"/>
              <a:gd name="connsiteY501" fmla="*/ 1125855 h 1201102"/>
              <a:gd name="connsiteX502" fmla="*/ 412827 w 1244359"/>
              <a:gd name="connsiteY502" fmla="*/ 1122998 h 1201102"/>
              <a:gd name="connsiteX503" fmla="*/ 395682 w 1244359"/>
              <a:gd name="connsiteY503" fmla="*/ 1118235 h 1201102"/>
              <a:gd name="connsiteX504" fmla="*/ 396635 w 1244359"/>
              <a:gd name="connsiteY504" fmla="*/ 1121093 h 1201102"/>
              <a:gd name="connsiteX505" fmla="*/ 377585 w 1244359"/>
              <a:gd name="connsiteY505" fmla="*/ 1115378 h 1201102"/>
              <a:gd name="connsiteX506" fmla="*/ 379490 w 1244359"/>
              <a:gd name="connsiteY506" fmla="*/ 1114425 h 1201102"/>
              <a:gd name="connsiteX507" fmla="*/ 358535 w 1244359"/>
              <a:gd name="connsiteY507" fmla="*/ 1106805 h 1201102"/>
              <a:gd name="connsiteX508" fmla="*/ 342342 w 1244359"/>
              <a:gd name="connsiteY508" fmla="*/ 1099185 h 1201102"/>
              <a:gd name="connsiteX509" fmla="*/ 337580 w 1244359"/>
              <a:gd name="connsiteY509" fmla="*/ 1100138 h 1201102"/>
              <a:gd name="connsiteX510" fmla="*/ 330912 w 1244359"/>
              <a:gd name="connsiteY510" fmla="*/ 1098233 h 1201102"/>
              <a:gd name="connsiteX511" fmla="*/ 327102 w 1244359"/>
              <a:gd name="connsiteY511" fmla="*/ 1092518 h 1201102"/>
              <a:gd name="connsiteX512" fmla="*/ 317577 w 1244359"/>
              <a:gd name="connsiteY512" fmla="*/ 1091565 h 1201102"/>
              <a:gd name="connsiteX513" fmla="*/ 316625 w 1244359"/>
              <a:gd name="connsiteY513" fmla="*/ 1087755 h 1201102"/>
              <a:gd name="connsiteX514" fmla="*/ 321387 w 1244359"/>
              <a:gd name="connsiteY514" fmla="*/ 1087755 h 1201102"/>
              <a:gd name="connsiteX515" fmla="*/ 309005 w 1244359"/>
              <a:gd name="connsiteY515" fmla="*/ 1088708 h 1201102"/>
              <a:gd name="connsiteX516" fmla="*/ 319482 w 1244359"/>
              <a:gd name="connsiteY516" fmla="*/ 1096328 h 1201102"/>
              <a:gd name="connsiteX517" fmla="*/ 339485 w 1244359"/>
              <a:gd name="connsiteY517" fmla="*/ 1105853 h 1201102"/>
              <a:gd name="connsiteX518" fmla="*/ 336627 w 1244359"/>
              <a:gd name="connsiteY518" fmla="*/ 1105853 h 1201102"/>
              <a:gd name="connsiteX519" fmla="*/ 336627 w 1244359"/>
              <a:gd name="connsiteY519" fmla="*/ 1102995 h 1201102"/>
              <a:gd name="connsiteX520" fmla="*/ 309957 w 1244359"/>
              <a:gd name="connsiteY520" fmla="*/ 1091565 h 1201102"/>
              <a:gd name="connsiteX521" fmla="*/ 305195 w 1244359"/>
              <a:gd name="connsiteY521" fmla="*/ 1095375 h 1201102"/>
              <a:gd name="connsiteX522" fmla="*/ 335675 w 1244359"/>
              <a:gd name="connsiteY522" fmla="*/ 1109663 h 1201102"/>
              <a:gd name="connsiteX523" fmla="*/ 342342 w 1244359"/>
              <a:gd name="connsiteY523" fmla="*/ 1108710 h 1201102"/>
              <a:gd name="connsiteX524" fmla="*/ 353772 w 1244359"/>
              <a:gd name="connsiteY524" fmla="*/ 1116330 h 1201102"/>
              <a:gd name="connsiteX525" fmla="*/ 353772 w 1244359"/>
              <a:gd name="connsiteY525" fmla="*/ 1113473 h 1201102"/>
              <a:gd name="connsiteX526" fmla="*/ 374727 w 1244359"/>
              <a:gd name="connsiteY526" fmla="*/ 1124903 h 1201102"/>
              <a:gd name="connsiteX527" fmla="*/ 362345 w 1244359"/>
              <a:gd name="connsiteY527" fmla="*/ 1122998 h 1201102"/>
              <a:gd name="connsiteX528" fmla="*/ 376632 w 1244359"/>
              <a:gd name="connsiteY528" fmla="*/ 1127760 h 1201102"/>
              <a:gd name="connsiteX529" fmla="*/ 375680 w 1244359"/>
              <a:gd name="connsiteY529" fmla="*/ 1129665 h 1201102"/>
              <a:gd name="connsiteX530" fmla="*/ 399492 w 1244359"/>
              <a:gd name="connsiteY530" fmla="*/ 1138238 h 1201102"/>
              <a:gd name="connsiteX531" fmla="*/ 412827 w 1244359"/>
              <a:gd name="connsiteY531" fmla="*/ 1143953 h 1201102"/>
              <a:gd name="connsiteX532" fmla="*/ 426162 w 1244359"/>
              <a:gd name="connsiteY532" fmla="*/ 1146810 h 1201102"/>
              <a:gd name="connsiteX533" fmla="*/ 427115 w 1244359"/>
              <a:gd name="connsiteY533" fmla="*/ 1149668 h 1201102"/>
              <a:gd name="connsiteX534" fmla="*/ 471882 w 1244359"/>
              <a:gd name="connsiteY534" fmla="*/ 1159193 h 1201102"/>
              <a:gd name="connsiteX535" fmla="*/ 461405 w 1244359"/>
              <a:gd name="connsiteY535" fmla="*/ 1159193 h 1201102"/>
              <a:gd name="connsiteX536" fmla="*/ 474740 w 1244359"/>
              <a:gd name="connsiteY536" fmla="*/ 1163003 h 1201102"/>
              <a:gd name="connsiteX537" fmla="*/ 474740 w 1244359"/>
              <a:gd name="connsiteY537" fmla="*/ 1164908 h 1201102"/>
              <a:gd name="connsiteX538" fmla="*/ 489980 w 1244359"/>
              <a:gd name="connsiteY538" fmla="*/ 1162050 h 1201102"/>
              <a:gd name="connsiteX539" fmla="*/ 509982 w 1244359"/>
              <a:gd name="connsiteY539" fmla="*/ 1167765 h 1201102"/>
              <a:gd name="connsiteX540" fmla="*/ 525222 w 1244359"/>
              <a:gd name="connsiteY540" fmla="*/ 1167765 h 1201102"/>
              <a:gd name="connsiteX541" fmla="*/ 528080 w 1244359"/>
              <a:gd name="connsiteY541" fmla="*/ 1166813 h 1201102"/>
              <a:gd name="connsiteX542" fmla="*/ 542367 w 1244359"/>
              <a:gd name="connsiteY542" fmla="*/ 1170623 h 1201102"/>
              <a:gd name="connsiteX543" fmla="*/ 533795 w 1244359"/>
              <a:gd name="connsiteY543" fmla="*/ 1172528 h 1201102"/>
              <a:gd name="connsiteX544" fmla="*/ 539510 w 1244359"/>
              <a:gd name="connsiteY544" fmla="*/ 1177290 h 1201102"/>
              <a:gd name="connsiteX545" fmla="*/ 550940 w 1244359"/>
              <a:gd name="connsiteY545" fmla="*/ 1179195 h 1201102"/>
              <a:gd name="connsiteX546" fmla="*/ 542367 w 1244359"/>
              <a:gd name="connsiteY546" fmla="*/ 1174433 h 1201102"/>
              <a:gd name="connsiteX547" fmla="*/ 547130 w 1244359"/>
              <a:gd name="connsiteY547" fmla="*/ 1173480 h 1201102"/>
              <a:gd name="connsiteX548" fmla="*/ 555702 w 1244359"/>
              <a:gd name="connsiteY548" fmla="*/ 1175385 h 1201102"/>
              <a:gd name="connsiteX549" fmla="*/ 556655 w 1244359"/>
              <a:gd name="connsiteY549" fmla="*/ 1178243 h 1201102"/>
              <a:gd name="connsiteX550" fmla="*/ 528080 w 1244359"/>
              <a:gd name="connsiteY550" fmla="*/ 1178243 h 1201102"/>
              <a:gd name="connsiteX551" fmla="*/ 501410 w 1244359"/>
              <a:gd name="connsiteY551" fmla="*/ 1172528 h 1201102"/>
              <a:gd name="connsiteX552" fmla="*/ 480455 w 1244359"/>
              <a:gd name="connsiteY552" fmla="*/ 1169670 h 1201102"/>
              <a:gd name="connsiteX553" fmla="*/ 459500 w 1244359"/>
              <a:gd name="connsiteY553" fmla="*/ 1167765 h 1201102"/>
              <a:gd name="connsiteX554" fmla="*/ 455690 w 1244359"/>
              <a:gd name="connsiteY554" fmla="*/ 1163955 h 1201102"/>
              <a:gd name="connsiteX555" fmla="*/ 403302 w 1244359"/>
              <a:gd name="connsiteY555" fmla="*/ 1150620 h 1201102"/>
              <a:gd name="connsiteX556" fmla="*/ 412827 w 1244359"/>
              <a:gd name="connsiteY556" fmla="*/ 1155383 h 1201102"/>
              <a:gd name="connsiteX557" fmla="*/ 393777 w 1244359"/>
              <a:gd name="connsiteY557" fmla="*/ 1145858 h 1201102"/>
              <a:gd name="connsiteX558" fmla="*/ 382347 w 1244359"/>
              <a:gd name="connsiteY558" fmla="*/ 1143000 h 1201102"/>
              <a:gd name="connsiteX559" fmla="*/ 389015 w 1244359"/>
              <a:gd name="connsiteY559" fmla="*/ 1147763 h 1201102"/>
              <a:gd name="connsiteX560" fmla="*/ 364250 w 1244359"/>
              <a:gd name="connsiteY560" fmla="*/ 1136333 h 1201102"/>
              <a:gd name="connsiteX561" fmla="*/ 330912 w 1244359"/>
              <a:gd name="connsiteY561" fmla="*/ 1122045 h 1201102"/>
              <a:gd name="connsiteX562" fmla="*/ 306147 w 1244359"/>
              <a:gd name="connsiteY562" fmla="*/ 1105853 h 1201102"/>
              <a:gd name="connsiteX563" fmla="*/ 301385 w 1244359"/>
              <a:gd name="connsiteY563" fmla="*/ 1102043 h 1201102"/>
              <a:gd name="connsiteX564" fmla="*/ 298527 w 1244359"/>
              <a:gd name="connsiteY564" fmla="*/ 1104900 h 1201102"/>
              <a:gd name="connsiteX565" fmla="*/ 295670 w 1244359"/>
              <a:gd name="connsiteY565" fmla="*/ 1103948 h 1201102"/>
              <a:gd name="connsiteX566" fmla="*/ 289002 w 1244359"/>
              <a:gd name="connsiteY566" fmla="*/ 1097280 h 1201102"/>
              <a:gd name="connsiteX567" fmla="*/ 275667 w 1244359"/>
              <a:gd name="connsiteY567" fmla="*/ 1090613 h 1201102"/>
              <a:gd name="connsiteX568" fmla="*/ 261380 w 1244359"/>
              <a:gd name="connsiteY568" fmla="*/ 1079183 h 1201102"/>
              <a:gd name="connsiteX569" fmla="*/ 229947 w 1244359"/>
              <a:gd name="connsiteY569" fmla="*/ 1054418 h 1201102"/>
              <a:gd name="connsiteX570" fmla="*/ 202325 w 1244359"/>
              <a:gd name="connsiteY570" fmla="*/ 1031558 h 1201102"/>
              <a:gd name="connsiteX571" fmla="*/ 226137 w 1244359"/>
              <a:gd name="connsiteY571" fmla="*/ 1054418 h 1201102"/>
              <a:gd name="connsiteX572" fmla="*/ 249950 w 1244359"/>
              <a:gd name="connsiteY572" fmla="*/ 1071563 h 1201102"/>
              <a:gd name="connsiteX573" fmla="*/ 275667 w 1244359"/>
              <a:gd name="connsiteY573" fmla="*/ 1088708 h 1201102"/>
              <a:gd name="connsiteX574" fmla="*/ 276620 w 1244359"/>
              <a:gd name="connsiteY574" fmla="*/ 1093470 h 1201102"/>
              <a:gd name="connsiteX575" fmla="*/ 269000 w 1244359"/>
              <a:gd name="connsiteY575" fmla="*/ 1091565 h 1201102"/>
              <a:gd name="connsiteX576" fmla="*/ 295670 w 1244359"/>
              <a:gd name="connsiteY576" fmla="*/ 1109663 h 1201102"/>
              <a:gd name="connsiteX577" fmla="*/ 304242 w 1244359"/>
              <a:gd name="connsiteY577" fmla="*/ 1113473 h 1201102"/>
              <a:gd name="connsiteX578" fmla="*/ 338532 w 1244359"/>
              <a:gd name="connsiteY578" fmla="*/ 1125855 h 1201102"/>
              <a:gd name="connsiteX579" fmla="*/ 329960 w 1244359"/>
              <a:gd name="connsiteY579" fmla="*/ 1123950 h 1201102"/>
              <a:gd name="connsiteX580" fmla="*/ 337580 w 1244359"/>
              <a:gd name="connsiteY580" fmla="*/ 1129665 h 1201102"/>
              <a:gd name="connsiteX581" fmla="*/ 329007 w 1244359"/>
              <a:gd name="connsiteY581" fmla="*/ 1126808 h 1201102"/>
              <a:gd name="connsiteX582" fmla="*/ 338532 w 1244359"/>
              <a:gd name="connsiteY582" fmla="*/ 1136333 h 1201102"/>
              <a:gd name="connsiteX583" fmla="*/ 344247 w 1244359"/>
              <a:gd name="connsiteY583" fmla="*/ 1135380 h 1201102"/>
              <a:gd name="connsiteX584" fmla="*/ 347105 w 1244359"/>
              <a:gd name="connsiteY584" fmla="*/ 1137285 h 1201102"/>
              <a:gd name="connsiteX585" fmla="*/ 340437 w 1244359"/>
              <a:gd name="connsiteY585" fmla="*/ 1140143 h 1201102"/>
              <a:gd name="connsiteX586" fmla="*/ 348057 w 1244359"/>
              <a:gd name="connsiteY586" fmla="*/ 1141095 h 1201102"/>
              <a:gd name="connsiteX587" fmla="*/ 346152 w 1244359"/>
              <a:gd name="connsiteY587" fmla="*/ 1145858 h 1201102"/>
              <a:gd name="connsiteX588" fmla="*/ 361392 w 1244359"/>
              <a:gd name="connsiteY588" fmla="*/ 1153478 h 1201102"/>
              <a:gd name="connsiteX589" fmla="*/ 359487 w 1244359"/>
              <a:gd name="connsiteY589" fmla="*/ 1150620 h 1201102"/>
              <a:gd name="connsiteX590" fmla="*/ 367107 w 1244359"/>
              <a:gd name="connsiteY590" fmla="*/ 1153478 h 1201102"/>
              <a:gd name="connsiteX591" fmla="*/ 362345 w 1244359"/>
              <a:gd name="connsiteY591" fmla="*/ 1152525 h 1201102"/>
              <a:gd name="connsiteX592" fmla="*/ 387110 w 1244359"/>
              <a:gd name="connsiteY592" fmla="*/ 1165860 h 1201102"/>
              <a:gd name="connsiteX593" fmla="*/ 389967 w 1244359"/>
              <a:gd name="connsiteY593" fmla="*/ 1163003 h 1201102"/>
              <a:gd name="connsiteX594" fmla="*/ 402350 w 1244359"/>
              <a:gd name="connsiteY594" fmla="*/ 1170623 h 1201102"/>
              <a:gd name="connsiteX595" fmla="*/ 405207 w 1244359"/>
              <a:gd name="connsiteY595" fmla="*/ 1166813 h 1201102"/>
              <a:gd name="connsiteX596" fmla="*/ 417590 w 1244359"/>
              <a:gd name="connsiteY596" fmla="*/ 1172528 h 1201102"/>
              <a:gd name="connsiteX597" fmla="*/ 409970 w 1244359"/>
              <a:gd name="connsiteY597" fmla="*/ 1172528 h 1201102"/>
              <a:gd name="connsiteX598" fmla="*/ 429020 w 1244359"/>
              <a:gd name="connsiteY598" fmla="*/ 1174433 h 1201102"/>
              <a:gd name="connsiteX599" fmla="*/ 432830 w 1244359"/>
              <a:gd name="connsiteY599" fmla="*/ 1180148 h 1201102"/>
              <a:gd name="connsiteX600" fmla="*/ 436640 w 1244359"/>
              <a:gd name="connsiteY600" fmla="*/ 1177290 h 1201102"/>
              <a:gd name="connsiteX601" fmla="*/ 447117 w 1244359"/>
              <a:gd name="connsiteY601" fmla="*/ 1181100 h 1201102"/>
              <a:gd name="connsiteX602" fmla="*/ 463310 w 1244359"/>
              <a:gd name="connsiteY602" fmla="*/ 1185863 h 1201102"/>
              <a:gd name="connsiteX603" fmla="*/ 465215 w 1244359"/>
              <a:gd name="connsiteY603" fmla="*/ 1183005 h 1201102"/>
              <a:gd name="connsiteX604" fmla="*/ 501410 w 1244359"/>
              <a:gd name="connsiteY604" fmla="*/ 1189673 h 1201102"/>
              <a:gd name="connsiteX605" fmla="*/ 535700 w 1244359"/>
              <a:gd name="connsiteY605" fmla="*/ 1194435 h 1201102"/>
              <a:gd name="connsiteX606" fmla="*/ 535700 w 1244359"/>
              <a:gd name="connsiteY606" fmla="*/ 1191578 h 1201102"/>
              <a:gd name="connsiteX607" fmla="*/ 557607 w 1244359"/>
              <a:gd name="connsiteY607" fmla="*/ 1191578 h 1201102"/>
              <a:gd name="connsiteX608" fmla="*/ 555702 w 1244359"/>
              <a:gd name="connsiteY608" fmla="*/ 1193483 h 1201102"/>
              <a:gd name="connsiteX609" fmla="*/ 575705 w 1244359"/>
              <a:gd name="connsiteY609" fmla="*/ 1196340 h 1201102"/>
              <a:gd name="connsiteX610" fmla="*/ 561417 w 1244359"/>
              <a:gd name="connsiteY610" fmla="*/ 1201103 h 1201102"/>
              <a:gd name="connsiteX611" fmla="*/ 589040 w 1244359"/>
              <a:gd name="connsiteY611" fmla="*/ 1196340 h 1201102"/>
              <a:gd name="connsiteX612" fmla="*/ 589040 w 1244359"/>
              <a:gd name="connsiteY612" fmla="*/ 1193483 h 1201102"/>
              <a:gd name="connsiteX613" fmla="*/ 598565 w 1244359"/>
              <a:gd name="connsiteY613" fmla="*/ 1192530 h 1201102"/>
              <a:gd name="connsiteX614" fmla="*/ 606185 w 1244359"/>
              <a:gd name="connsiteY614" fmla="*/ 1196340 h 1201102"/>
              <a:gd name="connsiteX615" fmla="*/ 641427 w 1244359"/>
              <a:gd name="connsiteY615" fmla="*/ 1191578 h 1201102"/>
              <a:gd name="connsiteX616" fmla="*/ 661430 w 1244359"/>
              <a:gd name="connsiteY616" fmla="*/ 1191578 h 1201102"/>
              <a:gd name="connsiteX617" fmla="*/ 683337 w 1244359"/>
              <a:gd name="connsiteY617" fmla="*/ 1188720 h 1201102"/>
              <a:gd name="connsiteX618" fmla="*/ 720485 w 1244359"/>
              <a:gd name="connsiteY618" fmla="*/ 1179195 h 1201102"/>
              <a:gd name="connsiteX619" fmla="*/ 729057 w 1244359"/>
              <a:gd name="connsiteY619" fmla="*/ 1181100 h 1201102"/>
              <a:gd name="connsiteX620" fmla="*/ 748107 w 1244359"/>
              <a:gd name="connsiteY620" fmla="*/ 1174433 h 1201102"/>
              <a:gd name="connsiteX621" fmla="*/ 744297 w 1244359"/>
              <a:gd name="connsiteY621" fmla="*/ 1173480 h 1201102"/>
              <a:gd name="connsiteX622" fmla="*/ 754775 w 1244359"/>
              <a:gd name="connsiteY622" fmla="*/ 1169670 h 1201102"/>
              <a:gd name="connsiteX623" fmla="*/ 758585 w 1244359"/>
              <a:gd name="connsiteY623" fmla="*/ 1171575 h 1201102"/>
              <a:gd name="connsiteX624" fmla="*/ 782397 w 1244359"/>
              <a:gd name="connsiteY624" fmla="*/ 1165860 h 1201102"/>
              <a:gd name="connsiteX625" fmla="*/ 778587 w 1244359"/>
              <a:gd name="connsiteY625" fmla="*/ 1163955 h 1201102"/>
              <a:gd name="connsiteX626" fmla="*/ 797637 w 1244359"/>
              <a:gd name="connsiteY626" fmla="*/ 1161098 h 1201102"/>
              <a:gd name="connsiteX627" fmla="*/ 790017 w 1244359"/>
              <a:gd name="connsiteY627" fmla="*/ 1163003 h 1201102"/>
              <a:gd name="connsiteX628" fmla="*/ 793827 w 1244359"/>
              <a:gd name="connsiteY628" fmla="*/ 1163955 h 1201102"/>
              <a:gd name="connsiteX629" fmla="*/ 840500 w 1244359"/>
              <a:gd name="connsiteY629" fmla="*/ 1143953 h 1201102"/>
              <a:gd name="connsiteX630" fmla="*/ 846215 w 1244359"/>
              <a:gd name="connsiteY630" fmla="*/ 1138238 h 1201102"/>
              <a:gd name="connsiteX631" fmla="*/ 862407 w 1244359"/>
              <a:gd name="connsiteY631" fmla="*/ 1133475 h 1201102"/>
              <a:gd name="connsiteX632" fmla="*/ 868122 w 1244359"/>
              <a:gd name="connsiteY632" fmla="*/ 1130618 h 1201102"/>
              <a:gd name="connsiteX633" fmla="*/ 888125 w 1244359"/>
              <a:gd name="connsiteY633" fmla="*/ 1122045 h 1201102"/>
              <a:gd name="connsiteX634" fmla="*/ 882410 w 1244359"/>
              <a:gd name="connsiteY634" fmla="*/ 1127760 h 1201102"/>
              <a:gd name="connsiteX635" fmla="*/ 893840 w 1244359"/>
              <a:gd name="connsiteY635" fmla="*/ 1122045 h 1201102"/>
              <a:gd name="connsiteX636" fmla="*/ 895745 w 1244359"/>
              <a:gd name="connsiteY636" fmla="*/ 1117283 h 1201102"/>
              <a:gd name="connsiteX637" fmla="*/ 902412 w 1244359"/>
              <a:gd name="connsiteY637" fmla="*/ 1115378 h 1201102"/>
              <a:gd name="connsiteX638" fmla="*/ 891935 w 1244359"/>
              <a:gd name="connsiteY638" fmla="*/ 1125855 h 1201102"/>
              <a:gd name="connsiteX639" fmla="*/ 915747 w 1244359"/>
              <a:gd name="connsiteY639" fmla="*/ 1114425 h 1201102"/>
              <a:gd name="connsiteX640" fmla="*/ 918605 w 1244359"/>
              <a:gd name="connsiteY640" fmla="*/ 1112520 h 1201102"/>
              <a:gd name="connsiteX641" fmla="*/ 913842 w 1244359"/>
              <a:gd name="connsiteY641" fmla="*/ 1122045 h 1201102"/>
              <a:gd name="connsiteX642" fmla="*/ 936702 w 1244359"/>
              <a:gd name="connsiteY642" fmla="*/ 1105853 h 1201102"/>
              <a:gd name="connsiteX643" fmla="*/ 956705 w 1244359"/>
              <a:gd name="connsiteY643" fmla="*/ 1087755 h 1201102"/>
              <a:gd name="connsiteX644" fmla="*/ 957657 w 1244359"/>
              <a:gd name="connsiteY644" fmla="*/ 1091565 h 1201102"/>
              <a:gd name="connsiteX645" fmla="*/ 965277 w 1244359"/>
              <a:gd name="connsiteY645" fmla="*/ 1083945 h 1201102"/>
              <a:gd name="connsiteX646" fmla="*/ 968135 w 1244359"/>
              <a:gd name="connsiteY646" fmla="*/ 1085850 h 1201102"/>
              <a:gd name="connsiteX647" fmla="*/ 975755 w 1244359"/>
              <a:gd name="connsiteY647" fmla="*/ 1078230 h 1201102"/>
              <a:gd name="connsiteX648" fmla="*/ 964325 w 1244359"/>
              <a:gd name="connsiteY648" fmla="*/ 1082040 h 1201102"/>
              <a:gd name="connsiteX649" fmla="*/ 985280 w 1244359"/>
              <a:gd name="connsiteY649" fmla="*/ 1067753 h 1201102"/>
              <a:gd name="connsiteX650" fmla="*/ 977660 w 1244359"/>
              <a:gd name="connsiteY650" fmla="*/ 1075373 h 1201102"/>
              <a:gd name="connsiteX651" fmla="*/ 985280 w 1244359"/>
              <a:gd name="connsiteY651" fmla="*/ 1075373 h 1201102"/>
              <a:gd name="connsiteX652" fmla="*/ 984327 w 1244359"/>
              <a:gd name="connsiteY652" fmla="*/ 1071563 h 1201102"/>
              <a:gd name="connsiteX653" fmla="*/ 1010045 w 1244359"/>
              <a:gd name="connsiteY653" fmla="*/ 1057275 h 1201102"/>
              <a:gd name="connsiteX654" fmla="*/ 1004330 w 1244359"/>
              <a:gd name="connsiteY654" fmla="*/ 1055370 h 1201102"/>
              <a:gd name="connsiteX655" fmla="*/ 1011950 w 1244359"/>
              <a:gd name="connsiteY655" fmla="*/ 1049655 h 1201102"/>
              <a:gd name="connsiteX656" fmla="*/ 1013855 w 1244359"/>
              <a:gd name="connsiteY656" fmla="*/ 1054418 h 1201102"/>
              <a:gd name="connsiteX657" fmla="*/ 1016712 w 1244359"/>
              <a:gd name="connsiteY657" fmla="*/ 1048703 h 1201102"/>
              <a:gd name="connsiteX658" fmla="*/ 1026237 w 1244359"/>
              <a:gd name="connsiteY658" fmla="*/ 1044893 h 1201102"/>
              <a:gd name="connsiteX659" fmla="*/ 1032905 w 1244359"/>
              <a:gd name="connsiteY659" fmla="*/ 1041083 h 1201102"/>
              <a:gd name="connsiteX660" fmla="*/ 1039572 w 1244359"/>
              <a:gd name="connsiteY660" fmla="*/ 1029653 h 1201102"/>
              <a:gd name="connsiteX661" fmla="*/ 1041477 w 1244359"/>
              <a:gd name="connsiteY661" fmla="*/ 1031558 h 1201102"/>
              <a:gd name="connsiteX662" fmla="*/ 1050050 w 1244359"/>
              <a:gd name="connsiteY662" fmla="*/ 1024890 h 1201102"/>
              <a:gd name="connsiteX663" fmla="*/ 1051955 w 1244359"/>
              <a:gd name="connsiteY663" fmla="*/ 1018223 h 1201102"/>
              <a:gd name="connsiteX664" fmla="*/ 1054812 w 1244359"/>
              <a:gd name="connsiteY664" fmla="*/ 1019175 h 1201102"/>
              <a:gd name="connsiteX665" fmla="*/ 1071957 w 1244359"/>
              <a:gd name="connsiteY665" fmla="*/ 991553 h 1201102"/>
              <a:gd name="connsiteX666" fmla="*/ 1080530 w 1244359"/>
              <a:gd name="connsiteY666" fmla="*/ 980123 h 1201102"/>
              <a:gd name="connsiteX667" fmla="*/ 1077672 w 1244359"/>
              <a:gd name="connsiteY667" fmla="*/ 978218 h 1201102"/>
              <a:gd name="connsiteX668" fmla="*/ 1087197 w 1244359"/>
              <a:gd name="connsiteY668" fmla="*/ 967740 h 1201102"/>
              <a:gd name="connsiteX669" fmla="*/ 1088150 w 1244359"/>
              <a:gd name="connsiteY669" fmla="*/ 972503 h 1201102"/>
              <a:gd name="connsiteX670" fmla="*/ 1092912 w 1244359"/>
              <a:gd name="connsiteY670" fmla="*/ 964883 h 1201102"/>
              <a:gd name="connsiteX671" fmla="*/ 1088150 w 1244359"/>
              <a:gd name="connsiteY671" fmla="*/ 966788 h 1201102"/>
              <a:gd name="connsiteX672" fmla="*/ 1092912 w 1244359"/>
              <a:gd name="connsiteY672" fmla="*/ 959168 h 1201102"/>
              <a:gd name="connsiteX673" fmla="*/ 1094817 w 1244359"/>
              <a:gd name="connsiteY673" fmla="*/ 961073 h 1201102"/>
              <a:gd name="connsiteX674" fmla="*/ 1113867 w 1244359"/>
              <a:gd name="connsiteY674" fmla="*/ 928688 h 1201102"/>
              <a:gd name="connsiteX675" fmla="*/ 1119582 w 1244359"/>
              <a:gd name="connsiteY675" fmla="*/ 924878 h 1201102"/>
              <a:gd name="connsiteX676" fmla="*/ 1116725 w 1244359"/>
              <a:gd name="connsiteY676" fmla="*/ 924878 h 1201102"/>
              <a:gd name="connsiteX677" fmla="*/ 1123392 w 1244359"/>
              <a:gd name="connsiteY677" fmla="*/ 914400 h 1201102"/>
              <a:gd name="connsiteX678" fmla="*/ 1131965 w 1244359"/>
              <a:gd name="connsiteY678" fmla="*/ 902970 h 1201102"/>
              <a:gd name="connsiteX679" fmla="*/ 1130060 w 1244359"/>
              <a:gd name="connsiteY679" fmla="*/ 902018 h 1201102"/>
              <a:gd name="connsiteX680" fmla="*/ 1133870 w 1244359"/>
              <a:gd name="connsiteY680" fmla="*/ 900113 h 1201102"/>
              <a:gd name="connsiteX681" fmla="*/ 1135775 w 1244359"/>
              <a:gd name="connsiteY681" fmla="*/ 892493 h 1201102"/>
              <a:gd name="connsiteX682" fmla="*/ 1141490 w 1244359"/>
              <a:gd name="connsiteY682" fmla="*/ 884873 h 1201102"/>
              <a:gd name="connsiteX683" fmla="*/ 1139585 w 1244359"/>
              <a:gd name="connsiteY683" fmla="*/ 886778 h 1201102"/>
              <a:gd name="connsiteX684" fmla="*/ 1146252 w 1244359"/>
              <a:gd name="connsiteY684" fmla="*/ 874395 h 1201102"/>
              <a:gd name="connsiteX685" fmla="*/ 1144347 w 1244359"/>
              <a:gd name="connsiteY685" fmla="*/ 880110 h 1201102"/>
              <a:gd name="connsiteX686" fmla="*/ 1149110 w 1244359"/>
              <a:gd name="connsiteY686" fmla="*/ 868680 h 1201102"/>
              <a:gd name="connsiteX687" fmla="*/ 1158635 w 1244359"/>
              <a:gd name="connsiteY687" fmla="*/ 854393 h 1201102"/>
              <a:gd name="connsiteX688" fmla="*/ 1152920 w 1244359"/>
              <a:gd name="connsiteY688" fmla="*/ 869633 h 1201102"/>
              <a:gd name="connsiteX689" fmla="*/ 1146252 w 1244359"/>
              <a:gd name="connsiteY689" fmla="*/ 880110 h 1201102"/>
              <a:gd name="connsiteX690" fmla="*/ 1142442 w 1244359"/>
              <a:gd name="connsiteY690" fmla="*/ 892493 h 1201102"/>
              <a:gd name="connsiteX691" fmla="*/ 1143395 w 1244359"/>
              <a:gd name="connsiteY691" fmla="*/ 896303 h 1201102"/>
              <a:gd name="connsiteX692" fmla="*/ 1145300 w 1244359"/>
              <a:gd name="connsiteY692" fmla="*/ 889635 h 1201102"/>
              <a:gd name="connsiteX693" fmla="*/ 1150062 w 1244359"/>
              <a:gd name="connsiteY693" fmla="*/ 886778 h 1201102"/>
              <a:gd name="connsiteX694" fmla="*/ 1148157 w 1244359"/>
              <a:gd name="connsiteY694" fmla="*/ 891540 h 1201102"/>
              <a:gd name="connsiteX695" fmla="*/ 1155777 w 1244359"/>
              <a:gd name="connsiteY695" fmla="*/ 882968 h 1201102"/>
              <a:gd name="connsiteX696" fmla="*/ 1161492 w 1244359"/>
              <a:gd name="connsiteY696" fmla="*/ 871538 h 1201102"/>
              <a:gd name="connsiteX697" fmla="*/ 1170065 w 1244359"/>
              <a:gd name="connsiteY697" fmla="*/ 854393 h 1201102"/>
              <a:gd name="connsiteX698" fmla="*/ 1168160 w 1244359"/>
              <a:gd name="connsiteY698" fmla="*/ 850583 h 1201102"/>
              <a:gd name="connsiteX699" fmla="*/ 1189115 w 1244359"/>
              <a:gd name="connsiteY699" fmla="*/ 799148 h 1201102"/>
              <a:gd name="connsiteX700" fmla="*/ 1186257 w 1244359"/>
              <a:gd name="connsiteY700" fmla="*/ 793433 h 1201102"/>
              <a:gd name="connsiteX701" fmla="*/ 1191020 w 1244359"/>
              <a:gd name="connsiteY701" fmla="*/ 793433 h 1201102"/>
              <a:gd name="connsiteX702" fmla="*/ 1205307 w 1244359"/>
              <a:gd name="connsiteY702" fmla="*/ 756285 h 1201102"/>
              <a:gd name="connsiteX703" fmla="*/ 1209117 w 1244359"/>
              <a:gd name="connsiteY703" fmla="*/ 718185 h 1201102"/>
              <a:gd name="connsiteX704" fmla="*/ 1202450 w 1244359"/>
              <a:gd name="connsiteY704" fmla="*/ 737235 h 1201102"/>
              <a:gd name="connsiteX705" fmla="*/ 1209117 w 1244359"/>
              <a:gd name="connsiteY705" fmla="*/ 716280 h 1201102"/>
              <a:gd name="connsiteX706" fmla="*/ 1211975 w 1244359"/>
              <a:gd name="connsiteY706" fmla="*/ 697230 h 1201102"/>
              <a:gd name="connsiteX707" fmla="*/ 1220547 w 1244359"/>
              <a:gd name="connsiteY707" fmla="*/ 668655 h 1201102"/>
              <a:gd name="connsiteX708" fmla="*/ 1222452 w 1244359"/>
              <a:gd name="connsiteY708" fmla="*/ 662940 h 1201102"/>
              <a:gd name="connsiteX709" fmla="*/ 1226262 w 1244359"/>
              <a:gd name="connsiteY709" fmla="*/ 629603 h 1201102"/>
              <a:gd name="connsiteX710" fmla="*/ 1226262 w 1244359"/>
              <a:gd name="connsiteY710" fmla="*/ 603885 h 1201102"/>
              <a:gd name="connsiteX711" fmla="*/ 1229120 w 1244359"/>
              <a:gd name="connsiteY711" fmla="*/ 603885 h 1201102"/>
              <a:gd name="connsiteX712" fmla="*/ 1227215 w 1244359"/>
              <a:gd name="connsiteY712" fmla="*/ 575310 h 1201102"/>
              <a:gd name="connsiteX713" fmla="*/ 1228167 w 1244359"/>
              <a:gd name="connsiteY713" fmla="*/ 575310 h 1201102"/>
              <a:gd name="connsiteX714" fmla="*/ 1226262 w 1244359"/>
              <a:gd name="connsiteY714" fmla="*/ 564833 h 1201102"/>
              <a:gd name="connsiteX715" fmla="*/ 1225310 w 1244359"/>
              <a:gd name="connsiteY715" fmla="*/ 555308 h 1201102"/>
              <a:gd name="connsiteX716" fmla="*/ 1228167 w 1244359"/>
              <a:gd name="connsiteY716" fmla="*/ 540068 h 1201102"/>
              <a:gd name="connsiteX717" fmla="*/ 1230072 w 1244359"/>
              <a:gd name="connsiteY717" fmla="*/ 545783 h 1201102"/>
              <a:gd name="connsiteX718" fmla="*/ 1231977 w 1244359"/>
              <a:gd name="connsiteY718" fmla="*/ 565785 h 1201102"/>
              <a:gd name="connsiteX719" fmla="*/ 1229120 w 1244359"/>
              <a:gd name="connsiteY719" fmla="*/ 567690 h 1201102"/>
              <a:gd name="connsiteX720" fmla="*/ 1231977 w 1244359"/>
              <a:gd name="connsiteY720" fmla="*/ 616268 h 1201102"/>
              <a:gd name="connsiteX721" fmla="*/ 1231977 w 1244359"/>
              <a:gd name="connsiteY721" fmla="*/ 627698 h 1201102"/>
              <a:gd name="connsiteX722" fmla="*/ 1226262 w 1244359"/>
              <a:gd name="connsiteY722" fmla="*/ 664845 h 1201102"/>
              <a:gd name="connsiteX723" fmla="*/ 1225310 w 1244359"/>
              <a:gd name="connsiteY723" fmla="*/ 684848 h 1201102"/>
              <a:gd name="connsiteX724" fmla="*/ 1225310 w 1244359"/>
              <a:gd name="connsiteY724" fmla="*/ 694373 h 1201102"/>
              <a:gd name="connsiteX725" fmla="*/ 1225310 w 1244359"/>
              <a:gd name="connsiteY725" fmla="*/ 701993 h 1201102"/>
              <a:gd name="connsiteX726" fmla="*/ 1229120 w 1244359"/>
              <a:gd name="connsiteY726" fmla="*/ 673418 h 1201102"/>
              <a:gd name="connsiteX727" fmla="*/ 1229120 w 1244359"/>
              <a:gd name="connsiteY727" fmla="*/ 665798 h 1201102"/>
              <a:gd name="connsiteX728" fmla="*/ 1231977 w 1244359"/>
              <a:gd name="connsiteY728" fmla="*/ 665798 h 1201102"/>
              <a:gd name="connsiteX729" fmla="*/ 1244360 w 1244359"/>
              <a:gd name="connsiteY729" fmla="*/ 573405 h 1201102"/>
              <a:gd name="connsiteX730" fmla="*/ 1015760 w 1244359"/>
              <a:gd name="connsiteY730" fmla="*/ 133350 h 1201102"/>
              <a:gd name="connsiteX731" fmla="*/ 1021475 w 1244359"/>
              <a:gd name="connsiteY731" fmla="*/ 138113 h 1201102"/>
              <a:gd name="connsiteX732" fmla="*/ 1015760 w 1244359"/>
              <a:gd name="connsiteY732" fmla="*/ 133350 h 1201102"/>
              <a:gd name="connsiteX733" fmla="*/ 348057 w 1244359"/>
              <a:gd name="connsiteY733" fmla="*/ 1113473 h 1201102"/>
              <a:gd name="connsiteX734" fmla="*/ 355677 w 1244359"/>
              <a:gd name="connsiteY734" fmla="*/ 1114425 h 1201102"/>
              <a:gd name="connsiteX735" fmla="*/ 348057 w 1244359"/>
              <a:gd name="connsiteY735" fmla="*/ 1113473 h 1201102"/>
              <a:gd name="connsiteX736" fmla="*/ 393777 w 1244359"/>
              <a:gd name="connsiteY736" fmla="*/ 1141095 h 1201102"/>
              <a:gd name="connsiteX737" fmla="*/ 403302 w 1244359"/>
              <a:gd name="connsiteY737" fmla="*/ 1143953 h 1201102"/>
              <a:gd name="connsiteX738" fmla="*/ 393777 w 1244359"/>
              <a:gd name="connsiteY738" fmla="*/ 1141095 h 1201102"/>
              <a:gd name="connsiteX739" fmla="*/ 406160 w 1244359"/>
              <a:gd name="connsiteY739" fmla="*/ 1128713 h 1201102"/>
              <a:gd name="connsiteX740" fmla="*/ 414732 w 1244359"/>
              <a:gd name="connsiteY740" fmla="*/ 1130618 h 1201102"/>
              <a:gd name="connsiteX741" fmla="*/ 406160 w 1244359"/>
              <a:gd name="connsiteY741" fmla="*/ 1128713 h 1201102"/>
              <a:gd name="connsiteX742" fmla="*/ 505220 w 1244359"/>
              <a:gd name="connsiteY742" fmla="*/ 1169670 h 1201102"/>
              <a:gd name="connsiteX743" fmla="*/ 510935 w 1244359"/>
              <a:gd name="connsiteY743" fmla="*/ 1169670 h 1201102"/>
              <a:gd name="connsiteX744" fmla="*/ 511887 w 1244359"/>
              <a:gd name="connsiteY744" fmla="*/ 1172528 h 1201102"/>
              <a:gd name="connsiteX745" fmla="*/ 505220 w 1244359"/>
              <a:gd name="connsiteY745" fmla="*/ 1169670 h 1201102"/>
              <a:gd name="connsiteX746" fmla="*/ 551892 w 1244359"/>
              <a:gd name="connsiteY746" fmla="*/ 1178243 h 1201102"/>
              <a:gd name="connsiteX747" fmla="*/ 554750 w 1244359"/>
              <a:gd name="connsiteY747" fmla="*/ 1175385 h 1201102"/>
              <a:gd name="connsiteX748" fmla="*/ 527127 w 1244359"/>
              <a:gd name="connsiteY748" fmla="*/ 1167765 h 1201102"/>
              <a:gd name="connsiteX749" fmla="*/ 549035 w 1244359"/>
              <a:gd name="connsiteY749" fmla="*/ 1166813 h 1201102"/>
              <a:gd name="connsiteX750" fmla="*/ 554750 w 1244359"/>
              <a:gd name="connsiteY750" fmla="*/ 1169670 h 1201102"/>
              <a:gd name="connsiteX751" fmla="*/ 547130 w 1244359"/>
              <a:gd name="connsiteY751" fmla="*/ 1169670 h 1201102"/>
              <a:gd name="connsiteX752" fmla="*/ 558560 w 1244359"/>
              <a:gd name="connsiteY752" fmla="*/ 1175385 h 1201102"/>
              <a:gd name="connsiteX753" fmla="*/ 551892 w 1244359"/>
              <a:gd name="connsiteY753" fmla="*/ 1178243 h 1201102"/>
              <a:gd name="connsiteX754" fmla="*/ 1183400 w 1244359"/>
              <a:gd name="connsiteY754" fmla="*/ 731520 h 1201102"/>
              <a:gd name="connsiteX755" fmla="*/ 1182447 w 1244359"/>
              <a:gd name="connsiteY755" fmla="*/ 739140 h 1201102"/>
              <a:gd name="connsiteX756" fmla="*/ 1181495 w 1244359"/>
              <a:gd name="connsiteY756" fmla="*/ 736283 h 1201102"/>
              <a:gd name="connsiteX757" fmla="*/ 1183400 w 1244359"/>
              <a:gd name="connsiteY757" fmla="*/ 731520 h 1201102"/>
              <a:gd name="connsiteX758" fmla="*/ 1183400 w 1244359"/>
              <a:gd name="connsiteY758" fmla="*/ 731520 h 1201102"/>
              <a:gd name="connsiteX759" fmla="*/ 1170065 w 1244359"/>
              <a:gd name="connsiteY759" fmla="*/ 835343 h 1201102"/>
              <a:gd name="connsiteX760" fmla="*/ 1165302 w 1244359"/>
              <a:gd name="connsiteY760" fmla="*/ 846773 h 1201102"/>
              <a:gd name="connsiteX761" fmla="*/ 1163397 w 1244359"/>
              <a:gd name="connsiteY761" fmla="*/ 841058 h 1201102"/>
              <a:gd name="connsiteX762" fmla="*/ 1170065 w 1244359"/>
              <a:gd name="connsiteY762" fmla="*/ 835343 h 1201102"/>
              <a:gd name="connsiteX763" fmla="*/ 779540 w 1244359"/>
              <a:gd name="connsiteY763" fmla="*/ 1134428 h 1201102"/>
              <a:gd name="connsiteX764" fmla="*/ 769062 w 1244359"/>
              <a:gd name="connsiteY764" fmla="*/ 1139190 h 1201102"/>
              <a:gd name="connsiteX765" fmla="*/ 779540 w 1244359"/>
              <a:gd name="connsiteY765" fmla="*/ 1134428 h 1201102"/>
              <a:gd name="connsiteX766" fmla="*/ 703340 w 1244359"/>
              <a:gd name="connsiteY766" fmla="*/ 1168718 h 1201102"/>
              <a:gd name="connsiteX767" fmla="*/ 682385 w 1244359"/>
              <a:gd name="connsiteY767" fmla="*/ 1167765 h 1201102"/>
              <a:gd name="connsiteX768" fmla="*/ 703340 w 1244359"/>
              <a:gd name="connsiteY768" fmla="*/ 1163003 h 1201102"/>
              <a:gd name="connsiteX769" fmla="*/ 703340 w 1244359"/>
              <a:gd name="connsiteY769" fmla="*/ 1168718 h 1201102"/>
              <a:gd name="connsiteX770" fmla="*/ 658572 w 1244359"/>
              <a:gd name="connsiteY770" fmla="*/ 1168718 h 1201102"/>
              <a:gd name="connsiteX771" fmla="*/ 652857 w 1244359"/>
              <a:gd name="connsiteY771" fmla="*/ 1168718 h 1201102"/>
              <a:gd name="connsiteX772" fmla="*/ 656667 w 1244359"/>
              <a:gd name="connsiteY772" fmla="*/ 1165860 h 1201102"/>
              <a:gd name="connsiteX773" fmla="*/ 658572 w 1244359"/>
              <a:gd name="connsiteY773" fmla="*/ 1168718 h 1201102"/>
              <a:gd name="connsiteX774" fmla="*/ 676670 w 1244359"/>
              <a:gd name="connsiteY774" fmla="*/ 1167765 h 1201102"/>
              <a:gd name="connsiteX775" fmla="*/ 671907 w 1244359"/>
              <a:gd name="connsiteY775" fmla="*/ 1172528 h 1201102"/>
              <a:gd name="connsiteX776" fmla="*/ 658572 w 1244359"/>
              <a:gd name="connsiteY776" fmla="*/ 1171575 h 1201102"/>
              <a:gd name="connsiteX777" fmla="*/ 676670 w 1244359"/>
              <a:gd name="connsiteY777" fmla="*/ 1167765 h 1201102"/>
              <a:gd name="connsiteX778" fmla="*/ 666192 w 1244359"/>
              <a:gd name="connsiteY778" fmla="*/ 1156335 h 1201102"/>
              <a:gd name="connsiteX779" fmla="*/ 650000 w 1244359"/>
              <a:gd name="connsiteY779" fmla="*/ 1160145 h 1201102"/>
              <a:gd name="connsiteX780" fmla="*/ 661430 w 1244359"/>
              <a:gd name="connsiteY780" fmla="*/ 1152525 h 1201102"/>
              <a:gd name="connsiteX781" fmla="*/ 684290 w 1244359"/>
              <a:gd name="connsiteY781" fmla="*/ 1147763 h 1201102"/>
              <a:gd name="connsiteX782" fmla="*/ 684290 w 1244359"/>
              <a:gd name="connsiteY782" fmla="*/ 1154430 h 1201102"/>
              <a:gd name="connsiteX783" fmla="*/ 685242 w 1244359"/>
              <a:gd name="connsiteY783" fmla="*/ 1152525 h 1201102"/>
              <a:gd name="connsiteX784" fmla="*/ 666192 w 1244359"/>
              <a:gd name="connsiteY784" fmla="*/ 1156335 h 1201102"/>
              <a:gd name="connsiteX785" fmla="*/ 651905 w 1244359"/>
              <a:gd name="connsiteY785" fmla="*/ 1169670 h 1201102"/>
              <a:gd name="connsiteX786" fmla="*/ 622377 w 1244359"/>
              <a:gd name="connsiteY786" fmla="*/ 1168718 h 1201102"/>
              <a:gd name="connsiteX787" fmla="*/ 651905 w 1244359"/>
              <a:gd name="connsiteY787" fmla="*/ 1169670 h 1201102"/>
              <a:gd name="connsiteX788" fmla="*/ 690957 w 1244359"/>
              <a:gd name="connsiteY788" fmla="*/ 1150620 h 1201102"/>
              <a:gd name="connsiteX789" fmla="*/ 695720 w 1244359"/>
              <a:gd name="connsiteY789" fmla="*/ 1147763 h 1201102"/>
              <a:gd name="connsiteX790" fmla="*/ 690957 w 1244359"/>
              <a:gd name="connsiteY790" fmla="*/ 1150620 h 1201102"/>
              <a:gd name="connsiteX791" fmla="*/ 702387 w 1244359"/>
              <a:gd name="connsiteY791" fmla="*/ 1126808 h 1201102"/>
              <a:gd name="connsiteX792" fmla="*/ 674765 w 1244359"/>
              <a:gd name="connsiteY792" fmla="*/ 1130618 h 1201102"/>
              <a:gd name="connsiteX793" fmla="*/ 679527 w 1244359"/>
              <a:gd name="connsiteY793" fmla="*/ 1133475 h 1201102"/>
              <a:gd name="connsiteX794" fmla="*/ 670955 w 1244359"/>
              <a:gd name="connsiteY794" fmla="*/ 1134428 h 1201102"/>
              <a:gd name="connsiteX795" fmla="*/ 671907 w 1244359"/>
              <a:gd name="connsiteY795" fmla="*/ 1130618 h 1201102"/>
              <a:gd name="connsiteX796" fmla="*/ 662382 w 1244359"/>
              <a:gd name="connsiteY796" fmla="*/ 1131570 h 1201102"/>
              <a:gd name="connsiteX797" fmla="*/ 690957 w 1244359"/>
              <a:gd name="connsiteY797" fmla="*/ 1122998 h 1201102"/>
              <a:gd name="connsiteX798" fmla="*/ 708102 w 1244359"/>
              <a:gd name="connsiteY798" fmla="*/ 1121093 h 1201102"/>
              <a:gd name="connsiteX799" fmla="*/ 727152 w 1244359"/>
              <a:gd name="connsiteY799" fmla="*/ 1116330 h 1201102"/>
              <a:gd name="connsiteX800" fmla="*/ 729057 w 1244359"/>
              <a:gd name="connsiteY800" fmla="*/ 1118235 h 1201102"/>
              <a:gd name="connsiteX801" fmla="*/ 716675 w 1244359"/>
              <a:gd name="connsiteY801" fmla="*/ 1122998 h 1201102"/>
              <a:gd name="connsiteX802" fmla="*/ 710007 w 1244359"/>
              <a:gd name="connsiteY802" fmla="*/ 1124903 h 1201102"/>
              <a:gd name="connsiteX803" fmla="*/ 702387 w 1244359"/>
              <a:gd name="connsiteY803" fmla="*/ 1126808 h 1201102"/>
              <a:gd name="connsiteX804" fmla="*/ 378537 w 1244359"/>
              <a:gd name="connsiteY804" fmla="*/ 1030605 h 1201102"/>
              <a:gd name="connsiteX805" fmla="*/ 380442 w 1244359"/>
              <a:gd name="connsiteY805" fmla="*/ 1030605 h 1201102"/>
              <a:gd name="connsiteX806" fmla="*/ 380442 w 1244359"/>
              <a:gd name="connsiteY806" fmla="*/ 1030605 h 1201102"/>
              <a:gd name="connsiteX807" fmla="*/ 380442 w 1244359"/>
              <a:gd name="connsiteY807" fmla="*/ 1031558 h 1201102"/>
              <a:gd name="connsiteX808" fmla="*/ 377585 w 1244359"/>
              <a:gd name="connsiteY808" fmla="*/ 1030605 h 1201102"/>
              <a:gd name="connsiteX809" fmla="*/ 378537 w 1244359"/>
              <a:gd name="connsiteY809" fmla="*/ 1030605 h 1201102"/>
              <a:gd name="connsiteX810" fmla="*/ 301385 w 1244359"/>
              <a:gd name="connsiteY810" fmla="*/ 998220 h 1201102"/>
              <a:gd name="connsiteX811" fmla="*/ 300432 w 1244359"/>
              <a:gd name="connsiteY811" fmla="*/ 999173 h 1201102"/>
              <a:gd name="connsiteX812" fmla="*/ 299480 w 1244359"/>
              <a:gd name="connsiteY812" fmla="*/ 998220 h 1201102"/>
              <a:gd name="connsiteX813" fmla="*/ 300432 w 1244359"/>
              <a:gd name="connsiteY813" fmla="*/ 997268 h 1201102"/>
              <a:gd name="connsiteX814" fmla="*/ 301385 w 1244359"/>
              <a:gd name="connsiteY814" fmla="*/ 996315 h 1201102"/>
              <a:gd name="connsiteX815" fmla="*/ 301385 w 1244359"/>
              <a:gd name="connsiteY815" fmla="*/ 996315 h 1201102"/>
              <a:gd name="connsiteX816" fmla="*/ 301385 w 1244359"/>
              <a:gd name="connsiteY816" fmla="*/ 996315 h 1201102"/>
              <a:gd name="connsiteX817" fmla="*/ 301385 w 1244359"/>
              <a:gd name="connsiteY817" fmla="*/ 998220 h 1201102"/>
              <a:gd name="connsiteX818" fmla="*/ 545225 w 1244359"/>
              <a:gd name="connsiteY818" fmla="*/ 107633 h 1201102"/>
              <a:gd name="connsiteX819" fmla="*/ 540462 w 1244359"/>
              <a:gd name="connsiteY819" fmla="*/ 109538 h 1201102"/>
              <a:gd name="connsiteX820" fmla="*/ 539510 w 1244359"/>
              <a:gd name="connsiteY820" fmla="*/ 109538 h 1201102"/>
              <a:gd name="connsiteX821" fmla="*/ 534747 w 1244359"/>
              <a:gd name="connsiteY821" fmla="*/ 109538 h 1201102"/>
              <a:gd name="connsiteX822" fmla="*/ 545225 w 1244359"/>
              <a:gd name="connsiteY822" fmla="*/ 107633 h 1201102"/>
              <a:gd name="connsiteX823" fmla="*/ 1209117 w 1244359"/>
              <a:gd name="connsiteY823" fmla="*/ 426720 h 1201102"/>
              <a:gd name="connsiteX824" fmla="*/ 1208165 w 1244359"/>
              <a:gd name="connsiteY824" fmla="*/ 433388 h 1201102"/>
              <a:gd name="connsiteX825" fmla="*/ 1205307 w 1244359"/>
              <a:gd name="connsiteY825" fmla="*/ 420053 h 1201102"/>
              <a:gd name="connsiteX826" fmla="*/ 1205307 w 1244359"/>
              <a:gd name="connsiteY826" fmla="*/ 418148 h 1201102"/>
              <a:gd name="connsiteX827" fmla="*/ 1209117 w 1244359"/>
              <a:gd name="connsiteY827" fmla="*/ 426720 h 1201102"/>
              <a:gd name="connsiteX828" fmla="*/ 1211022 w 1244359"/>
              <a:gd name="connsiteY828" fmla="*/ 434340 h 1201102"/>
              <a:gd name="connsiteX829" fmla="*/ 1211975 w 1244359"/>
              <a:gd name="connsiteY829" fmla="*/ 441008 h 1201102"/>
              <a:gd name="connsiteX830" fmla="*/ 1211022 w 1244359"/>
              <a:gd name="connsiteY830" fmla="*/ 441008 h 1201102"/>
              <a:gd name="connsiteX831" fmla="*/ 1209117 w 1244359"/>
              <a:gd name="connsiteY831" fmla="*/ 439103 h 1201102"/>
              <a:gd name="connsiteX832" fmla="*/ 1211022 w 1244359"/>
              <a:gd name="connsiteY832" fmla="*/ 434340 h 1201102"/>
              <a:gd name="connsiteX833" fmla="*/ 1206260 w 1244359"/>
              <a:gd name="connsiteY833" fmla="*/ 636270 h 1201102"/>
              <a:gd name="connsiteX834" fmla="*/ 1205307 w 1244359"/>
              <a:gd name="connsiteY834" fmla="*/ 632460 h 1201102"/>
              <a:gd name="connsiteX835" fmla="*/ 1207212 w 1244359"/>
              <a:gd name="connsiteY835" fmla="*/ 622935 h 1201102"/>
              <a:gd name="connsiteX836" fmla="*/ 1209117 w 1244359"/>
              <a:gd name="connsiteY836" fmla="*/ 625793 h 1201102"/>
              <a:gd name="connsiteX837" fmla="*/ 1208165 w 1244359"/>
              <a:gd name="connsiteY837" fmla="*/ 620078 h 1201102"/>
              <a:gd name="connsiteX838" fmla="*/ 1208165 w 1244359"/>
              <a:gd name="connsiteY838" fmla="*/ 619125 h 1201102"/>
              <a:gd name="connsiteX839" fmla="*/ 1208165 w 1244359"/>
              <a:gd name="connsiteY839" fmla="*/ 618173 h 1201102"/>
              <a:gd name="connsiteX840" fmla="*/ 1209117 w 1244359"/>
              <a:gd name="connsiteY840" fmla="*/ 616268 h 1201102"/>
              <a:gd name="connsiteX841" fmla="*/ 1210070 w 1244359"/>
              <a:gd name="connsiteY841" fmla="*/ 623888 h 1201102"/>
              <a:gd name="connsiteX842" fmla="*/ 1206260 w 1244359"/>
              <a:gd name="connsiteY842" fmla="*/ 636270 h 1201102"/>
              <a:gd name="connsiteX843" fmla="*/ 705245 w 1244359"/>
              <a:gd name="connsiteY843" fmla="*/ 116205 h 1201102"/>
              <a:gd name="connsiteX844" fmla="*/ 703340 w 1244359"/>
              <a:gd name="connsiteY844" fmla="*/ 116205 h 1201102"/>
              <a:gd name="connsiteX845" fmla="*/ 705245 w 1244359"/>
              <a:gd name="connsiteY845" fmla="*/ 116205 h 1201102"/>
              <a:gd name="connsiteX846" fmla="*/ 705245 w 1244359"/>
              <a:gd name="connsiteY846" fmla="*/ 116205 h 1201102"/>
              <a:gd name="connsiteX847" fmla="*/ 1093865 w 1244359"/>
              <a:gd name="connsiteY847" fmla="*/ 270510 h 1201102"/>
              <a:gd name="connsiteX848" fmla="*/ 1089102 w 1244359"/>
              <a:gd name="connsiteY848" fmla="*/ 266700 h 1201102"/>
              <a:gd name="connsiteX849" fmla="*/ 1089102 w 1244359"/>
              <a:gd name="connsiteY849" fmla="*/ 266700 h 1201102"/>
              <a:gd name="connsiteX850" fmla="*/ 1093865 w 1244359"/>
              <a:gd name="connsiteY850" fmla="*/ 270510 h 1201102"/>
              <a:gd name="connsiteX851" fmla="*/ 1204355 w 1244359"/>
              <a:gd name="connsiteY851" fmla="*/ 589598 h 1201102"/>
              <a:gd name="connsiteX852" fmla="*/ 1203402 w 1244359"/>
              <a:gd name="connsiteY852" fmla="*/ 581978 h 1201102"/>
              <a:gd name="connsiteX853" fmla="*/ 1203402 w 1244359"/>
              <a:gd name="connsiteY853" fmla="*/ 581025 h 1201102"/>
              <a:gd name="connsiteX854" fmla="*/ 1207212 w 1244359"/>
              <a:gd name="connsiteY854" fmla="*/ 576263 h 1201102"/>
              <a:gd name="connsiteX855" fmla="*/ 1207212 w 1244359"/>
              <a:gd name="connsiteY855" fmla="*/ 583883 h 1201102"/>
              <a:gd name="connsiteX856" fmla="*/ 1208165 w 1244359"/>
              <a:gd name="connsiteY856" fmla="*/ 600075 h 1201102"/>
              <a:gd name="connsiteX857" fmla="*/ 1205307 w 1244359"/>
              <a:gd name="connsiteY857" fmla="*/ 602933 h 1201102"/>
              <a:gd name="connsiteX858" fmla="*/ 1208165 w 1244359"/>
              <a:gd name="connsiteY858" fmla="*/ 604838 h 1201102"/>
              <a:gd name="connsiteX859" fmla="*/ 1205307 w 1244359"/>
              <a:gd name="connsiteY859" fmla="*/ 616268 h 1201102"/>
              <a:gd name="connsiteX860" fmla="*/ 1204355 w 1244359"/>
              <a:gd name="connsiteY860" fmla="*/ 589598 h 1201102"/>
              <a:gd name="connsiteX861" fmla="*/ 1207212 w 1244359"/>
              <a:gd name="connsiteY861" fmla="*/ 568643 h 1201102"/>
              <a:gd name="connsiteX862" fmla="*/ 1207212 w 1244359"/>
              <a:gd name="connsiteY862" fmla="*/ 569595 h 1201102"/>
              <a:gd name="connsiteX863" fmla="*/ 1207212 w 1244359"/>
              <a:gd name="connsiteY863" fmla="*/ 568643 h 1201102"/>
              <a:gd name="connsiteX864" fmla="*/ 1128155 w 1244359"/>
              <a:gd name="connsiteY864" fmla="*/ 307658 h 1201102"/>
              <a:gd name="connsiteX865" fmla="*/ 1129107 w 1244359"/>
              <a:gd name="connsiteY865" fmla="*/ 300990 h 1201102"/>
              <a:gd name="connsiteX866" fmla="*/ 1130060 w 1244359"/>
              <a:gd name="connsiteY866" fmla="*/ 300990 h 1201102"/>
              <a:gd name="connsiteX867" fmla="*/ 1137680 w 1244359"/>
              <a:gd name="connsiteY867" fmla="*/ 312420 h 1201102"/>
              <a:gd name="connsiteX868" fmla="*/ 1128155 w 1244359"/>
              <a:gd name="connsiteY868" fmla="*/ 307658 h 1201102"/>
              <a:gd name="connsiteX869" fmla="*/ 1126250 w 1244359"/>
              <a:gd name="connsiteY869" fmla="*/ 296228 h 1201102"/>
              <a:gd name="connsiteX870" fmla="*/ 1120535 w 1244359"/>
              <a:gd name="connsiteY870" fmla="*/ 290513 h 1201102"/>
              <a:gd name="connsiteX871" fmla="*/ 1126250 w 1244359"/>
              <a:gd name="connsiteY871" fmla="*/ 296228 h 1201102"/>
              <a:gd name="connsiteX872" fmla="*/ 1205307 w 1244359"/>
              <a:gd name="connsiteY872" fmla="*/ 633413 h 1201102"/>
              <a:gd name="connsiteX873" fmla="*/ 1205307 w 1244359"/>
              <a:gd name="connsiteY873" fmla="*/ 639128 h 1201102"/>
              <a:gd name="connsiteX874" fmla="*/ 1205307 w 1244359"/>
              <a:gd name="connsiteY874" fmla="*/ 633413 h 1201102"/>
              <a:gd name="connsiteX875" fmla="*/ 1223405 w 1244359"/>
              <a:gd name="connsiteY875" fmla="*/ 493395 h 1201102"/>
              <a:gd name="connsiteX876" fmla="*/ 1225310 w 1244359"/>
              <a:gd name="connsiteY876" fmla="*/ 489585 h 1201102"/>
              <a:gd name="connsiteX877" fmla="*/ 1224357 w 1244359"/>
              <a:gd name="connsiteY877" fmla="*/ 495300 h 1201102"/>
              <a:gd name="connsiteX878" fmla="*/ 1223405 w 1244359"/>
              <a:gd name="connsiteY878" fmla="*/ 493395 h 1201102"/>
              <a:gd name="connsiteX879" fmla="*/ 1221500 w 1244359"/>
              <a:gd name="connsiteY879" fmla="*/ 478155 h 1201102"/>
              <a:gd name="connsiteX880" fmla="*/ 1221500 w 1244359"/>
              <a:gd name="connsiteY880" fmla="*/ 476250 h 1201102"/>
              <a:gd name="connsiteX881" fmla="*/ 1223405 w 1244359"/>
              <a:gd name="connsiteY881" fmla="*/ 479108 h 1201102"/>
              <a:gd name="connsiteX882" fmla="*/ 1221500 w 1244359"/>
              <a:gd name="connsiteY882" fmla="*/ 478155 h 1201102"/>
              <a:gd name="connsiteX883" fmla="*/ 1216737 w 1244359"/>
              <a:gd name="connsiteY883" fmla="*/ 461963 h 1201102"/>
              <a:gd name="connsiteX884" fmla="*/ 1218642 w 1244359"/>
              <a:gd name="connsiteY884" fmla="*/ 470535 h 1201102"/>
              <a:gd name="connsiteX885" fmla="*/ 1217690 w 1244359"/>
              <a:gd name="connsiteY885" fmla="*/ 473393 h 1201102"/>
              <a:gd name="connsiteX886" fmla="*/ 1215785 w 1244359"/>
              <a:gd name="connsiteY886" fmla="*/ 470535 h 1201102"/>
              <a:gd name="connsiteX887" fmla="*/ 1215785 w 1244359"/>
              <a:gd name="connsiteY887" fmla="*/ 468630 h 1201102"/>
              <a:gd name="connsiteX888" fmla="*/ 1212927 w 1244359"/>
              <a:gd name="connsiteY888" fmla="*/ 465773 h 1201102"/>
              <a:gd name="connsiteX889" fmla="*/ 1211975 w 1244359"/>
              <a:gd name="connsiteY889" fmla="*/ 463868 h 1201102"/>
              <a:gd name="connsiteX890" fmla="*/ 1214832 w 1244359"/>
              <a:gd name="connsiteY890" fmla="*/ 460058 h 1201102"/>
              <a:gd name="connsiteX891" fmla="*/ 1216737 w 1244359"/>
              <a:gd name="connsiteY891" fmla="*/ 461963 h 1201102"/>
              <a:gd name="connsiteX892" fmla="*/ 1216737 w 1244359"/>
              <a:gd name="connsiteY892" fmla="*/ 461963 h 1201102"/>
              <a:gd name="connsiteX893" fmla="*/ 1205307 w 1244359"/>
              <a:gd name="connsiteY893" fmla="*/ 418148 h 1201102"/>
              <a:gd name="connsiteX894" fmla="*/ 1205307 w 1244359"/>
              <a:gd name="connsiteY894" fmla="*/ 418148 h 1201102"/>
              <a:gd name="connsiteX895" fmla="*/ 1205307 w 1244359"/>
              <a:gd name="connsiteY895" fmla="*/ 416243 h 1201102"/>
              <a:gd name="connsiteX896" fmla="*/ 1205307 w 1244359"/>
              <a:gd name="connsiteY896" fmla="*/ 418148 h 1201102"/>
              <a:gd name="connsiteX897" fmla="*/ 554750 w 1244359"/>
              <a:gd name="connsiteY897" fmla="*/ 109538 h 1201102"/>
              <a:gd name="connsiteX898" fmla="*/ 551892 w 1244359"/>
              <a:gd name="connsiteY898" fmla="*/ 108585 h 1201102"/>
              <a:gd name="connsiteX899" fmla="*/ 554750 w 1244359"/>
              <a:gd name="connsiteY899" fmla="*/ 109538 h 1201102"/>
              <a:gd name="connsiteX900" fmla="*/ 748107 w 1244359"/>
              <a:gd name="connsiteY900" fmla="*/ 1136333 h 1201102"/>
              <a:gd name="connsiteX901" fmla="*/ 740487 w 1244359"/>
              <a:gd name="connsiteY901" fmla="*/ 1139190 h 1201102"/>
              <a:gd name="connsiteX902" fmla="*/ 748107 w 1244359"/>
              <a:gd name="connsiteY902" fmla="*/ 1136333 h 1201102"/>
              <a:gd name="connsiteX903" fmla="*/ 1060527 w 1244359"/>
              <a:gd name="connsiteY903" fmla="*/ 986790 h 1201102"/>
              <a:gd name="connsiteX904" fmla="*/ 1052907 w 1244359"/>
              <a:gd name="connsiteY904" fmla="*/ 996315 h 1201102"/>
              <a:gd name="connsiteX905" fmla="*/ 1049097 w 1244359"/>
              <a:gd name="connsiteY905" fmla="*/ 995363 h 1201102"/>
              <a:gd name="connsiteX906" fmla="*/ 1060527 w 1244359"/>
              <a:gd name="connsiteY906" fmla="*/ 986790 h 1201102"/>
              <a:gd name="connsiteX907" fmla="*/ 1067195 w 1244359"/>
              <a:gd name="connsiteY907" fmla="*/ 977265 h 1201102"/>
              <a:gd name="connsiteX908" fmla="*/ 1070052 w 1244359"/>
              <a:gd name="connsiteY908" fmla="*/ 977265 h 1201102"/>
              <a:gd name="connsiteX909" fmla="*/ 1063385 w 1244359"/>
              <a:gd name="connsiteY909" fmla="*/ 985838 h 1201102"/>
              <a:gd name="connsiteX910" fmla="*/ 1067195 w 1244359"/>
              <a:gd name="connsiteY910" fmla="*/ 977265 h 1201102"/>
              <a:gd name="connsiteX911" fmla="*/ 1185305 w 1244359"/>
              <a:gd name="connsiteY911" fmla="*/ 723900 h 1201102"/>
              <a:gd name="connsiteX912" fmla="*/ 1185305 w 1244359"/>
              <a:gd name="connsiteY912" fmla="*/ 723900 h 1201102"/>
              <a:gd name="connsiteX913" fmla="*/ 1184352 w 1244359"/>
              <a:gd name="connsiteY913" fmla="*/ 726758 h 1201102"/>
              <a:gd name="connsiteX914" fmla="*/ 1185305 w 1244359"/>
              <a:gd name="connsiteY914" fmla="*/ 723900 h 1201102"/>
              <a:gd name="connsiteX915" fmla="*/ 1203402 w 1244359"/>
              <a:gd name="connsiteY915" fmla="*/ 662940 h 1201102"/>
              <a:gd name="connsiteX916" fmla="*/ 1203402 w 1244359"/>
              <a:gd name="connsiteY916" fmla="*/ 659130 h 1201102"/>
              <a:gd name="connsiteX917" fmla="*/ 1205307 w 1244359"/>
              <a:gd name="connsiteY917" fmla="*/ 658178 h 1201102"/>
              <a:gd name="connsiteX918" fmla="*/ 1203402 w 1244359"/>
              <a:gd name="connsiteY918" fmla="*/ 662940 h 1201102"/>
              <a:gd name="connsiteX919" fmla="*/ 1206260 w 1244359"/>
              <a:gd name="connsiteY919" fmla="*/ 653415 h 1201102"/>
              <a:gd name="connsiteX920" fmla="*/ 1205307 w 1244359"/>
              <a:gd name="connsiteY920" fmla="*/ 646748 h 1201102"/>
              <a:gd name="connsiteX921" fmla="*/ 1207212 w 1244359"/>
              <a:gd name="connsiteY921" fmla="*/ 640080 h 1201102"/>
              <a:gd name="connsiteX922" fmla="*/ 1206260 w 1244359"/>
              <a:gd name="connsiteY922" fmla="*/ 653415 h 1201102"/>
              <a:gd name="connsiteX923" fmla="*/ 1206260 w 1244359"/>
              <a:gd name="connsiteY923" fmla="*/ 653415 h 1201102"/>
              <a:gd name="connsiteX924" fmla="*/ 1225310 w 1244359"/>
              <a:gd name="connsiteY924" fmla="*/ 521018 h 1201102"/>
              <a:gd name="connsiteX925" fmla="*/ 1225310 w 1244359"/>
              <a:gd name="connsiteY925" fmla="*/ 508635 h 1201102"/>
              <a:gd name="connsiteX926" fmla="*/ 1225310 w 1244359"/>
              <a:gd name="connsiteY926" fmla="*/ 524828 h 1201102"/>
              <a:gd name="connsiteX927" fmla="*/ 1225310 w 1244359"/>
              <a:gd name="connsiteY927" fmla="*/ 521018 h 1201102"/>
              <a:gd name="connsiteX928" fmla="*/ 1224357 w 1244359"/>
              <a:gd name="connsiteY928" fmla="*/ 498158 h 1201102"/>
              <a:gd name="connsiteX929" fmla="*/ 1227215 w 1244359"/>
              <a:gd name="connsiteY929" fmla="*/ 506730 h 1201102"/>
              <a:gd name="connsiteX930" fmla="*/ 1224357 w 1244359"/>
              <a:gd name="connsiteY930" fmla="*/ 498158 h 1201102"/>
              <a:gd name="connsiteX931" fmla="*/ 1212927 w 1244359"/>
              <a:gd name="connsiteY931" fmla="*/ 422910 h 1201102"/>
              <a:gd name="connsiteX932" fmla="*/ 1210070 w 1244359"/>
              <a:gd name="connsiteY932" fmla="*/ 423863 h 1201102"/>
              <a:gd name="connsiteX933" fmla="*/ 1208165 w 1244359"/>
              <a:gd name="connsiteY933" fmla="*/ 416243 h 1201102"/>
              <a:gd name="connsiteX934" fmla="*/ 1211022 w 1244359"/>
              <a:gd name="connsiteY934" fmla="*/ 417195 h 1201102"/>
              <a:gd name="connsiteX935" fmla="*/ 1209117 w 1244359"/>
              <a:gd name="connsiteY935" fmla="*/ 412433 h 1201102"/>
              <a:gd name="connsiteX936" fmla="*/ 1211022 w 1244359"/>
              <a:gd name="connsiteY936" fmla="*/ 410528 h 1201102"/>
              <a:gd name="connsiteX937" fmla="*/ 1212927 w 1244359"/>
              <a:gd name="connsiteY937" fmla="*/ 422910 h 1201102"/>
              <a:gd name="connsiteX938" fmla="*/ 1206260 w 1244359"/>
              <a:gd name="connsiteY938" fmla="*/ 397193 h 1201102"/>
              <a:gd name="connsiteX939" fmla="*/ 1204355 w 1244359"/>
              <a:gd name="connsiteY939" fmla="*/ 392430 h 1201102"/>
              <a:gd name="connsiteX940" fmla="*/ 1204355 w 1244359"/>
              <a:gd name="connsiteY940" fmla="*/ 392430 h 1201102"/>
              <a:gd name="connsiteX941" fmla="*/ 1206260 w 1244359"/>
              <a:gd name="connsiteY941" fmla="*/ 391478 h 1201102"/>
              <a:gd name="connsiteX942" fmla="*/ 1206260 w 1244359"/>
              <a:gd name="connsiteY942" fmla="*/ 397193 h 1201102"/>
              <a:gd name="connsiteX943" fmla="*/ 1192925 w 1244359"/>
              <a:gd name="connsiteY943" fmla="*/ 381953 h 1201102"/>
              <a:gd name="connsiteX944" fmla="*/ 1193877 w 1244359"/>
              <a:gd name="connsiteY944" fmla="*/ 381953 h 1201102"/>
              <a:gd name="connsiteX945" fmla="*/ 1199592 w 1244359"/>
              <a:gd name="connsiteY945" fmla="*/ 389573 h 1201102"/>
              <a:gd name="connsiteX946" fmla="*/ 1202450 w 1244359"/>
              <a:gd name="connsiteY946" fmla="*/ 391478 h 1201102"/>
              <a:gd name="connsiteX947" fmla="*/ 1203402 w 1244359"/>
              <a:gd name="connsiteY947" fmla="*/ 395288 h 1201102"/>
              <a:gd name="connsiteX948" fmla="*/ 1202450 w 1244359"/>
              <a:gd name="connsiteY948" fmla="*/ 397193 h 1201102"/>
              <a:gd name="connsiteX949" fmla="*/ 1201497 w 1244359"/>
              <a:gd name="connsiteY949" fmla="*/ 396240 h 1201102"/>
              <a:gd name="connsiteX950" fmla="*/ 1202450 w 1244359"/>
              <a:gd name="connsiteY950" fmla="*/ 399098 h 1201102"/>
              <a:gd name="connsiteX951" fmla="*/ 1194830 w 1244359"/>
              <a:gd name="connsiteY951" fmla="*/ 399098 h 1201102"/>
              <a:gd name="connsiteX952" fmla="*/ 1192925 w 1244359"/>
              <a:gd name="connsiteY952" fmla="*/ 396240 h 1201102"/>
              <a:gd name="connsiteX953" fmla="*/ 1194830 w 1244359"/>
              <a:gd name="connsiteY953" fmla="*/ 389573 h 1201102"/>
              <a:gd name="connsiteX954" fmla="*/ 1191972 w 1244359"/>
              <a:gd name="connsiteY954" fmla="*/ 382905 h 1201102"/>
              <a:gd name="connsiteX955" fmla="*/ 1192925 w 1244359"/>
              <a:gd name="connsiteY955" fmla="*/ 381953 h 1201102"/>
              <a:gd name="connsiteX956" fmla="*/ 1166255 w 1244359"/>
              <a:gd name="connsiteY956" fmla="*/ 331470 h 1201102"/>
              <a:gd name="connsiteX957" fmla="*/ 1163397 w 1244359"/>
              <a:gd name="connsiteY957" fmla="*/ 331470 h 1201102"/>
              <a:gd name="connsiteX958" fmla="*/ 1161492 w 1244359"/>
              <a:gd name="connsiteY958" fmla="*/ 327660 h 1201102"/>
              <a:gd name="connsiteX959" fmla="*/ 1161492 w 1244359"/>
              <a:gd name="connsiteY959" fmla="*/ 324803 h 1201102"/>
              <a:gd name="connsiteX960" fmla="*/ 1166255 w 1244359"/>
              <a:gd name="connsiteY960" fmla="*/ 331470 h 1201102"/>
              <a:gd name="connsiteX961" fmla="*/ 1062432 w 1244359"/>
              <a:gd name="connsiteY961" fmla="*/ 189548 h 1201102"/>
              <a:gd name="connsiteX962" fmla="*/ 1064337 w 1244359"/>
              <a:gd name="connsiteY962" fmla="*/ 191453 h 1201102"/>
              <a:gd name="connsiteX963" fmla="*/ 1064337 w 1244359"/>
              <a:gd name="connsiteY963" fmla="*/ 192405 h 1201102"/>
              <a:gd name="connsiteX964" fmla="*/ 1057670 w 1244359"/>
              <a:gd name="connsiteY964" fmla="*/ 182880 h 1201102"/>
              <a:gd name="connsiteX965" fmla="*/ 1062432 w 1244359"/>
              <a:gd name="connsiteY965" fmla="*/ 189548 h 1201102"/>
              <a:gd name="connsiteX966" fmla="*/ 1007187 w 1244359"/>
              <a:gd name="connsiteY966" fmla="*/ 171450 h 1201102"/>
              <a:gd name="connsiteX967" fmla="*/ 1007187 w 1244359"/>
              <a:gd name="connsiteY967" fmla="*/ 171450 h 1201102"/>
              <a:gd name="connsiteX968" fmla="*/ 1006235 w 1244359"/>
              <a:gd name="connsiteY968" fmla="*/ 171450 h 1201102"/>
              <a:gd name="connsiteX969" fmla="*/ 1007187 w 1244359"/>
              <a:gd name="connsiteY969" fmla="*/ 171450 h 1201102"/>
              <a:gd name="connsiteX970" fmla="*/ 523317 w 1244359"/>
              <a:gd name="connsiteY970" fmla="*/ 111443 h 1201102"/>
              <a:gd name="connsiteX971" fmla="*/ 523317 w 1244359"/>
              <a:gd name="connsiteY971" fmla="*/ 113348 h 1201102"/>
              <a:gd name="connsiteX972" fmla="*/ 526175 w 1244359"/>
              <a:gd name="connsiteY972" fmla="*/ 111443 h 1201102"/>
              <a:gd name="connsiteX973" fmla="*/ 533795 w 1244359"/>
              <a:gd name="connsiteY973" fmla="*/ 111443 h 1201102"/>
              <a:gd name="connsiteX974" fmla="*/ 529032 w 1244359"/>
              <a:gd name="connsiteY974" fmla="*/ 116205 h 1201102"/>
              <a:gd name="connsiteX975" fmla="*/ 522365 w 1244359"/>
              <a:gd name="connsiteY975" fmla="*/ 113348 h 1201102"/>
              <a:gd name="connsiteX976" fmla="*/ 519507 w 1244359"/>
              <a:gd name="connsiteY976" fmla="*/ 114300 h 1201102"/>
              <a:gd name="connsiteX977" fmla="*/ 509982 w 1244359"/>
              <a:gd name="connsiteY977" fmla="*/ 113348 h 1201102"/>
              <a:gd name="connsiteX978" fmla="*/ 509982 w 1244359"/>
              <a:gd name="connsiteY978" fmla="*/ 113348 h 1201102"/>
              <a:gd name="connsiteX979" fmla="*/ 523317 w 1244359"/>
              <a:gd name="connsiteY979" fmla="*/ 111443 h 1201102"/>
              <a:gd name="connsiteX980" fmla="*/ 486170 w 1244359"/>
              <a:gd name="connsiteY980" fmla="*/ 117158 h 1201102"/>
              <a:gd name="connsiteX981" fmla="*/ 498552 w 1244359"/>
              <a:gd name="connsiteY981" fmla="*/ 116205 h 1201102"/>
              <a:gd name="connsiteX982" fmla="*/ 494742 w 1244359"/>
              <a:gd name="connsiteY982" fmla="*/ 117158 h 1201102"/>
              <a:gd name="connsiteX983" fmla="*/ 490932 w 1244359"/>
              <a:gd name="connsiteY983" fmla="*/ 118110 h 1201102"/>
              <a:gd name="connsiteX984" fmla="*/ 474740 w 1244359"/>
              <a:gd name="connsiteY984" fmla="*/ 122873 h 1201102"/>
              <a:gd name="connsiteX985" fmla="*/ 468072 w 1244359"/>
              <a:gd name="connsiteY985" fmla="*/ 121920 h 1201102"/>
              <a:gd name="connsiteX986" fmla="*/ 486170 w 1244359"/>
              <a:gd name="connsiteY986" fmla="*/ 117158 h 1201102"/>
              <a:gd name="connsiteX987" fmla="*/ 169940 w 1244359"/>
              <a:gd name="connsiteY987" fmla="*/ 883920 h 1201102"/>
              <a:gd name="connsiteX988" fmla="*/ 168987 w 1244359"/>
              <a:gd name="connsiteY988" fmla="*/ 881063 h 1201102"/>
              <a:gd name="connsiteX989" fmla="*/ 169940 w 1244359"/>
              <a:gd name="connsiteY989" fmla="*/ 880110 h 1201102"/>
              <a:gd name="connsiteX990" fmla="*/ 170892 w 1244359"/>
              <a:gd name="connsiteY990" fmla="*/ 879158 h 1201102"/>
              <a:gd name="connsiteX991" fmla="*/ 170892 w 1244359"/>
              <a:gd name="connsiteY991" fmla="*/ 879158 h 1201102"/>
              <a:gd name="connsiteX992" fmla="*/ 170892 w 1244359"/>
              <a:gd name="connsiteY992" fmla="*/ 879158 h 1201102"/>
              <a:gd name="connsiteX993" fmla="*/ 171845 w 1244359"/>
              <a:gd name="connsiteY993" fmla="*/ 882015 h 1201102"/>
              <a:gd name="connsiteX994" fmla="*/ 169940 w 1244359"/>
              <a:gd name="connsiteY994" fmla="*/ 883920 h 1201102"/>
              <a:gd name="connsiteX995" fmla="*/ 187085 w 1244359"/>
              <a:gd name="connsiteY995" fmla="*/ 931545 h 1201102"/>
              <a:gd name="connsiteX996" fmla="*/ 185180 w 1244359"/>
              <a:gd name="connsiteY996" fmla="*/ 933450 h 1201102"/>
              <a:gd name="connsiteX997" fmla="*/ 184227 w 1244359"/>
              <a:gd name="connsiteY997" fmla="*/ 932498 h 1201102"/>
              <a:gd name="connsiteX998" fmla="*/ 184227 w 1244359"/>
              <a:gd name="connsiteY998" fmla="*/ 927735 h 1201102"/>
              <a:gd name="connsiteX999" fmla="*/ 184227 w 1244359"/>
              <a:gd name="connsiteY999" fmla="*/ 927735 h 1201102"/>
              <a:gd name="connsiteX1000" fmla="*/ 184227 w 1244359"/>
              <a:gd name="connsiteY1000" fmla="*/ 927735 h 1201102"/>
              <a:gd name="connsiteX1001" fmla="*/ 181370 w 1244359"/>
              <a:gd name="connsiteY1001" fmla="*/ 926783 h 1201102"/>
              <a:gd name="connsiteX1002" fmla="*/ 181370 w 1244359"/>
              <a:gd name="connsiteY1002" fmla="*/ 925830 h 1201102"/>
              <a:gd name="connsiteX1003" fmla="*/ 183275 w 1244359"/>
              <a:gd name="connsiteY1003" fmla="*/ 928688 h 1201102"/>
              <a:gd name="connsiteX1004" fmla="*/ 183275 w 1244359"/>
              <a:gd name="connsiteY1004" fmla="*/ 928688 h 1201102"/>
              <a:gd name="connsiteX1005" fmla="*/ 183275 w 1244359"/>
              <a:gd name="connsiteY1005" fmla="*/ 928688 h 1201102"/>
              <a:gd name="connsiteX1006" fmla="*/ 187085 w 1244359"/>
              <a:gd name="connsiteY1006" fmla="*/ 931545 h 1201102"/>
              <a:gd name="connsiteX1007" fmla="*/ 198515 w 1244359"/>
              <a:gd name="connsiteY1007" fmla="*/ 942023 h 1201102"/>
              <a:gd name="connsiteX1008" fmla="*/ 198515 w 1244359"/>
              <a:gd name="connsiteY1008" fmla="*/ 942023 h 1201102"/>
              <a:gd name="connsiteX1009" fmla="*/ 198515 w 1244359"/>
              <a:gd name="connsiteY1009" fmla="*/ 942023 h 1201102"/>
              <a:gd name="connsiteX1010" fmla="*/ 195657 w 1244359"/>
              <a:gd name="connsiteY1010" fmla="*/ 940118 h 1201102"/>
              <a:gd name="connsiteX1011" fmla="*/ 198515 w 1244359"/>
              <a:gd name="connsiteY1011" fmla="*/ 938213 h 1201102"/>
              <a:gd name="connsiteX1012" fmla="*/ 201372 w 1244359"/>
              <a:gd name="connsiteY1012" fmla="*/ 940118 h 1201102"/>
              <a:gd name="connsiteX1013" fmla="*/ 198515 w 1244359"/>
              <a:gd name="connsiteY1013" fmla="*/ 942023 h 1201102"/>
              <a:gd name="connsiteX1014" fmla="*/ 206135 w 1244359"/>
              <a:gd name="connsiteY1014" fmla="*/ 950595 h 1201102"/>
              <a:gd name="connsiteX1015" fmla="*/ 204230 w 1244359"/>
              <a:gd name="connsiteY1015" fmla="*/ 953453 h 1201102"/>
              <a:gd name="connsiteX1016" fmla="*/ 204230 w 1244359"/>
              <a:gd name="connsiteY1016" fmla="*/ 952500 h 1201102"/>
              <a:gd name="connsiteX1017" fmla="*/ 206135 w 1244359"/>
              <a:gd name="connsiteY1017" fmla="*/ 950595 h 1201102"/>
              <a:gd name="connsiteX1018" fmla="*/ 206135 w 1244359"/>
              <a:gd name="connsiteY1018" fmla="*/ 950595 h 1201102"/>
              <a:gd name="connsiteX1019" fmla="*/ 206135 w 1244359"/>
              <a:gd name="connsiteY1019" fmla="*/ 950595 h 1201102"/>
              <a:gd name="connsiteX1020" fmla="*/ 208040 w 1244359"/>
              <a:gd name="connsiteY1020" fmla="*/ 943928 h 1201102"/>
              <a:gd name="connsiteX1021" fmla="*/ 212802 w 1244359"/>
              <a:gd name="connsiteY1021" fmla="*/ 943928 h 1201102"/>
              <a:gd name="connsiteX1022" fmla="*/ 211850 w 1244359"/>
              <a:gd name="connsiteY1022" fmla="*/ 946785 h 1201102"/>
              <a:gd name="connsiteX1023" fmla="*/ 206135 w 1244359"/>
              <a:gd name="connsiteY1023" fmla="*/ 950595 h 1201102"/>
              <a:gd name="connsiteX1024" fmla="*/ 206135 w 1244359"/>
              <a:gd name="connsiteY1024" fmla="*/ 950595 h 1201102"/>
              <a:gd name="connsiteX1025" fmla="*/ 206135 w 1244359"/>
              <a:gd name="connsiteY1025" fmla="*/ 950595 h 1201102"/>
              <a:gd name="connsiteX1026" fmla="*/ 221375 w 1244359"/>
              <a:gd name="connsiteY1026" fmla="*/ 954405 h 1201102"/>
              <a:gd name="connsiteX1027" fmla="*/ 212802 w 1244359"/>
              <a:gd name="connsiteY1027" fmla="*/ 972503 h 1201102"/>
              <a:gd name="connsiteX1028" fmla="*/ 209945 w 1244359"/>
              <a:gd name="connsiteY1028" fmla="*/ 973455 h 1201102"/>
              <a:gd name="connsiteX1029" fmla="*/ 208040 w 1244359"/>
              <a:gd name="connsiteY1029" fmla="*/ 971550 h 1201102"/>
              <a:gd name="connsiteX1030" fmla="*/ 217565 w 1244359"/>
              <a:gd name="connsiteY1030" fmla="*/ 951548 h 1201102"/>
              <a:gd name="connsiteX1031" fmla="*/ 221375 w 1244359"/>
              <a:gd name="connsiteY1031" fmla="*/ 951548 h 1201102"/>
              <a:gd name="connsiteX1032" fmla="*/ 221375 w 1244359"/>
              <a:gd name="connsiteY1032" fmla="*/ 951548 h 1201102"/>
              <a:gd name="connsiteX1033" fmla="*/ 222327 w 1244359"/>
              <a:gd name="connsiteY1033" fmla="*/ 952500 h 1201102"/>
              <a:gd name="connsiteX1034" fmla="*/ 222327 w 1244359"/>
              <a:gd name="connsiteY1034" fmla="*/ 952500 h 1201102"/>
              <a:gd name="connsiteX1035" fmla="*/ 221375 w 1244359"/>
              <a:gd name="connsiteY1035" fmla="*/ 954405 h 1201102"/>
              <a:gd name="connsiteX1036" fmla="*/ 278525 w 1244359"/>
              <a:gd name="connsiteY1036" fmla="*/ 1001078 h 1201102"/>
              <a:gd name="connsiteX1037" fmla="*/ 275667 w 1244359"/>
              <a:gd name="connsiteY1037" fmla="*/ 1002983 h 1201102"/>
              <a:gd name="connsiteX1038" fmla="*/ 278525 w 1244359"/>
              <a:gd name="connsiteY1038" fmla="*/ 1000125 h 1201102"/>
              <a:gd name="connsiteX1039" fmla="*/ 283287 w 1244359"/>
              <a:gd name="connsiteY1039" fmla="*/ 1004888 h 1201102"/>
              <a:gd name="connsiteX1040" fmla="*/ 283287 w 1244359"/>
              <a:gd name="connsiteY1040" fmla="*/ 1005840 h 1201102"/>
              <a:gd name="connsiteX1041" fmla="*/ 278525 w 1244359"/>
              <a:gd name="connsiteY1041" fmla="*/ 1001078 h 1201102"/>
              <a:gd name="connsiteX1042" fmla="*/ 302337 w 1244359"/>
              <a:gd name="connsiteY1042" fmla="*/ 1006793 h 1201102"/>
              <a:gd name="connsiteX1043" fmla="*/ 302337 w 1244359"/>
              <a:gd name="connsiteY1043" fmla="*/ 1006793 h 1201102"/>
              <a:gd name="connsiteX1044" fmla="*/ 302337 w 1244359"/>
              <a:gd name="connsiteY1044" fmla="*/ 1006793 h 1201102"/>
              <a:gd name="connsiteX1045" fmla="*/ 302337 w 1244359"/>
              <a:gd name="connsiteY1045" fmla="*/ 1006793 h 1201102"/>
              <a:gd name="connsiteX1046" fmla="*/ 302337 w 1244359"/>
              <a:gd name="connsiteY1046" fmla="*/ 1006793 h 1201102"/>
              <a:gd name="connsiteX1047" fmla="*/ 303290 w 1244359"/>
              <a:gd name="connsiteY1047" fmla="*/ 1006793 h 1201102"/>
              <a:gd name="connsiteX1048" fmla="*/ 302337 w 1244359"/>
              <a:gd name="connsiteY1048" fmla="*/ 1006793 h 1201102"/>
              <a:gd name="connsiteX1049" fmla="*/ 430925 w 1244359"/>
              <a:gd name="connsiteY1049" fmla="*/ 1107758 h 1201102"/>
              <a:gd name="connsiteX1050" fmla="*/ 393777 w 1244359"/>
              <a:gd name="connsiteY1050" fmla="*/ 1094423 h 1201102"/>
              <a:gd name="connsiteX1051" fmla="*/ 379490 w 1244359"/>
              <a:gd name="connsiteY1051" fmla="*/ 1085850 h 1201102"/>
              <a:gd name="connsiteX1052" fmla="*/ 377585 w 1244359"/>
              <a:gd name="connsiteY1052" fmla="*/ 1084898 h 1201102"/>
              <a:gd name="connsiteX1053" fmla="*/ 384252 w 1244359"/>
              <a:gd name="connsiteY1053" fmla="*/ 1085850 h 1201102"/>
              <a:gd name="connsiteX1054" fmla="*/ 399492 w 1244359"/>
              <a:gd name="connsiteY1054" fmla="*/ 1089660 h 1201102"/>
              <a:gd name="connsiteX1055" fmla="*/ 415685 w 1244359"/>
              <a:gd name="connsiteY1055" fmla="*/ 1095375 h 1201102"/>
              <a:gd name="connsiteX1056" fmla="*/ 448070 w 1244359"/>
              <a:gd name="connsiteY1056" fmla="*/ 1106805 h 1201102"/>
              <a:gd name="connsiteX1057" fmla="*/ 469025 w 1244359"/>
              <a:gd name="connsiteY1057" fmla="*/ 1106805 h 1201102"/>
              <a:gd name="connsiteX1058" fmla="*/ 469025 w 1244359"/>
              <a:gd name="connsiteY1058" fmla="*/ 1117283 h 1201102"/>
              <a:gd name="connsiteX1059" fmla="*/ 430925 w 1244359"/>
              <a:gd name="connsiteY1059" fmla="*/ 1107758 h 1201102"/>
              <a:gd name="connsiteX1060" fmla="*/ 609042 w 1244359"/>
              <a:gd name="connsiteY1060" fmla="*/ 1137285 h 1201102"/>
              <a:gd name="connsiteX1061" fmla="*/ 618567 w 1244359"/>
              <a:gd name="connsiteY1061" fmla="*/ 1138238 h 1201102"/>
              <a:gd name="connsiteX1062" fmla="*/ 615710 w 1244359"/>
              <a:gd name="connsiteY1062" fmla="*/ 1137285 h 1201102"/>
              <a:gd name="connsiteX1063" fmla="*/ 619520 w 1244359"/>
              <a:gd name="connsiteY1063" fmla="*/ 1135380 h 1201102"/>
              <a:gd name="connsiteX1064" fmla="*/ 607137 w 1244359"/>
              <a:gd name="connsiteY1064" fmla="*/ 1135380 h 1201102"/>
              <a:gd name="connsiteX1065" fmla="*/ 630950 w 1244359"/>
              <a:gd name="connsiteY1065" fmla="*/ 1128713 h 1201102"/>
              <a:gd name="connsiteX1066" fmla="*/ 630950 w 1244359"/>
              <a:gd name="connsiteY1066" fmla="*/ 1133475 h 1201102"/>
              <a:gd name="connsiteX1067" fmla="*/ 636665 w 1244359"/>
              <a:gd name="connsiteY1067" fmla="*/ 1134428 h 1201102"/>
              <a:gd name="connsiteX1068" fmla="*/ 633807 w 1244359"/>
              <a:gd name="connsiteY1068" fmla="*/ 1130618 h 1201102"/>
              <a:gd name="connsiteX1069" fmla="*/ 650952 w 1244359"/>
              <a:gd name="connsiteY1069" fmla="*/ 1127760 h 1201102"/>
              <a:gd name="connsiteX1070" fmla="*/ 659525 w 1244359"/>
              <a:gd name="connsiteY1070" fmla="*/ 1127760 h 1201102"/>
              <a:gd name="connsiteX1071" fmla="*/ 648095 w 1244359"/>
              <a:gd name="connsiteY1071" fmla="*/ 1132523 h 1201102"/>
              <a:gd name="connsiteX1072" fmla="*/ 666192 w 1244359"/>
              <a:gd name="connsiteY1072" fmla="*/ 1132523 h 1201102"/>
              <a:gd name="connsiteX1073" fmla="*/ 652857 w 1244359"/>
              <a:gd name="connsiteY1073" fmla="*/ 1134428 h 1201102"/>
              <a:gd name="connsiteX1074" fmla="*/ 638570 w 1244359"/>
              <a:gd name="connsiteY1074" fmla="*/ 1136333 h 1201102"/>
              <a:gd name="connsiteX1075" fmla="*/ 609042 w 1244359"/>
              <a:gd name="connsiteY1075" fmla="*/ 1137285 h 1201102"/>
              <a:gd name="connsiteX1076" fmla="*/ 611900 w 1244359"/>
              <a:gd name="connsiteY1076" fmla="*/ 1170623 h 1201102"/>
              <a:gd name="connsiteX1077" fmla="*/ 617615 w 1244359"/>
              <a:gd name="connsiteY1077" fmla="*/ 1171575 h 1201102"/>
              <a:gd name="connsiteX1078" fmla="*/ 596660 w 1244359"/>
              <a:gd name="connsiteY1078" fmla="*/ 1173480 h 1201102"/>
              <a:gd name="connsiteX1079" fmla="*/ 569990 w 1244359"/>
              <a:gd name="connsiteY1079" fmla="*/ 1173480 h 1201102"/>
              <a:gd name="connsiteX1080" fmla="*/ 611900 w 1244359"/>
              <a:gd name="connsiteY1080" fmla="*/ 1170623 h 1201102"/>
              <a:gd name="connsiteX1081" fmla="*/ 565227 w 1244359"/>
              <a:gd name="connsiteY1081" fmla="*/ 1175385 h 1201102"/>
              <a:gd name="connsiteX1082" fmla="*/ 584277 w 1244359"/>
              <a:gd name="connsiteY1082" fmla="*/ 1177290 h 1201102"/>
              <a:gd name="connsiteX1083" fmla="*/ 605232 w 1244359"/>
              <a:gd name="connsiteY1083" fmla="*/ 1177290 h 1201102"/>
              <a:gd name="connsiteX1084" fmla="*/ 582372 w 1244359"/>
              <a:gd name="connsiteY1084" fmla="*/ 1178243 h 1201102"/>
              <a:gd name="connsiteX1085" fmla="*/ 562370 w 1244359"/>
              <a:gd name="connsiteY1085" fmla="*/ 1179195 h 1201102"/>
              <a:gd name="connsiteX1086" fmla="*/ 565227 w 1244359"/>
              <a:gd name="connsiteY1086" fmla="*/ 1175385 h 1201102"/>
              <a:gd name="connsiteX1087" fmla="*/ 561417 w 1244359"/>
              <a:gd name="connsiteY1087" fmla="*/ 1183005 h 1201102"/>
              <a:gd name="connsiteX1088" fmla="*/ 569037 w 1244359"/>
              <a:gd name="connsiteY1088" fmla="*/ 1183005 h 1201102"/>
              <a:gd name="connsiteX1089" fmla="*/ 561417 w 1244359"/>
              <a:gd name="connsiteY1089" fmla="*/ 1183005 h 1201102"/>
              <a:gd name="connsiteX1090" fmla="*/ 661430 w 1244359"/>
              <a:gd name="connsiteY1090" fmla="*/ 1187768 h 1201102"/>
              <a:gd name="connsiteX1091" fmla="*/ 661430 w 1244359"/>
              <a:gd name="connsiteY1091" fmla="*/ 1184910 h 1201102"/>
              <a:gd name="connsiteX1092" fmla="*/ 659525 w 1244359"/>
              <a:gd name="connsiteY1092" fmla="*/ 1185863 h 1201102"/>
              <a:gd name="connsiteX1093" fmla="*/ 649047 w 1244359"/>
              <a:gd name="connsiteY1093" fmla="*/ 1187768 h 1201102"/>
              <a:gd name="connsiteX1094" fmla="*/ 627140 w 1244359"/>
              <a:gd name="connsiteY1094" fmla="*/ 1189673 h 1201102"/>
              <a:gd name="connsiteX1095" fmla="*/ 581420 w 1244359"/>
              <a:gd name="connsiteY1095" fmla="*/ 1188720 h 1201102"/>
              <a:gd name="connsiteX1096" fmla="*/ 578562 w 1244359"/>
              <a:gd name="connsiteY1096" fmla="*/ 1190625 h 1201102"/>
              <a:gd name="connsiteX1097" fmla="*/ 569990 w 1244359"/>
              <a:gd name="connsiteY1097" fmla="*/ 1188720 h 1201102"/>
              <a:gd name="connsiteX1098" fmla="*/ 582372 w 1244359"/>
              <a:gd name="connsiteY1098" fmla="*/ 1187768 h 1201102"/>
              <a:gd name="connsiteX1099" fmla="*/ 580467 w 1244359"/>
              <a:gd name="connsiteY1099" fmla="*/ 1184910 h 1201102"/>
              <a:gd name="connsiteX1100" fmla="*/ 642380 w 1244359"/>
              <a:gd name="connsiteY1100" fmla="*/ 1179195 h 1201102"/>
              <a:gd name="connsiteX1101" fmla="*/ 654762 w 1244359"/>
              <a:gd name="connsiteY1101" fmla="*/ 1182053 h 1201102"/>
              <a:gd name="connsiteX1102" fmla="*/ 653810 w 1244359"/>
              <a:gd name="connsiteY1102" fmla="*/ 1178243 h 1201102"/>
              <a:gd name="connsiteX1103" fmla="*/ 662382 w 1244359"/>
              <a:gd name="connsiteY1103" fmla="*/ 1178243 h 1201102"/>
              <a:gd name="connsiteX1104" fmla="*/ 664287 w 1244359"/>
              <a:gd name="connsiteY1104" fmla="*/ 1181100 h 1201102"/>
              <a:gd name="connsiteX1105" fmla="*/ 681432 w 1244359"/>
              <a:gd name="connsiteY1105" fmla="*/ 1176338 h 1201102"/>
              <a:gd name="connsiteX1106" fmla="*/ 673812 w 1244359"/>
              <a:gd name="connsiteY1106" fmla="*/ 1176338 h 1201102"/>
              <a:gd name="connsiteX1107" fmla="*/ 692862 w 1244359"/>
              <a:gd name="connsiteY1107" fmla="*/ 1173480 h 1201102"/>
              <a:gd name="connsiteX1108" fmla="*/ 695720 w 1244359"/>
              <a:gd name="connsiteY1108" fmla="*/ 1179195 h 1201102"/>
              <a:gd name="connsiteX1109" fmla="*/ 669050 w 1244359"/>
              <a:gd name="connsiteY1109" fmla="*/ 1183958 h 1201102"/>
              <a:gd name="connsiteX1110" fmla="*/ 707150 w 1244359"/>
              <a:gd name="connsiteY1110" fmla="*/ 1182053 h 1201102"/>
              <a:gd name="connsiteX1111" fmla="*/ 661430 w 1244359"/>
              <a:gd name="connsiteY1111" fmla="*/ 1187768 h 1201102"/>
              <a:gd name="connsiteX1112" fmla="*/ 730010 w 1244359"/>
              <a:gd name="connsiteY1112" fmla="*/ 1167765 h 1201102"/>
              <a:gd name="connsiteX1113" fmla="*/ 728105 w 1244359"/>
              <a:gd name="connsiteY1113" fmla="*/ 1164908 h 1201102"/>
              <a:gd name="connsiteX1114" fmla="*/ 738582 w 1244359"/>
              <a:gd name="connsiteY1114" fmla="*/ 1163955 h 1201102"/>
              <a:gd name="connsiteX1115" fmla="*/ 730010 w 1244359"/>
              <a:gd name="connsiteY1115" fmla="*/ 1167765 h 1201102"/>
              <a:gd name="connsiteX1116" fmla="*/ 769062 w 1244359"/>
              <a:gd name="connsiteY1116" fmla="*/ 1153478 h 1201102"/>
              <a:gd name="connsiteX1117" fmla="*/ 718580 w 1244359"/>
              <a:gd name="connsiteY1117" fmla="*/ 1163955 h 1201102"/>
              <a:gd name="connsiteX1118" fmla="*/ 724295 w 1244359"/>
              <a:gd name="connsiteY1118" fmla="*/ 1163955 h 1201102"/>
              <a:gd name="connsiteX1119" fmla="*/ 715722 w 1244359"/>
              <a:gd name="connsiteY1119" fmla="*/ 1164908 h 1201102"/>
              <a:gd name="connsiteX1120" fmla="*/ 713817 w 1244359"/>
              <a:gd name="connsiteY1120" fmla="*/ 1170623 h 1201102"/>
              <a:gd name="connsiteX1121" fmla="*/ 708102 w 1244359"/>
              <a:gd name="connsiteY1121" fmla="*/ 1164908 h 1201102"/>
              <a:gd name="connsiteX1122" fmla="*/ 725247 w 1244359"/>
              <a:gd name="connsiteY1122" fmla="*/ 1160145 h 1201102"/>
              <a:gd name="connsiteX1123" fmla="*/ 717627 w 1244359"/>
              <a:gd name="connsiteY1123" fmla="*/ 1160145 h 1201102"/>
              <a:gd name="connsiteX1124" fmla="*/ 724295 w 1244359"/>
              <a:gd name="connsiteY1124" fmla="*/ 1156335 h 1201102"/>
              <a:gd name="connsiteX1125" fmla="*/ 726200 w 1244359"/>
              <a:gd name="connsiteY1125" fmla="*/ 1159193 h 1201102"/>
              <a:gd name="connsiteX1126" fmla="*/ 755727 w 1244359"/>
              <a:gd name="connsiteY1126" fmla="*/ 1149668 h 1201102"/>
              <a:gd name="connsiteX1127" fmla="*/ 766205 w 1244359"/>
              <a:gd name="connsiteY1127" fmla="*/ 1149668 h 1201102"/>
              <a:gd name="connsiteX1128" fmla="*/ 765252 w 1244359"/>
              <a:gd name="connsiteY1128" fmla="*/ 1146810 h 1201102"/>
              <a:gd name="connsiteX1129" fmla="*/ 785255 w 1244359"/>
              <a:gd name="connsiteY1129" fmla="*/ 1142048 h 1201102"/>
              <a:gd name="connsiteX1130" fmla="*/ 777635 w 1244359"/>
              <a:gd name="connsiteY1130" fmla="*/ 1142048 h 1201102"/>
              <a:gd name="connsiteX1131" fmla="*/ 793827 w 1244359"/>
              <a:gd name="connsiteY1131" fmla="*/ 1135380 h 1201102"/>
              <a:gd name="connsiteX1132" fmla="*/ 793827 w 1244359"/>
              <a:gd name="connsiteY1132" fmla="*/ 1139190 h 1201102"/>
              <a:gd name="connsiteX1133" fmla="*/ 796685 w 1244359"/>
              <a:gd name="connsiteY1133" fmla="*/ 1134428 h 1201102"/>
              <a:gd name="connsiteX1134" fmla="*/ 809067 w 1244359"/>
              <a:gd name="connsiteY1134" fmla="*/ 1133475 h 1201102"/>
              <a:gd name="connsiteX1135" fmla="*/ 769062 w 1244359"/>
              <a:gd name="connsiteY1135" fmla="*/ 1153478 h 1201102"/>
              <a:gd name="connsiteX1136" fmla="*/ 901460 w 1244359"/>
              <a:gd name="connsiteY1136" fmla="*/ 1118235 h 1201102"/>
              <a:gd name="connsiteX1137" fmla="*/ 910985 w 1244359"/>
              <a:gd name="connsiteY1137" fmla="*/ 1109663 h 1201102"/>
              <a:gd name="connsiteX1138" fmla="*/ 901460 w 1244359"/>
              <a:gd name="connsiteY1138" fmla="*/ 1118235 h 1201102"/>
              <a:gd name="connsiteX1139" fmla="*/ 943370 w 1244359"/>
              <a:gd name="connsiteY1139" fmla="*/ 1108710 h 1201102"/>
              <a:gd name="connsiteX1140" fmla="*/ 936702 w 1244359"/>
              <a:gd name="connsiteY1140" fmla="*/ 1110615 h 1201102"/>
              <a:gd name="connsiteX1141" fmla="*/ 941465 w 1244359"/>
              <a:gd name="connsiteY1141" fmla="*/ 1106805 h 1201102"/>
              <a:gd name="connsiteX1142" fmla="*/ 944322 w 1244359"/>
              <a:gd name="connsiteY1142" fmla="*/ 1107758 h 1201102"/>
              <a:gd name="connsiteX1143" fmla="*/ 943370 w 1244359"/>
              <a:gd name="connsiteY1143" fmla="*/ 1108710 h 1201102"/>
              <a:gd name="connsiteX1144" fmla="*/ 938607 w 1244359"/>
              <a:gd name="connsiteY1144" fmla="*/ 1096328 h 1201102"/>
              <a:gd name="connsiteX1145" fmla="*/ 943370 w 1244359"/>
              <a:gd name="connsiteY1145" fmla="*/ 1093470 h 1201102"/>
              <a:gd name="connsiteX1146" fmla="*/ 944322 w 1244359"/>
              <a:gd name="connsiteY1146" fmla="*/ 1095375 h 1201102"/>
              <a:gd name="connsiteX1147" fmla="*/ 938607 w 1244359"/>
              <a:gd name="connsiteY1147" fmla="*/ 1096328 h 1201102"/>
              <a:gd name="connsiteX1148" fmla="*/ 944322 w 1244359"/>
              <a:gd name="connsiteY1148" fmla="*/ 1091565 h 1201102"/>
              <a:gd name="connsiteX1149" fmla="*/ 950990 w 1244359"/>
              <a:gd name="connsiteY1149" fmla="*/ 1084898 h 1201102"/>
              <a:gd name="connsiteX1150" fmla="*/ 952895 w 1244359"/>
              <a:gd name="connsiteY1150" fmla="*/ 1086803 h 1201102"/>
              <a:gd name="connsiteX1151" fmla="*/ 944322 w 1244359"/>
              <a:gd name="connsiteY1151" fmla="*/ 1091565 h 1201102"/>
              <a:gd name="connsiteX1152" fmla="*/ 942417 w 1244359"/>
              <a:gd name="connsiteY1152" fmla="*/ 1087755 h 1201102"/>
              <a:gd name="connsiteX1153" fmla="*/ 922415 w 1244359"/>
              <a:gd name="connsiteY1153" fmla="*/ 1102043 h 1201102"/>
              <a:gd name="connsiteX1154" fmla="*/ 937655 w 1244359"/>
              <a:gd name="connsiteY1154" fmla="*/ 1087755 h 1201102"/>
              <a:gd name="connsiteX1155" fmla="*/ 960515 w 1244359"/>
              <a:gd name="connsiteY1155" fmla="*/ 1070610 h 1201102"/>
              <a:gd name="connsiteX1156" fmla="*/ 942417 w 1244359"/>
              <a:gd name="connsiteY1156" fmla="*/ 1087755 h 1201102"/>
              <a:gd name="connsiteX1157" fmla="*/ 998615 w 1244359"/>
              <a:gd name="connsiteY1157" fmla="*/ 1076325 h 1201102"/>
              <a:gd name="connsiteX1158" fmla="*/ 995757 w 1244359"/>
              <a:gd name="connsiteY1158" fmla="*/ 1070610 h 1201102"/>
              <a:gd name="connsiteX1159" fmla="*/ 998615 w 1244359"/>
              <a:gd name="connsiteY1159" fmla="*/ 1076325 h 1201102"/>
              <a:gd name="connsiteX1160" fmla="*/ 1003377 w 1244359"/>
              <a:gd name="connsiteY1160" fmla="*/ 1069658 h 1201102"/>
              <a:gd name="connsiteX1161" fmla="*/ 999567 w 1244359"/>
              <a:gd name="connsiteY1161" fmla="*/ 1069658 h 1201102"/>
              <a:gd name="connsiteX1162" fmla="*/ 1002425 w 1244359"/>
              <a:gd name="connsiteY1162" fmla="*/ 1067753 h 1201102"/>
              <a:gd name="connsiteX1163" fmla="*/ 1006235 w 1244359"/>
              <a:gd name="connsiteY1163" fmla="*/ 1066800 h 1201102"/>
              <a:gd name="connsiteX1164" fmla="*/ 1006235 w 1244359"/>
              <a:gd name="connsiteY1164" fmla="*/ 1069658 h 1201102"/>
              <a:gd name="connsiteX1165" fmla="*/ 1003377 w 1244359"/>
              <a:gd name="connsiteY1165" fmla="*/ 1069658 h 1201102"/>
              <a:gd name="connsiteX1166" fmla="*/ 1025285 w 1244359"/>
              <a:gd name="connsiteY1166" fmla="*/ 1058228 h 1201102"/>
              <a:gd name="connsiteX1167" fmla="*/ 1029095 w 1244359"/>
              <a:gd name="connsiteY1167" fmla="*/ 1053465 h 1201102"/>
              <a:gd name="connsiteX1168" fmla="*/ 1025285 w 1244359"/>
              <a:gd name="connsiteY1168" fmla="*/ 1056323 h 1201102"/>
              <a:gd name="connsiteX1169" fmla="*/ 1023380 w 1244359"/>
              <a:gd name="connsiteY1169" fmla="*/ 1054418 h 1201102"/>
              <a:gd name="connsiteX1170" fmla="*/ 1031952 w 1244359"/>
              <a:gd name="connsiteY1170" fmla="*/ 1051560 h 1201102"/>
              <a:gd name="connsiteX1171" fmla="*/ 1025285 w 1244359"/>
              <a:gd name="connsiteY1171" fmla="*/ 1058228 h 1201102"/>
              <a:gd name="connsiteX1172" fmla="*/ 1052907 w 1244359"/>
              <a:gd name="connsiteY1172" fmla="*/ 1010603 h 1201102"/>
              <a:gd name="connsiteX1173" fmla="*/ 1054812 w 1244359"/>
              <a:gd name="connsiteY1173" fmla="*/ 1012508 h 1201102"/>
              <a:gd name="connsiteX1174" fmla="*/ 1050050 w 1244359"/>
              <a:gd name="connsiteY1174" fmla="*/ 1018223 h 1201102"/>
              <a:gd name="connsiteX1175" fmla="*/ 1052907 w 1244359"/>
              <a:gd name="connsiteY1175" fmla="*/ 1010603 h 1201102"/>
              <a:gd name="connsiteX1176" fmla="*/ 1061480 w 1244359"/>
              <a:gd name="connsiteY1176" fmla="*/ 1021080 h 1201102"/>
              <a:gd name="connsiteX1177" fmla="*/ 1056717 w 1244359"/>
              <a:gd name="connsiteY1177" fmla="*/ 1023938 h 1201102"/>
              <a:gd name="connsiteX1178" fmla="*/ 1067195 w 1244359"/>
              <a:gd name="connsiteY1178" fmla="*/ 1014413 h 1201102"/>
              <a:gd name="connsiteX1179" fmla="*/ 1061480 w 1244359"/>
              <a:gd name="connsiteY1179" fmla="*/ 1021080 h 1201102"/>
              <a:gd name="connsiteX1180" fmla="*/ 1066242 w 1244359"/>
              <a:gd name="connsiteY1180" fmla="*/ 1000125 h 1201102"/>
              <a:gd name="connsiteX1181" fmla="*/ 1052907 w 1244359"/>
              <a:gd name="connsiteY1181" fmla="*/ 1019175 h 1201102"/>
              <a:gd name="connsiteX1182" fmla="*/ 1060527 w 1244359"/>
              <a:gd name="connsiteY1182" fmla="*/ 1002983 h 1201102"/>
              <a:gd name="connsiteX1183" fmla="*/ 1081482 w 1244359"/>
              <a:gd name="connsiteY1183" fmla="*/ 982028 h 1201102"/>
              <a:gd name="connsiteX1184" fmla="*/ 1066242 w 1244359"/>
              <a:gd name="connsiteY1184" fmla="*/ 1000125 h 1201102"/>
              <a:gd name="connsiteX1185" fmla="*/ 1093865 w 1244359"/>
              <a:gd name="connsiteY1185" fmla="*/ 967740 h 1201102"/>
              <a:gd name="connsiteX1186" fmla="*/ 1083387 w 1244359"/>
              <a:gd name="connsiteY1186" fmla="*/ 981075 h 1201102"/>
              <a:gd name="connsiteX1187" fmla="*/ 1080530 w 1244359"/>
              <a:gd name="connsiteY1187" fmla="*/ 978218 h 1201102"/>
              <a:gd name="connsiteX1188" fmla="*/ 1098627 w 1244359"/>
              <a:gd name="connsiteY1188" fmla="*/ 955358 h 1201102"/>
              <a:gd name="connsiteX1189" fmla="*/ 1093865 w 1244359"/>
              <a:gd name="connsiteY1189" fmla="*/ 967740 h 1201102"/>
              <a:gd name="connsiteX1190" fmla="*/ 1156730 w 1244359"/>
              <a:gd name="connsiteY1190" fmla="*/ 868680 h 1201102"/>
              <a:gd name="connsiteX1191" fmla="*/ 1152920 w 1244359"/>
              <a:gd name="connsiteY1191" fmla="*/ 864870 h 1201102"/>
              <a:gd name="connsiteX1192" fmla="*/ 1159587 w 1244359"/>
              <a:gd name="connsiteY1192" fmla="*/ 858203 h 1201102"/>
              <a:gd name="connsiteX1193" fmla="*/ 1166255 w 1244359"/>
              <a:gd name="connsiteY1193" fmla="*/ 843915 h 1201102"/>
              <a:gd name="connsiteX1194" fmla="*/ 1156730 w 1244359"/>
              <a:gd name="connsiteY1194" fmla="*/ 868680 h 1201102"/>
              <a:gd name="connsiteX1195" fmla="*/ 1157682 w 1244359"/>
              <a:gd name="connsiteY1195" fmla="*/ 895350 h 1201102"/>
              <a:gd name="connsiteX1196" fmla="*/ 1153872 w 1244359"/>
              <a:gd name="connsiteY1196" fmla="*/ 897255 h 1201102"/>
              <a:gd name="connsiteX1197" fmla="*/ 1156730 w 1244359"/>
              <a:gd name="connsiteY1197" fmla="*/ 889635 h 1201102"/>
              <a:gd name="connsiteX1198" fmla="*/ 1158635 w 1244359"/>
              <a:gd name="connsiteY1198" fmla="*/ 892493 h 1201102"/>
              <a:gd name="connsiteX1199" fmla="*/ 1164350 w 1244359"/>
              <a:gd name="connsiteY1199" fmla="*/ 886778 h 1201102"/>
              <a:gd name="connsiteX1200" fmla="*/ 1157682 w 1244359"/>
              <a:gd name="connsiteY1200" fmla="*/ 895350 h 1201102"/>
              <a:gd name="connsiteX1201" fmla="*/ 1166255 w 1244359"/>
              <a:gd name="connsiteY1201" fmla="*/ 878205 h 1201102"/>
              <a:gd name="connsiteX1202" fmla="*/ 1171017 w 1244359"/>
              <a:gd name="connsiteY1202" fmla="*/ 868680 h 1201102"/>
              <a:gd name="connsiteX1203" fmla="*/ 1166255 w 1244359"/>
              <a:gd name="connsiteY1203" fmla="*/ 878205 h 1201102"/>
              <a:gd name="connsiteX1204" fmla="*/ 1171970 w 1244359"/>
              <a:gd name="connsiteY1204" fmla="*/ 821055 h 1201102"/>
              <a:gd name="connsiteX1205" fmla="*/ 1172922 w 1244359"/>
              <a:gd name="connsiteY1205" fmla="*/ 813435 h 1201102"/>
              <a:gd name="connsiteX1206" fmla="*/ 1171970 w 1244359"/>
              <a:gd name="connsiteY1206" fmla="*/ 821055 h 1201102"/>
              <a:gd name="connsiteX1207" fmla="*/ 1171017 w 1244359"/>
              <a:gd name="connsiteY1207" fmla="*/ 800100 h 1201102"/>
              <a:gd name="connsiteX1208" fmla="*/ 1174827 w 1244359"/>
              <a:gd name="connsiteY1208" fmla="*/ 788670 h 1201102"/>
              <a:gd name="connsiteX1209" fmla="*/ 1171017 w 1244359"/>
              <a:gd name="connsiteY1209" fmla="*/ 800100 h 1201102"/>
              <a:gd name="connsiteX1210" fmla="*/ 1178637 w 1244359"/>
              <a:gd name="connsiteY1210" fmla="*/ 767715 h 1201102"/>
              <a:gd name="connsiteX1211" fmla="*/ 1176732 w 1244359"/>
              <a:gd name="connsiteY1211" fmla="*/ 778193 h 1201102"/>
              <a:gd name="connsiteX1212" fmla="*/ 1178637 w 1244359"/>
              <a:gd name="connsiteY1212" fmla="*/ 767715 h 1201102"/>
              <a:gd name="connsiteX1213" fmla="*/ 1178637 w 1244359"/>
              <a:gd name="connsiteY1213" fmla="*/ 792480 h 1201102"/>
              <a:gd name="connsiteX1214" fmla="*/ 1180542 w 1244359"/>
              <a:gd name="connsiteY1214" fmla="*/ 775335 h 1201102"/>
              <a:gd name="connsiteX1215" fmla="*/ 1183400 w 1244359"/>
              <a:gd name="connsiteY1215" fmla="*/ 778193 h 1201102"/>
              <a:gd name="connsiteX1216" fmla="*/ 1178637 w 1244359"/>
              <a:gd name="connsiteY1216" fmla="*/ 792480 h 1201102"/>
              <a:gd name="connsiteX1217" fmla="*/ 1190067 w 1244359"/>
              <a:gd name="connsiteY1217" fmla="*/ 726758 h 1201102"/>
              <a:gd name="connsiteX1218" fmla="*/ 1188162 w 1244359"/>
              <a:gd name="connsiteY1218" fmla="*/ 754380 h 1201102"/>
              <a:gd name="connsiteX1219" fmla="*/ 1184352 w 1244359"/>
              <a:gd name="connsiteY1219" fmla="*/ 758190 h 1201102"/>
              <a:gd name="connsiteX1220" fmla="*/ 1183400 w 1244359"/>
              <a:gd name="connsiteY1220" fmla="*/ 775335 h 1201102"/>
              <a:gd name="connsiteX1221" fmla="*/ 1179590 w 1244359"/>
              <a:gd name="connsiteY1221" fmla="*/ 772478 h 1201102"/>
              <a:gd name="connsiteX1222" fmla="*/ 1181495 w 1244359"/>
              <a:gd name="connsiteY1222" fmla="*/ 763905 h 1201102"/>
              <a:gd name="connsiteX1223" fmla="*/ 1178637 w 1244359"/>
              <a:gd name="connsiteY1223" fmla="*/ 758190 h 1201102"/>
              <a:gd name="connsiteX1224" fmla="*/ 1181495 w 1244359"/>
              <a:gd name="connsiteY1224" fmla="*/ 757238 h 1201102"/>
              <a:gd name="connsiteX1225" fmla="*/ 1189115 w 1244359"/>
              <a:gd name="connsiteY1225" fmla="*/ 721995 h 1201102"/>
              <a:gd name="connsiteX1226" fmla="*/ 1191020 w 1244359"/>
              <a:gd name="connsiteY1226" fmla="*/ 722948 h 1201102"/>
              <a:gd name="connsiteX1227" fmla="*/ 1190067 w 1244359"/>
              <a:gd name="connsiteY1227" fmla="*/ 718185 h 1201102"/>
              <a:gd name="connsiteX1228" fmla="*/ 1188162 w 1244359"/>
              <a:gd name="connsiteY1228" fmla="*/ 718185 h 1201102"/>
              <a:gd name="connsiteX1229" fmla="*/ 1191020 w 1244359"/>
              <a:gd name="connsiteY1229" fmla="*/ 707708 h 1201102"/>
              <a:gd name="connsiteX1230" fmla="*/ 1191972 w 1244359"/>
              <a:gd name="connsiteY1230" fmla="*/ 714375 h 1201102"/>
              <a:gd name="connsiteX1231" fmla="*/ 1195782 w 1244359"/>
              <a:gd name="connsiteY1231" fmla="*/ 695325 h 1201102"/>
              <a:gd name="connsiteX1232" fmla="*/ 1191020 w 1244359"/>
              <a:gd name="connsiteY1232" fmla="*/ 707708 h 1201102"/>
              <a:gd name="connsiteX1233" fmla="*/ 1191020 w 1244359"/>
              <a:gd name="connsiteY1233" fmla="*/ 706755 h 1201102"/>
              <a:gd name="connsiteX1234" fmla="*/ 1193877 w 1244359"/>
              <a:gd name="connsiteY1234" fmla="*/ 688658 h 1201102"/>
              <a:gd name="connsiteX1235" fmla="*/ 1196735 w 1244359"/>
              <a:gd name="connsiteY1235" fmla="*/ 687705 h 1201102"/>
              <a:gd name="connsiteX1236" fmla="*/ 1196735 w 1244359"/>
              <a:gd name="connsiteY1236" fmla="*/ 687705 h 1201102"/>
              <a:gd name="connsiteX1237" fmla="*/ 1197687 w 1244359"/>
              <a:gd name="connsiteY1237" fmla="*/ 699135 h 1201102"/>
              <a:gd name="connsiteX1238" fmla="*/ 1195782 w 1244359"/>
              <a:gd name="connsiteY1238" fmla="*/ 711518 h 1201102"/>
              <a:gd name="connsiteX1239" fmla="*/ 1191972 w 1244359"/>
              <a:gd name="connsiteY1239" fmla="*/ 715328 h 1201102"/>
              <a:gd name="connsiteX1240" fmla="*/ 1190067 w 1244359"/>
              <a:gd name="connsiteY1240" fmla="*/ 735330 h 1201102"/>
              <a:gd name="connsiteX1241" fmla="*/ 1190067 w 1244359"/>
              <a:gd name="connsiteY1241" fmla="*/ 726758 h 1201102"/>
              <a:gd name="connsiteX1242" fmla="*/ 1190067 w 1244359"/>
              <a:gd name="connsiteY1242" fmla="*/ 801053 h 1201102"/>
              <a:gd name="connsiteX1243" fmla="*/ 1193877 w 1244359"/>
              <a:gd name="connsiteY1243" fmla="*/ 790575 h 1201102"/>
              <a:gd name="connsiteX1244" fmla="*/ 1190067 w 1244359"/>
              <a:gd name="connsiteY1244" fmla="*/ 801053 h 1201102"/>
              <a:gd name="connsiteX1245" fmla="*/ 1193877 w 1244359"/>
              <a:gd name="connsiteY1245" fmla="*/ 787718 h 1201102"/>
              <a:gd name="connsiteX1246" fmla="*/ 1203402 w 1244359"/>
              <a:gd name="connsiteY1246" fmla="*/ 779145 h 1201102"/>
              <a:gd name="connsiteX1247" fmla="*/ 1193877 w 1244359"/>
              <a:gd name="connsiteY1247" fmla="*/ 787718 h 1201102"/>
              <a:gd name="connsiteX1248" fmla="*/ 1226262 w 1244359"/>
              <a:gd name="connsiteY1248" fmla="*/ 529590 h 1201102"/>
              <a:gd name="connsiteX1249" fmla="*/ 1226262 w 1244359"/>
              <a:gd name="connsiteY1249" fmla="*/ 529590 h 1201102"/>
              <a:gd name="connsiteX1250" fmla="*/ 1226262 w 1244359"/>
              <a:gd name="connsiteY1250" fmla="*/ 529590 h 1201102"/>
              <a:gd name="connsiteX1251" fmla="*/ 1226262 w 1244359"/>
              <a:gd name="connsiteY1251" fmla="*/ 529590 h 1201102"/>
              <a:gd name="connsiteX1252" fmla="*/ 1230072 w 1244359"/>
              <a:gd name="connsiteY1252" fmla="*/ 522923 h 1201102"/>
              <a:gd name="connsiteX1253" fmla="*/ 1231977 w 1244359"/>
              <a:gd name="connsiteY1253" fmla="*/ 535305 h 1201102"/>
              <a:gd name="connsiteX1254" fmla="*/ 1230072 w 1244359"/>
              <a:gd name="connsiteY1254" fmla="*/ 522923 h 120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</a:cxnLst>
            <a:rect l="l" t="t" r="r" b="b"/>
            <a:pathLst>
              <a:path w="1244359" h="1201102">
                <a:moveTo>
                  <a:pt x="1244360" y="573405"/>
                </a:moveTo>
                <a:cubicBezTo>
                  <a:pt x="1243407" y="556260"/>
                  <a:pt x="1242455" y="539115"/>
                  <a:pt x="1241502" y="522923"/>
                </a:cubicBezTo>
                <a:cubicBezTo>
                  <a:pt x="1241502" y="519113"/>
                  <a:pt x="1240550" y="514350"/>
                  <a:pt x="1240550" y="510540"/>
                </a:cubicBezTo>
                <a:cubicBezTo>
                  <a:pt x="1239597" y="506730"/>
                  <a:pt x="1239597" y="502920"/>
                  <a:pt x="1238645" y="499110"/>
                </a:cubicBezTo>
                <a:cubicBezTo>
                  <a:pt x="1237692" y="491490"/>
                  <a:pt x="1236740" y="483870"/>
                  <a:pt x="1235787" y="476250"/>
                </a:cubicBezTo>
                <a:cubicBezTo>
                  <a:pt x="1231977" y="470535"/>
                  <a:pt x="1232930" y="447675"/>
                  <a:pt x="1225310" y="442913"/>
                </a:cubicBezTo>
                <a:cubicBezTo>
                  <a:pt x="1225310" y="434340"/>
                  <a:pt x="1224357" y="430530"/>
                  <a:pt x="1220547" y="422910"/>
                </a:cubicBezTo>
                <a:cubicBezTo>
                  <a:pt x="1226262" y="424815"/>
                  <a:pt x="1218642" y="413385"/>
                  <a:pt x="1222452" y="414338"/>
                </a:cubicBezTo>
                <a:cubicBezTo>
                  <a:pt x="1218642" y="407670"/>
                  <a:pt x="1220547" y="398145"/>
                  <a:pt x="1216737" y="396240"/>
                </a:cubicBezTo>
                <a:cubicBezTo>
                  <a:pt x="1218642" y="405765"/>
                  <a:pt x="1222452" y="411480"/>
                  <a:pt x="1219595" y="415290"/>
                </a:cubicBezTo>
                <a:cubicBezTo>
                  <a:pt x="1217690" y="405765"/>
                  <a:pt x="1213880" y="397193"/>
                  <a:pt x="1214832" y="390525"/>
                </a:cubicBezTo>
                <a:cubicBezTo>
                  <a:pt x="1211975" y="383858"/>
                  <a:pt x="1204355" y="371475"/>
                  <a:pt x="1205307" y="365760"/>
                </a:cubicBezTo>
                <a:cubicBezTo>
                  <a:pt x="1201497" y="366713"/>
                  <a:pt x="1203402" y="357188"/>
                  <a:pt x="1199592" y="354330"/>
                </a:cubicBezTo>
                <a:cubicBezTo>
                  <a:pt x="1197687" y="354330"/>
                  <a:pt x="1198640" y="357188"/>
                  <a:pt x="1197687" y="355283"/>
                </a:cubicBezTo>
                <a:cubicBezTo>
                  <a:pt x="1193877" y="350520"/>
                  <a:pt x="1194830" y="341948"/>
                  <a:pt x="1191020" y="337185"/>
                </a:cubicBezTo>
                <a:cubicBezTo>
                  <a:pt x="1191972" y="339090"/>
                  <a:pt x="1191972" y="340995"/>
                  <a:pt x="1191020" y="340995"/>
                </a:cubicBezTo>
                <a:cubicBezTo>
                  <a:pt x="1189115" y="337185"/>
                  <a:pt x="1191020" y="336233"/>
                  <a:pt x="1188162" y="331470"/>
                </a:cubicBezTo>
                <a:cubicBezTo>
                  <a:pt x="1185305" y="332423"/>
                  <a:pt x="1189115" y="338138"/>
                  <a:pt x="1189115" y="340995"/>
                </a:cubicBezTo>
                <a:cubicBezTo>
                  <a:pt x="1192925" y="342900"/>
                  <a:pt x="1199592" y="360045"/>
                  <a:pt x="1198640" y="362903"/>
                </a:cubicBezTo>
                <a:cubicBezTo>
                  <a:pt x="1195782" y="358140"/>
                  <a:pt x="1192925" y="357188"/>
                  <a:pt x="1193877" y="351473"/>
                </a:cubicBezTo>
                <a:cubicBezTo>
                  <a:pt x="1191020" y="351473"/>
                  <a:pt x="1193877" y="355283"/>
                  <a:pt x="1191972" y="355283"/>
                </a:cubicBezTo>
                <a:cubicBezTo>
                  <a:pt x="1193877" y="360045"/>
                  <a:pt x="1196735" y="359093"/>
                  <a:pt x="1197687" y="364808"/>
                </a:cubicBezTo>
                <a:cubicBezTo>
                  <a:pt x="1195782" y="364808"/>
                  <a:pt x="1192925" y="361950"/>
                  <a:pt x="1191020" y="360998"/>
                </a:cubicBezTo>
                <a:cubicBezTo>
                  <a:pt x="1192925" y="366713"/>
                  <a:pt x="1195782" y="363855"/>
                  <a:pt x="1197687" y="368618"/>
                </a:cubicBezTo>
                <a:cubicBezTo>
                  <a:pt x="1196735" y="370523"/>
                  <a:pt x="1193877" y="364808"/>
                  <a:pt x="1194830" y="369570"/>
                </a:cubicBezTo>
                <a:cubicBezTo>
                  <a:pt x="1195782" y="369570"/>
                  <a:pt x="1195782" y="370523"/>
                  <a:pt x="1196735" y="371475"/>
                </a:cubicBezTo>
                <a:cubicBezTo>
                  <a:pt x="1195782" y="371475"/>
                  <a:pt x="1195782" y="371475"/>
                  <a:pt x="1194830" y="371475"/>
                </a:cubicBezTo>
                <a:cubicBezTo>
                  <a:pt x="1193877" y="372428"/>
                  <a:pt x="1192925" y="372428"/>
                  <a:pt x="1191972" y="373380"/>
                </a:cubicBezTo>
                <a:cubicBezTo>
                  <a:pt x="1191972" y="372428"/>
                  <a:pt x="1192925" y="372428"/>
                  <a:pt x="1192925" y="372428"/>
                </a:cubicBezTo>
                <a:cubicBezTo>
                  <a:pt x="1190067" y="368618"/>
                  <a:pt x="1191020" y="367665"/>
                  <a:pt x="1190067" y="363855"/>
                </a:cubicBezTo>
                <a:cubicBezTo>
                  <a:pt x="1188162" y="364808"/>
                  <a:pt x="1190067" y="371475"/>
                  <a:pt x="1191020" y="374333"/>
                </a:cubicBezTo>
                <a:cubicBezTo>
                  <a:pt x="1189115" y="375285"/>
                  <a:pt x="1187210" y="376238"/>
                  <a:pt x="1184352" y="377190"/>
                </a:cubicBezTo>
                <a:cubicBezTo>
                  <a:pt x="1184352" y="377190"/>
                  <a:pt x="1183400" y="377190"/>
                  <a:pt x="1183400" y="376238"/>
                </a:cubicBezTo>
                <a:cubicBezTo>
                  <a:pt x="1183400" y="375285"/>
                  <a:pt x="1182447" y="373380"/>
                  <a:pt x="1182447" y="372428"/>
                </a:cubicBezTo>
                <a:cubicBezTo>
                  <a:pt x="1182447" y="370523"/>
                  <a:pt x="1182447" y="369570"/>
                  <a:pt x="1180542" y="367665"/>
                </a:cubicBezTo>
                <a:cubicBezTo>
                  <a:pt x="1178637" y="362903"/>
                  <a:pt x="1177685" y="359093"/>
                  <a:pt x="1179590" y="356235"/>
                </a:cubicBezTo>
                <a:cubicBezTo>
                  <a:pt x="1174827" y="353378"/>
                  <a:pt x="1169112" y="334328"/>
                  <a:pt x="1169112" y="328613"/>
                </a:cubicBezTo>
                <a:cubicBezTo>
                  <a:pt x="1167207" y="328613"/>
                  <a:pt x="1165302" y="326708"/>
                  <a:pt x="1163397" y="322898"/>
                </a:cubicBezTo>
                <a:cubicBezTo>
                  <a:pt x="1163397" y="321945"/>
                  <a:pt x="1163397" y="320993"/>
                  <a:pt x="1163397" y="319088"/>
                </a:cubicBezTo>
                <a:cubicBezTo>
                  <a:pt x="1163397" y="317183"/>
                  <a:pt x="1162445" y="317183"/>
                  <a:pt x="1160540" y="317183"/>
                </a:cubicBezTo>
                <a:cubicBezTo>
                  <a:pt x="1159587" y="314325"/>
                  <a:pt x="1158635" y="312420"/>
                  <a:pt x="1159587" y="311468"/>
                </a:cubicBezTo>
                <a:cubicBezTo>
                  <a:pt x="1157682" y="309563"/>
                  <a:pt x="1154825" y="306705"/>
                  <a:pt x="1152920" y="304800"/>
                </a:cubicBezTo>
                <a:cubicBezTo>
                  <a:pt x="1151967" y="302895"/>
                  <a:pt x="1151015" y="300990"/>
                  <a:pt x="1151015" y="299085"/>
                </a:cubicBezTo>
                <a:cubicBezTo>
                  <a:pt x="1151015" y="299085"/>
                  <a:pt x="1151015" y="299085"/>
                  <a:pt x="1151967" y="299085"/>
                </a:cubicBezTo>
                <a:cubicBezTo>
                  <a:pt x="1149110" y="292418"/>
                  <a:pt x="1146252" y="286703"/>
                  <a:pt x="1142442" y="280988"/>
                </a:cubicBezTo>
                <a:cubicBezTo>
                  <a:pt x="1142442" y="280988"/>
                  <a:pt x="1142442" y="280988"/>
                  <a:pt x="1142442" y="280988"/>
                </a:cubicBezTo>
                <a:cubicBezTo>
                  <a:pt x="1135775" y="267653"/>
                  <a:pt x="1127202" y="255270"/>
                  <a:pt x="1118630" y="243840"/>
                </a:cubicBezTo>
                <a:cubicBezTo>
                  <a:pt x="1115772" y="238125"/>
                  <a:pt x="1111962" y="233363"/>
                  <a:pt x="1109105" y="226695"/>
                </a:cubicBezTo>
                <a:cubicBezTo>
                  <a:pt x="1108152" y="227648"/>
                  <a:pt x="1107200" y="226695"/>
                  <a:pt x="1105295" y="225743"/>
                </a:cubicBezTo>
                <a:cubicBezTo>
                  <a:pt x="1104342" y="220028"/>
                  <a:pt x="1098627" y="213360"/>
                  <a:pt x="1092912" y="207645"/>
                </a:cubicBezTo>
                <a:cubicBezTo>
                  <a:pt x="1091960" y="203835"/>
                  <a:pt x="1090055" y="199073"/>
                  <a:pt x="1087197" y="195263"/>
                </a:cubicBezTo>
                <a:cubicBezTo>
                  <a:pt x="1087197" y="195263"/>
                  <a:pt x="1087197" y="194310"/>
                  <a:pt x="1088150" y="194310"/>
                </a:cubicBezTo>
                <a:cubicBezTo>
                  <a:pt x="1086245" y="192405"/>
                  <a:pt x="1085292" y="191453"/>
                  <a:pt x="1085292" y="191453"/>
                </a:cubicBezTo>
                <a:cubicBezTo>
                  <a:pt x="1084340" y="190500"/>
                  <a:pt x="1083387" y="189548"/>
                  <a:pt x="1082435" y="188595"/>
                </a:cubicBezTo>
                <a:cubicBezTo>
                  <a:pt x="1078625" y="184785"/>
                  <a:pt x="1074815" y="180023"/>
                  <a:pt x="1071957" y="176213"/>
                </a:cubicBezTo>
                <a:cubicBezTo>
                  <a:pt x="1068147" y="172403"/>
                  <a:pt x="1064337" y="168593"/>
                  <a:pt x="1062432" y="163830"/>
                </a:cubicBezTo>
                <a:cubicBezTo>
                  <a:pt x="1053860" y="150495"/>
                  <a:pt x="1045287" y="136208"/>
                  <a:pt x="1035762" y="123825"/>
                </a:cubicBezTo>
                <a:cubicBezTo>
                  <a:pt x="1025285" y="111443"/>
                  <a:pt x="1014807" y="99060"/>
                  <a:pt x="999567" y="91440"/>
                </a:cubicBezTo>
                <a:cubicBezTo>
                  <a:pt x="996710" y="88583"/>
                  <a:pt x="996710" y="93345"/>
                  <a:pt x="993852" y="91440"/>
                </a:cubicBezTo>
                <a:cubicBezTo>
                  <a:pt x="985280" y="82868"/>
                  <a:pt x="973850" y="76200"/>
                  <a:pt x="961467" y="67628"/>
                </a:cubicBezTo>
                <a:cubicBezTo>
                  <a:pt x="949085" y="60008"/>
                  <a:pt x="936702" y="52388"/>
                  <a:pt x="925272" y="45720"/>
                </a:cubicBezTo>
                <a:cubicBezTo>
                  <a:pt x="909080" y="35243"/>
                  <a:pt x="894792" y="22860"/>
                  <a:pt x="876695" y="16193"/>
                </a:cubicBezTo>
                <a:cubicBezTo>
                  <a:pt x="866217" y="12383"/>
                  <a:pt x="856692" y="10478"/>
                  <a:pt x="847167" y="9525"/>
                </a:cubicBezTo>
                <a:cubicBezTo>
                  <a:pt x="837642" y="8573"/>
                  <a:pt x="830022" y="9525"/>
                  <a:pt x="821450" y="12383"/>
                </a:cubicBezTo>
                <a:cubicBezTo>
                  <a:pt x="805257" y="5715"/>
                  <a:pt x="783350" y="13335"/>
                  <a:pt x="769062" y="1905"/>
                </a:cubicBezTo>
                <a:cubicBezTo>
                  <a:pt x="765252" y="1905"/>
                  <a:pt x="765252" y="5715"/>
                  <a:pt x="759537" y="3810"/>
                </a:cubicBezTo>
                <a:cubicBezTo>
                  <a:pt x="755727" y="2858"/>
                  <a:pt x="755727" y="953"/>
                  <a:pt x="753822" y="0"/>
                </a:cubicBezTo>
                <a:cubicBezTo>
                  <a:pt x="752870" y="4763"/>
                  <a:pt x="755727" y="3810"/>
                  <a:pt x="751917" y="6668"/>
                </a:cubicBezTo>
                <a:cubicBezTo>
                  <a:pt x="764300" y="7620"/>
                  <a:pt x="769062" y="9525"/>
                  <a:pt x="780492" y="8573"/>
                </a:cubicBezTo>
                <a:cubicBezTo>
                  <a:pt x="783350" y="9525"/>
                  <a:pt x="784302" y="11430"/>
                  <a:pt x="788112" y="12383"/>
                </a:cubicBezTo>
                <a:cubicBezTo>
                  <a:pt x="812877" y="12383"/>
                  <a:pt x="842405" y="15240"/>
                  <a:pt x="873837" y="25718"/>
                </a:cubicBezTo>
                <a:cubicBezTo>
                  <a:pt x="903365" y="36195"/>
                  <a:pt x="929082" y="58103"/>
                  <a:pt x="950990" y="63818"/>
                </a:cubicBezTo>
                <a:cubicBezTo>
                  <a:pt x="954800" y="66675"/>
                  <a:pt x="950990" y="69533"/>
                  <a:pt x="952895" y="72390"/>
                </a:cubicBezTo>
                <a:cubicBezTo>
                  <a:pt x="965277" y="75248"/>
                  <a:pt x="970040" y="86678"/>
                  <a:pt x="981470" y="93345"/>
                </a:cubicBezTo>
                <a:cubicBezTo>
                  <a:pt x="990042" y="99060"/>
                  <a:pt x="999567" y="100013"/>
                  <a:pt x="1009092" y="106680"/>
                </a:cubicBezTo>
                <a:cubicBezTo>
                  <a:pt x="1017665" y="114300"/>
                  <a:pt x="1024332" y="120968"/>
                  <a:pt x="1030047" y="128588"/>
                </a:cubicBezTo>
                <a:cubicBezTo>
                  <a:pt x="1035762" y="136208"/>
                  <a:pt x="1042430" y="144780"/>
                  <a:pt x="1051002" y="154305"/>
                </a:cubicBezTo>
                <a:cubicBezTo>
                  <a:pt x="1051002" y="155258"/>
                  <a:pt x="1051002" y="155258"/>
                  <a:pt x="1051002" y="156210"/>
                </a:cubicBezTo>
                <a:cubicBezTo>
                  <a:pt x="1046240" y="152400"/>
                  <a:pt x="1043382" y="149543"/>
                  <a:pt x="1036715" y="143828"/>
                </a:cubicBezTo>
                <a:cubicBezTo>
                  <a:pt x="1037667" y="141923"/>
                  <a:pt x="1040525" y="146685"/>
                  <a:pt x="1041477" y="145733"/>
                </a:cubicBezTo>
                <a:cubicBezTo>
                  <a:pt x="1036715" y="140970"/>
                  <a:pt x="1031952" y="137160"/>
                  <a:pt x="1028142" y="134303"/>
                </a:cubicBezTo>
                <a:cubicBezTo>
                  <a:pt x="1024332" y="130493"/>
                  <a:pt x="1021475" y="127635"/>
                  <a:pt x="1018617" y="121920"/>
                </a:cubicBezTo>
                <a:cubicBezTo>
                  <a:pt x="1016712" y="124778"/>
                  <a:pt x="1010997" y="119063"/>
                  <a:pt x="1008140" y="120015"/>
                </a:cubicBezTo>
                <a:cubicBezTo>
                  <a:pt x="1013855" y="125730"/>
                  <a:pt x="1021475" y="132398"/>
                  <a:pt x="1021475" y="139065"/>
                </a:cubicBezTo>
                <a:cubicBezTo>
                  <a:pt x="1015760" y="136208"/>
                  <a:pt x="1016712" y="130493"/>
                  <a:pt x="1012902" y="130493"/>
                </a:cubicBezTo>
                <a:cubicBezTo>
                  <a:pt x="1016712" y="137160"/>
                  <a:pt x="1020522" y="140970"/>
                  <a:pt x="1026237" y="144780"/>
                </a:cubicBezTo>
                <a:cubicBezTo>
                  <a:pt x="1031000" y="148590"/>
                  <a:pt x="1036715" y="152400"/>
                  <a:pt x="1042430" y="159068"/>
                </a:cubicBezTo>
                <a:cubicBezTo>
                  <a:pt x="1041477" y="160020"/>
                  <a:pt x="1040525" y="160020"/>
                  <a:pt x="1039572" y="160020"/>
                </a:cubicBezTo>
                <a:cubicBezTo>
                  <a:pt x="1042430" y="165735"/>
                  <a:pt x="1048145" y="168593"/>
                  <a:pt x="1052907" y="172403"/>
                </a:cubicBezTo>
                <a:cubicBezTo>
                  <a:pt x="1053860" y="174308"/>
                  <a:pt x="1054812" y="175260"/>
                  <a:pt x="1055765" y="177165"/>
                </a:cubicBezTo>
                <a:cubicBezTo>
                  <a:pt x="1054812" y="177165"/>
                  <a:pt x="1053860" y="176213"/>
                  <a:pt x="1052907" y="176213"/>
                </a:cubicBezTo>
                <a:cubicBezTo>
                  <a:pt x="1053860" y="178118"/>
                  <a:pt x="1054812" y="180023"/>
                  <a:pt x="1055765" y="181928"/>
                </a:cubicBezTo>
                <a:cubicBezTo>
                  <a:pt x="1054812" y="180975"/>
                  <a:pt x="1053860" y="180975"/>
                  <a:pt x="1053860" y="180975"/>
                </a:cubicBezTo>
                <a:cubicBezTo>
                  <a:pt x="1054812" y="181928"/>
                  <a:pt x="1055765" y="182880"/>
                  <a:pt x="1056717" y="183833"/>
                </a:cubicBezTo>
                <a:cubicBezTo>
                  <a:pt x="1056717" y="184785"/>
                  <a:pt x="1056717" y="185738"/>
                  <a:pt x="1056717" y="186690"/>
                </a:cubicBezTo>
                <a:cubicBezTo>
                  <a:pt x="1049097" y="182880"/>
                  <a:pt x="1042430" y="180975"/>
                  <a:pt x="1034810" y="179070"/>
                </a:cubicBezTo>
                <a:cubicBezTo>
                  <a:pt x="1033857" y="177165"/>
                  <a:pt x="1032905" y="176213"/>
                  <a:pt x="1032905" y="174308"/>
                </a:cubicBezTo>
                <a:lnTo>
                  <a:pt x="1031000" y="176213"/>
                </a:lnTo>
                <a:cubicBezTo>
                  <a:pt x="1031952" y="177165"/>
                  <a:pt x="1032905" y="178118"/>
                  <a:pt x="1032905" y="178118"/>
                </a:cubicBezTo>
                <a:cubicBezTo>
                  <a:pt x="1031952" y="178118"/>
                  <a:pt x="1031000" y="178118"/>
                  <a:pt x="1030047" y="177165"/>
                </a:cubicBezTo>
                <a:cubicBezTo>
                  <a:pt x="1030047" y="177165"/>
                  <a:pt x="1029095" y="176213"/>
                  <a:pt x="1029095" y="175260"/>
                </a:cubicBezTo>
                <a:cubicBezTo>
                  <a:pt x="1030047" y="174308"/>
                  <a:pt x="1028142" y="170498"/>
                  <a:pt x="1027190" y="173355"/>
                </a:cubicBezTo>
                <a:cubicBezTo>
                  <a:pt x="1028142" y="174308"/>
                  <a:pt x="1029095" y="175260"/>
                  <a:pt x="1028142" y="176213"/>
                </a:cubicBezTo>
                <a:cubicBezTo>
                  <a:pt x="1028142" y="176213"/>
                  <a:pt x="1028142" y="176213"/>
                  <a:pt x="1028142" y="176213"/>
                </a:cubicBezTo>
                <a:cubicBezTo>
                  <a:pt x="1026237" y="175260"/>
                  <a:pt x="1023380" y="174308"/>
                  <a:pt x="1021475" y="172403"/>
                </a:cubicBezTo>
                <a:cubicBezTo>
                  <a:pt x="1019570" y="170498"/>
                  <a:pt x="1018617" y="166688"/>
                  <a:pt x="1016712" y="164783"/>
                </a:cubicBezTo>
                <a:cubicBezTo>
                  <a:pt x="1013855" y="161925"/>
                  <a:pt x="1007187" y="161925"/>
                  <a:pt x="1005282" y="164783"/>
                </a:cubicBezTo>
                <a:cubicBezTo>
                  <a:pt x="1004330" y="165735"/>
                  <a:pt x="1004330" y="166688"/>
                  <a:pt x="1003377" y="168593"/>
                </a:cubicBezTo>
                <a:cubicBezTo>
                  <a:pt x="1001472" y="167640"/>
                  <a:pt x="998615" y="165735"/>
                  <a:pt x="996710" y="164783"/>
                </a:cubicBezTo>
                <a:cubicBezTo>
                  <a:pt x="997662" y="160973"/>
                  <a:pt x="996710" y="156210"/>
                  <a:pt x="994805" y="152400"/>
                </a:cubicBezTo>
                <a:cubicBezTo>
                  <a:pt x="994805" y="151448"/>
                  <a:pt x="992900" y="151448"/>
                  <a:pt x="991947" y="151448"/>
                </a:cubicBezTo>
                <a:cubicBezTo>
                  <a:pt x="991947" y="151448"/>
                  <a:pt x="990995" y="152400"/>
                  <a:pt x="990995" y="152400"/>
                </a:cubicBezTo>
                <a:cubicBezTo>
                  <a:pt x="990995" y="152400"/>
                  <a:pt x="990995" y="152400"/>
                  <a:pt x="990995" y="153353"/>
                </a:cubicBezTo>
                <a:cubicBezTo>
                  <a:pt x="988137" y="152400"/>
                  <a:pt x="984327" y="149543"/>
                  <a:pt x="983375" y="145733"/>
                </a:cubicBezTo>
                <a:cubicBezTo>
                  <a:pt x="982422" y="146685"/>
                  <a:pt x="982422" y="147638"/>
                  <a:pt x="982422" y="149543"/>
                </a:cubicBezTo>
                <a:cubicBezTo>
                  <a:pt x="985280" y="151448"/>
                  <a:pt x="987185" y="152400"/>
                  <a:pt x="990042" y="155258"/>
                </a:cubicBezTo>
                <a:cubicBezTo>
                  <a:pt x="990042" y="155258"/>
                  <a:pt x="990042" y="156210"/>
                  <a:pt x="990042" y="156210"/>
                </a:cubicBezTo>
                <a:cubicBezTo>
                  <a:pt x="990995" y="158115"/>
                  <a:pt x="991947" y="159068"/>
                  <a:pt x="992900" y="160973"/>
                </a:cubicBezTo>
                <a:cubicBezTo>
                  <a:pt x="986232" y="154305"/>
                  <a:pt x="979565" y="149543"/>
                  <a:pt x="973850" y="144780"/>
                </a:cubicBezTo>
                <a:cubicBezTo>
                  <a:pt x="971945" y="143828"/>
                  <a:pt x="970992" y="142875"/>
                  <a:pt x="970040" y="141923"/>
                </a:cubicBezTo>
                <a:cubicBezTo>
                  <a:pt x="970040" y="141923"/>
                  <a:pt x="970040" y="141923"/>
                  <a:pt x="970992" y="140970"/>
                </a:cubicBezTo>
                <a:cubicBezTo>
                  <a:pt x="970992" y="140018"/>
                  <a:pt x="970040" y="140018"/>
                  <a:pt x="970040" y="139065"/>
                </a:cubicBezTo>
                <a:cubicBezTo>
                  <a:pt x="970040" y="139065"/>
                  <a:pt x="969087" y="140018"/>
                  <a:pt x="969087" y="140018"/>
                </a:cubicBezTo>
                <a:cubicBezTo>
                  <a:pt x="964325" y="137160"/>
                  <a:pt x="960515" y="135255"/>
                  <a:pt x="955752" y="133350"/>
                </a:cubicBezTo>
                <a:cubicBezTo>
                  <a:pt x="953847" y="131445"/>
                  <a:pt x="952895" y="130493"/>
                  <a:pt x="951942" y="128588"/>
                </a:cubicBezTo>
                <a:cubicBezTo>
                  <a:pt x="950037" y="127635"/>
                  <a:pt x="949085" y="126683"/>
                  <a:pt x="947180" y="125730"/>
                </a:cubicBezTo>
                <a:cubicBezTo>
                  <a:pt x="922415" y="102870"/>
                  <a:pt x="889077" y="80963"/>
                  <a:pt x="852882" y="63818"/>
                </a:cubicBezTo>
                <a:cubicBezTo>
                  <a:pt x="813830" y="45720"/>
                  <a:pt x="770967" y="34290"/>
                  <a:pt x="735725" y="30480"/>
                </a:cubicBezTo>
                <a:cubicBezTo>
                  <a:pt x="728105" y="26670"/>
                  <a:pt x="720485" y="23813"/>
                  <a:pt x="711912" y="21908"/>
                </a:cubicBezTo>
                <a:cubicBezTo>
                  <a:pt x="703340" y="20003"/>
                  <a:pt x="694767" y="19050"/>
                  <a:pt x="684290" y="19050"/>
                </a:cubicBezTo>
                <a:cubicBezTo>
                  <a:pt x="672860" y="9525"/>
                  <a:pt x="651905" y="7620"/>
                  <a:pt x="630950" y="8573"/>
                </a:cubicBezTo>
                <a:cubicBezTo>
                  <a:pt x="626187" y="8573"/>
                  <a:pt x="620472" y="9525"/>
                  <a:pt x="615710" y="9525"/>
                </a:cubicBezTo>
                <a:cubicBezTo>
                  <a:pt x="610947" y="9525"/>
                  <a:pt x="606185" y="10478"/>
                  <a:pt x="601422" y="10478"/>
                </a:cubicBezTo>
                <a:cubicBezTo>
                  <a:pt x="591897" y="10478"/>
                  <a:pt x="584277" y="10478"/>
                  <a:pt x="578562" y="8573"/>
                </a:cubicBezTo>
                <a:cubicBezTo>
                  <a:pt x="568085" y="20955"/>
                  <a:pt x="534747" y="18098"/>
                  <a:pt x="523317" y="14288"/>
                </a:cubicBezTo>
                <a:cubicBezTo>
                  <a:pt x="521412" y="19050"/>
                  <a:pt x="516650" y="20955"/>
                  <a:pt x="510935" y="21908"/>
                </a:cubicBezTo>
                <a:cubicBezTo>
                  <a:pt x="505220" y="22860"/>
                  <a:pt x="498552" y="22860"/>
                  <a:pt x="492837" y="21908"/>
                </a:cubicBezTo>
                <a:cubicBezTo>
                  <a:pt x="492837" y="20003"/>
                  <a:pt x="500457" y="16193"/>
                  <a:pt x="491885" y="18098"/>
                </a:cubicBezTo>
                <a:cubicBezTo>
                  <a:pt x="488075" y="18098"/>
                  <a:pt x="488075" y="20955"/>
                  <a:pt x="486170" y="21908"/>
                </a:cubicBezTo>
                <a:cubicBezTo>
                  <a:pt x="482360" y="20003"/>
                  <a:pt x="476645" y="19050"/>
                  <a:pt x="473787" y="16193"/>
                </a:cubicBezTo>
                <a:cubicBezTo>
                  <a:pt x="466167" y="17145"/>
                  <a:pt x="465215" y="20003"/>
                  <a:pt x="457595" y="20955"/>
                </a:cubicBezTo>
                <a:cubicBezTo>
                  <a:pt x="459500" y="18098"/>
                  <a:pt x="459500" y="15240"/>
                  <a:pt x="464262" y="13335"/>
                </a:cubicBezTo>
                <a:cubicBezTo>
                  <a:pt x="474740" y="8573"/>
                  <a:pt x="477597" y="12383"/>
                  <a:pt x="483312" y="12383"/>
                </a:cubicBezTo>
                <a:cubicBezTo>
                  <a:pt x="482360" y="9525"/>
                  <a:pt x="478550" y="9525"/>
                  <a:pt x="484265" y="7620"/>
                </a:cubicBezTo>
                <a:cubicBezTo>
                  <a:pt x="488075" y="14288"/>
                  <a:pt x="497600" y="2858"/>
                  <a:pt x="504267" y="8573"/>
                </a:cubicBezTo>
                <a:cubicBezTo>
                  <a:pt x="500457" y="9525"/>
                  <a:pt x="497600" y="10478"/>
                  <a:pt x="496647" y="12383"/>
                </a:cubicBezTo>
                <a:cubicBezTo>
                  <a:pt x="504267" y="9525"/>
                  <a:pt x="513792" y="6668"/>
                  <a:pt x="520460" y="4763"/>
                </a:cubicBezTo>
                <a:cubicBezTo>
                  <a:pt x="518555" y="4763"/>
                  <a:pt x="514745" y="4763"/>
                  <a:pt x="518555" y="3810"/>
                </a:cubicBezTo>
                <a:cubicBezTo>
                  <a:pt x="480455" y="1905"/>
                  <a:pt x="445212" y="9525"/>
                  <a:pt x="411875" y="20955"/>
                </a:cubicBezTo>
                <a:cubicBezTo>
                  <a:pt x="378537" y="32385"/>
                  <a:pt x="347105" y="49530"/>
                  <a:pt x="315672" y="68580"/>
                </a:cubicBezTo>
                <a:cubicBezTo>
                  <a:pt x="310910" y="67628"/>
                  <a:pt x="303290" y="71438"/>
                  <a:pt x="296622" y="74295"/>
                </a:cubicBezTo>
                <a:cubicBezTo>
                  <a:pt x="280430" y="88583"/>
                  <a:pt x="267095" y="97155"/>
                  <a:pt x="269952" y="110490"/>
                </a:cubicBezTo>
                <a:cubicBezTo>
                  <a:pt x="289955" y="96203"/>
                  <a:pt x="305195" y="81915"/>
                  <a:pt x="342342" y="63818"/>
                </a:cubicBezTo>
                <a:cubicBezTo>
                  <a:pt x="350915" y="62865"/>
                  <a:pt x="359487" y="63818"/>
                  <a:pt x="363297" y="69533"/>
                </a:cubicBezTo>
                <a:cubicBezTo>
                  <a:pt x="336627" y="86678"/>
                  <a:pt x="303290" y="97155"/>
                  <a:pt x="280430" y="118110"/>
                </a:cubicBezTo>
                <a:cubicBezTo>
                  <a:pt x="277572" y="120968"/>
                  <a:pt x="276620" y="123825"/>
                  <a:pt x="273762" y="125730"/>
                </a:cubicBezTo>
                <a:cubicBezTo>
                  <a:pt x="253760" y="140970"/>
                  <a:pt x="242330" y="147638"/>
                  <a:pt x="228995" y="158115"/>
                </a:cubicBezTo>
                <a:cubicBezTo>
                  <a:pt x="202325" y="178118"/>
                  <a:pt x="179465" y="206693"/>
                  <a:pt x="157557" y="231458"/>
                </a:cubicBezTo>
                <a:cubicBezTo>
                  <a:pt x="152795" y="237173"/>
                  <a:pt x="143270" y="239078"/>
                  <a:pt x="143270" y="248603"/>
                </a:cubicBezTo>
                <a:cubicBezTo>
                  <a:pt x="149937" y="241935"/>
                  <a:pt x="156605" y="235268"/>
                  <a:pt x="162320" y="228600"/>
                </a:cubicBezTo>
                <a:cubicBezTo>
                  <a:pt x="168035" y="221933"/>
                  <a:pt x="173750" y="215265"/>
                  <a:pt x="176607" y="209550"/>
                </a:cubicBezTo>
                <a:cubicBezTo>
                  <a:pt x="184227" y="203835"/>
                  <a:pt x="193752" y="195263"/>
                  <a:pt x="203277" y="186690"/>
                </a:cubicBezTo>
                <a:cubicBezTo>
                  <a:pt x="213755" y="178118"/>
                  <a:pt x="223280" y="168593"/>
                  <a:pt x="231852" y="161925"/>
                </a:cubicBezTo>
                <a:cubicBezTo>
                  <a:pt x="236615" y="159068"/>
                  <a:pt x="241377" y="156210"/>
                  <a:pt x="246140" y="153353"/>
                </a:cubicBezTo>
                <a:cubicBezTo>
                  <a:pt x="250902" y="150495"/>
                  <a:pt x="254712" y="147638"/>
                  <a:pt x="259475" y="144780"/>
                </a:cubicBezTo>
                <a:cubicBezTo>
                  <a:pt x="268047" y="139065"/>
                  <a:pt x="275667" y="133350"/>
                  <a:pt x="284240" y="127635"/>
                </a:cubicBezTo>
                <a:cubicBezTo>
                  <a:pt x="300432" y="115253"/>
                  <a:pt x="318530" y="102870"/>
                  <a:pt x="343295" y="92393"/>
                </a:cubicBezTo>
                <a:cubicBezTo>
                  <a:pt x="349010" y="97155"/>
                  <a:pt x="353772" y="92393"/>
                  <a:pt x="362345" y="89535"/>
                </a:cubicBezTo>
                <a:cubicBezTo>
                  <a:pt x="365202" y="96203"/>
                  <a:pt x="371870" y="96203"/>
                  <a:pt x="381395" y="92393"/>
                </a:cubicBezTo>
                <a:cubicBezTo>
                  <a:pt x="385205" y="88583"/>
                  <a:pt x="376632" y="89535"/>
                  <a:pt x="380442" y="85725"/>
                </a:cubicBezTo>
                <a:cubicBezTo>
                  <a:pt x="386157" y="85725"/>
                  <a:pt x="391872" y="85725"/>
                  <a:pt x="394730" y="89535"/>
                </a:cubicBezTo>
                <a:cubicBezTo>
                  <a:pt x="389967" y="91440"/>
                  <a:pt x="385205" y="94298"/>
                  <a:pt x="382347" y="94298"/>
                </a:cubicBezTo>
                <a:cubicBezTo>
                  <a:pt x="386157" y="99060"/>
                  <a:pt x="396635" y="93345"/>
                  <a:pt x="399492" y="100013"/>
                </a:cubicBezTo>
                <a:cubicBezTo>
                  <a:pt x="390920" y="104775"/>
                  <a:pt x="383300" y="109538"/>
                  <a:pt x="375680" y="114300"/>
                </a:cubicBezTo>
                <a:cubicBezTo>
                  <a:pt x="368060" y="120015"/>
                  <a:pt x="361392" y="124778"/>
                  <a:pt x="354725" y="130493"/>
                </a:cubicBezTo>
                <a:cubicBezTo>
                  <a:pt x="341390" y="141923"/>
                  <a:pt x="328055" y="152400"/>
                  <a:pt x="311862" y="160973"/>
                </a:cubicBezTo>
                <a:cubicBezTo>
                  <a:pt x="306147" y="160973"/>
                  <a:pt x="301385" y="158115"/>
                  <a:pt x="294717" y="160020"/>
                </a:cubicBezTo>
                <a:cubicBezTo>
                  <a:pt x="294717" y="166688"/>
                  <a:pt x="307100" y="160973"/>
                  <a:pt x="311862" y="163830"/>
                </a:cubicBezTo>
                <a:cubicBezTo>
                  <a:pt x="309005" y="168593"/>
                  <a:pt x="303290" y="173355"/>
                  <a:pt x="298527" y="178118"/>
                </a:cubicBezTo>
                <a:cubicBezTo>
                  <a:pt x="297575" y="180023"/>
                  <a:pt x="295670" y="180975"/>
                  <a:pt x="294717" y="182880"/>
                </a:cubicBezTo>
                <a:cubicBezTo>
                  <a:pt x="294717" y="182880"/>
                  <a:pt x="293765" y="182880"/>
                  <a:pt x="293765" y="182880"/>
                </a:cubicBezTo>
                <a:cubicBezTo>
                  <a:pt x="288050" y="183833"/>
                  <a:pt x="281382" y="186690"/>
                  <a:pt x="278525" y="192405"/>
                </a:cubicBezTo>
                <a:cubicBezTo>
                  <a:pt x="278525" y="193358"/>
                  <a:pt x="277572" y="194310"/>
                  <a:pt x="276620" y="195263"/>
                </a:cubicBezTo>
                <a:cubicBezTo>
                  <a:pt x="271857" y="199073"/>
                  <a:pt x="268047" y="201930"/>
                  <a:pt x="264237" y="205740"/>
                </a:cubicBezTo>
                <a:cubicBezTo>
                  <a:pt x="264237" y="205740"/>
                  <a:pt x="264237" y="205740"/>
                  <a:pt x="263285" y="205740"/>
                </a:cubicBezTo>
                <a:cubicBezTo>
                  <a:pt x="263285" y="206693"/>
                  <a:pt x="262332" y="206693"/>
                  <a:pt x="262332" y="207645"/>
                </a:cubicBezTo>
                <a:cubicBezTo>
                  <a:pt x="261380" y="208598"/>
                  <a:pt x="260427" y="208598"/>
                  <a:pt x="260427" y="209550"/>
                </a:cubicBezTo>
                <a:cubicBezTo>
                  <a:pt x="255665" y="213360"/>
                  <a:pt x="249950" y="213360"/>
                  <a:pt x="243282" y="213360"/>
                </a:cubicBezTo>
                <a:cubicBezTo>
                  <a:pt x="241377" y="213360"/>
                  <a:pt x="240425" y="214313"/>
                  <a:pt x="239472" y="216218"/>
                </a:cubicBezTo>
                <a:cubicBezTo>
                  <a:pt x="239472" y="217170"/>
                  <a:pt x="238520" y="219075"/>
                  <a:pt x="237567" y="219075"/>
                </a:cubicBezTo>
                <a:cubicBezTo>
                  <a:pt x="235662" y="220980"/>
                  <a:pt x="233757" y="224790"/>
                  <a:pt x="229947" y="220980"/>
                </a:cubicBezTo>
                <a:cubicBezTo>
                  <a:pt x="226137" y="221933"/>
                  <a:pt x="225185" y="223838"/>
                  <a:pt x="223280" y="226695"/>
                </a:cubicBezTo>
                <a:cubicBezTo>
                  <a:pt x="221375" y="231458"/>
                  <a:pt x="218517" y="235268"/>
                  <a:pt x="211850" y="235268"/>
                </a:cubicBezTo>
                <a:cubicBezTo>
                  <a:pt x="210897" y="235268"/>
                  <a:pt x="208992" y="235268"/>
                  <a:pt x="208040" y="236220"/>
                </a:cubicBezTo>
                <a:cubicBezTo>
                  <a:pt x="204230" y="240983"/>
                  <a:pt x="197562" y="243840"/>
                  <a:pt x="195657" y="250508"/>
                </a:cubicBezTo>
                <a:cubicBezTo>
                  <a:pt x="194705" y="254318"/>
                  <a:pt x="190895" y="253365"/>
                  <a:pt x="188037" y="254318"/>
                </a:cubicBezTo>
                <a:cubicBezTo>
                  <a:pt x="188037" y="255270"/>
                  <a:pt x="187085" y="257175"/>
                  <a:pt x="186132" y="257175"/>
                </a:cubicBezTo>
                <a:cubicBezTo>
                  <a:pt x="176607" y="260033"/>
                  <a:pt x="169940" y="265748"/>
                  <a:pt x="163272" y="272415"/>
                </a:cubicBezTo>
                <a:cubicBezTo>
                  <a:pt x="159462" y="276225"/>
                  <a:pt x="156605" y="279083"/>
                  <a:pt x="151842" y="281940"/>
                </a:cubicBezTo>
                <a:cubicBezTo>
                  <a:pt x="145175" y="284798"/>
                  <a:pt x="137555" y="287655"/>
                  <a:pt x="138507" y="297180"/>
                </a:cubicBezTo>
                <a:cubicBezTo>
                  <a:pt x="138507" y="298133"/>
                  <a:pt x="136602" y="300038"/>
                  <a:pt x="134697" y="301943"/>
                </a:cubicBezTo>
                <a:cubicBezTo>
                  <a:pt x="132792" y="303848"/>
                  <a:pt x="129935" y="306705"/>
                  <a:pt x="128030" y="308610"/>
                </a:cubicBezTo>
                <a:cubicBezTo>
                  <a:pt x="127077" y="309563"/>
                  <a:pt x="126125" y="312420"/>
                  <a:pt x="123267" y="309563"/>
                </a:cubicBezTo>
                <a:cubicBezTo>
                  <a:pt x="122315" y="307658"/>
                  <a:pt x="118505" y="306705"/>
                  <a:pt x="121362" y="303848"/>
                </a:cubicBezTo>
                <a:cubicBezTo>
                  <a:pt x="122315" y="302895"/>
                  <a:pt x="122315" y="301943"/>
                  <a:pt x="122315" y="300038"/>
                </a:cubicBezTo>
                <a:cubicBezTo>
                  <a:pt x="122315" y="299085"/>
                  <a:pt x="121362" y="298133"/>
                  <a:pt x="121362" y="296228"/>
                </a:cubicBezTo>
                <a:cubicBezTo>
                  <a:pt x="120410" y="296228"/>
                  <a:pt x="120410" y="297180"/>
                  <a:pt x="119457" y="297180"/>
                </a:cubicBezTo>
                <a:cubicBezTo>
                  <a:pt x="115647" y="300038"/>
                  <a:pt x="112790" y="304800"/>
                  <a:pt x="112790" y="309563"/>
                </a:cubicBezTo>
                <a:cubicBezTo>
                  <a:pt x="112790" y="312420"/>
                  <a:pt x="113742" y="313373"/>
                  <a:pt x="111837" y="315278"/>
                </a:cubicBezTo>
                <a:cubicBezTo>
                  <a:pt x="108980" y="318135"/>
                  <a:pt x="106122" y="321945"/>
                  <a:pt x="100407" y="321945"/>
                </a:cubicBezTo>
                <a:cubicBezTo>
                  <a:pt x="94692" y="321945"/>
                  <a:pt x="98502" y="325755"/>
                  <a:pt x="98502" y="327660"/>
                </a:cubicBezTo>
                <a:cubicBezTo>
                  <a:pt x="97550" y="331470"/>
                  <a:pt x="95645" y="337185"/>
                  <a:pt x="91835" y="338138"/>
                </a:cubicBezTo>
                <a:cubicBezTo>
                  <a:pt x="88025" y="340043"/>
                  <a:pt x="86120" y="341948"/>
                  <a:pt x="84215" y="344805"/>
                </a:cubicBezTo>
                <a:cubicBezTo>
                  <a:pt x="85167" y="340995"/>
                  <a:pt x="86120" y="337185"/>
                  <a:pt x="87072" y="334328"/>
                </a:cubicBezTo>
                <a:cubicBezTo>
                  <a:pt x="94692" y="312420"/>
                  <a:pt x="113742" y="289560"/>
                  <a:pt x="121362" y="268605"/>
                </a:cubicBezTo>
                <a:cubicBezTo>
                  <a:pt x="130887" y="265748"/>
                  <a:pt x="123267" y="261938"/>
                  <a:pt x="133745" y="254318"/>
                </a:cubicBezTo>
                <a:cubicBezTo>
                  <a:pt x="132792" y="251460"/>
                  <a:pt x="130887" y="246698"/>
                  <a:pt x="128030" y="247650"/>
                </a:cubicBezTo>
                <a:cubicBezTo>
                  <a:pt x="127077" y="247650"/>
                  <a:pt x="125172" y="248603"/>
                  <a:pt x="123267" y="249555"/>
                </a:cubicBezTo>
                <a:cubicBezTo>
                  <a:pt x="118505" y="261938"/>
                  <a:pt x="111837" y="268605"/>
                  <a:pt x="108027" y="280035"/>
                </a:cubicBezTo>
                <a:cubicBezTo>
                  <a:pt x="85167" y="302895"/>
                  <a:pt x="72785" y="330518"/>
                  <a:pt x="63260" y="360045"/>
                </a:cubicBezTo>
                <a:cubicBezTo>
                  <a:pt x="62307" y="360045"/>
                  <a:pt x="61355" y="360045"/>
                  <a:pt x="60402" y="360045"/>
                </a:cubicBezTo>
                <a:cubicBezTo>
                  <a:pt x="60402" y="360998"/>
                  <a:pt x="61355" y="361950"/>
                  <a:pt x="62307" y="362903"/>
                </a:cubicBezTo>
                <a:cubicBezTo>
                  <a:pt x="62307" y="363855"/>
                  <a:pt x="62307" y="363855"/>
                  <a:pt x="61355" y="364808"/>
                </a:cubicBezTo>
                <a:cubicBezTo>
                  <a:pt x="60402" y="367665"/>
                  <a:pt x="59450" y="370523"/>
                  <a:pt x="58497" y="373380"/>
                </a:cubicBezTo>
                <a:cubicBezTo>
                  <a:pt x="56592" y="374333"/>
                  <a:pt x="55640" y="375285"/>
                  <a:pt x="53735" y="376238"/>
                </a:cubicBezTo>
                <a:cubicBezTo>
                  <a:pt x="50877" y="378143"/>
                  <a:pt x="48020" y="381000"/>
                  <a:pt x="48020" y="384810"/>
                </a:cubicBezTo>
                <a:cubicBezTo>
                  <a:pt x="48020" y="397193"/>
                  <a:pt x="48020" y="397193"/>
                  <a:pt x="35637" y="404813"/>
                </a:cubicBezTo>
                <a:cubicBezTo>
                  <a:pt x="34685" y="405765"/>
                  <a:pt x="33732" y="405765"/>
                  <a:pt x="32780" y="405765"/>
                </a:cubicBezTo>
                <a:cubicBezTo>
                  <a:pt x="32780" y="407670"/>
                  <a:pt x="30875" y="409575"/>
                  <a:pt x="28970" y="409575"/>
                </a:cubicBezTo>
                <a:cubicBezTo>
                  <a:pt x="28970" y="412433"/>
                  <a:pt x="33732" y="415290"/>
                  <a:pt x="28970" y="419100"/>
                </a:cubicBezTo>
                <a:cubicBezTo>
                  <a:pt x="26112" y="421005"/>
                  <a:pt x="24207" y="422910"/>
                  <a:pt x="22302" y="425768"/>
                </a:cubicBezTo>
                <a:cubicBezTo>
                  <a:pt x="21350" y="426720"/>
                  <a:pt x="21350" y="427673"/>
                  <a:pt x="20397" y="428625"/>
                </a:cubicBezTo>
                <a:cubicBezTo>
                  <a:pt x="20397" y="428625"/>
                  <a:pt x="20397" y="427673"/>
                  <a:pt x="20397" y="427673"/>
                </a:cubicBezTo>
                <a:cubicBezTo>
                  <a:pt x="20397" y="428625"/>
                  <a:pt x="19445" y="429578"/>
                  <a:pt x="19445" y="430530"/>
                </a:cubicBezTo>
                <a:cubicBezTo>
                  <a:pt x="18492" y="431483"/>
                  <a:pt x="17540" y="432435"/>
                  <a:pt x="15635" y="433388"/>
                </a:cubicBezTo>
                <a:cubicBezTo>
                  <a:pt x="11825" y="435293"/>
                  <a:pt x="15635" y="439103"/>
                  <a:pt x="16587" y="441008"/>
                </a:cubicBezTo>
                <a:cubicBezTo>
                  <a:pt x="10872" y="448628"/>
                  <a:pt x="16587" y="459105"/>
                  <a:pt x="9920" y="465773"/>
                </a:cubicBezTo>
                <a:cubicBezTo>
                  <a:pt x="9920" y="470535"/>
                  <a:pt x="10872" y="476250"/>
                  <a:pt x="9920" y="481013"/>
                </a:cubicBezTo>
                <a:cubicBezTo>
                  <a:pt x="8967" y="486728"/>
                  <a:pt x="6110" y="491490"/>
                  <a:pt x="7062" y="497205"/>
                </a:cubicBezTo>
                <a:cubicBezTo>
                  <a:pt x="8015" y="501968"/>
                  <a:pt x="5157" y="503873"/>
                  <a:pt x="1347" y="505778"/>
                </a:cubicBezTo>
                <a:cubicBezTo>
                  <a:pt x="395" y="505778"/>
                  <a:pt x="-558" y="508635"/>
                  <a:pt x="395" y="508635"/>
                </a:cubicBezTo>
                <a:cubicBezTo>
                  <a:pt x="3252" y="512445"/>
                  <a:pt x="1347" y="516255"/>
                  <a:pt x="395" y="520065"/>
                </a:cubicBezTo>
                <a:cubicBezTo>
                  <a:pt x="5157" y="525780"/>
                  <a:pt x="4205" y="533400"/>
                  <a:pt x="4205" y="540068"/>
                </a:cubicBezTo>
                <a:cubicBezTo>
                  <a:pt x="4205" y="546735"/>
                  <a:pt x="6110" y="554355"/>
                  <a:pt x="395" y="560070"/>
                </a:cubicBezTo>
                <a:cubicBezTo>
                  <a:pt x="-558" y="561023"/>
                  <a:pt x="395" y="563880"/>
                  <a:pt x="2300" y="564833"/>
                </a:cubicBezTo>
                <a:cubicBezTo>
                  <a:pt x="5157" y="565785"/>
                  <a:pt x="7062" y="566738"/>
                  <a:pt x="7062" y="569595"/>
                </a:cubicBezTo>
                <a:cubicBezTo>
                  <a:pt x="7062" y="572453"/>
                  <a:pt x="7062" y="574358"/>
                  <a:pt x="7062" y="577215"/>
                </a:cubicBezTo>
                <a:cubicBezTo>
                  <a:pt x="8015" y="587693"/>
                  <a:pt x="5157" y="598170"/>
                  <a:pt x="10872" y="608648"/>
                </a:cubicBezTo>
                <a:cubicBezTo>
                  <a:pt x="11825" y="609600"/>
                  <a:pt x="10872" y="612458"/>
                  <a:pt x="9920" y="614363"/>
                </a:cubicBezTo>
                <a:cubicBezTo>
                  <a:pt x="8967" y="616268"/>
                  <a:pt x="7062" y="617220"/>
                  <a:pt x="8967" y="619125"/>
                </a:cubicBezTo>
                <a:cubicBezTo>
                  <a:pt x="11825" y="621983"/>
                  <a:pt x="10872" y="625793"/>
                  <a:pt x="10872" y="629603"/>
                </a:cubicBezTo>
                <a:cubicBezTo>
                  <a:pt x="9920" y="637223"/>
                  <a:pt x="9920" y="641033"/>
                  <a:pt x="11825" y="644843"/>
                </a:cubicBezTo>
                <a:cubicBezTo>
                  <a:pt x="14682" y="649605"/>
                  <a:pt x="16587" y="655320"/>
                  <a:pt x="21350" y="659130"/>
                </a:cubicBezTo>
                <a:cubicBezTo>
                  <a:pt x="23255" y="661035"/>
                  <a:pt x="25160" y="662940"/>
                  <a:pt x="25160" y="664845"/>
                </a:cubicBezTo>
                <a:cubicBezTo>
                  <a:pt x="25160" y="670560"/>
                  <a:pt x="27065" y="676275"/>
                  <a:pt x="28970" y="681038"/>
                </a:cubicBezTo>
                <a:cubicBezTo>
                  <a:pt x="28017" y="690563"/>
                  <a:pt x="32780" y="699135"/>
                  <a:pt x="36590" y="707708"/>
                </a:cubicBezTo>
                <a:cubicBezTo>
                  <a:pt x="37542" y="708660"/>
                  <a:pt x="38495" y="710565"/>
                  <a:pt x="38495" y="710565"/>
                </a:cubicBezTo>
                <a:cubicBezTo>
                  <a:pt x="46115" y="708660"/>
                  <a:pt x="47067" y="716280"/>
                  <a:pt x="51830" y="718185"/>
                </a:cubicBezTo>
                <a:cubicBezTo>
                  <a:pt x="56592" y="721043"/>
                  <a:pt x="61355" y="722948"/>
                  <a:pt x="65165" y="724853"/>
                </a:cubicBezTo>
                <a:cubicBezTo>
                  <a:pt x="66117" y="726758"/>
                  <a:pt x="67070" y="728663"/>
                  <a:pt x="68022" y="731520"/>
                </a:cubicBezTo>
                <a:cubicBezTo>
                  <a:pt x="68022" y="732473"/>
                  <a:pt x="68022" y="732473"/>
                  <a:pt x="68975" y="733425"/>
                </a:cubicBezTo>
                <a:cubicBezTo>
                  <a:pt x="69927" y="735330"/>
                  <a:pt x="70880" y="738188"/>
                  <a:pt x="70880" y="740093"/>
                </a:cubicBezTo>
                <a:cubicBezTo>
                  <a:pt x="68022" y="742950"/>
                  <a:pt x="66117" y="745808"/>
                  <a:pt x="68975" y="750570"/>
                </a:cubicBezTo>
                <a:cubicBezTo>
                  <a:pt x="71832" y="755333"/>
                  <a:pt x="72785" y="762000"/>
                  <a:pt x="74690" y="767715"/>
                </a:cubicBezTo>
                <a:cubicBezTo>
                  <a:pt x="75642" y="769620"/>
                  <a:pt x="75642" y="771525"/>
                  <a:pt x="77547" y="772478"/>
                </a:cubicBezTo>
                <a:cubicBezTo>
                  <a:pt x="80405" y="773430"/>
                  <a:pt x="81357" y="774383"/>
                  <a:pt x="80405" y="777240"/>
                </a:cubicBezTo>
                <a:cubicBezTo>
                  <a:pt x="79452" y="780098"/>
                  <a:pt x="79452" y="783908"/>
                  <a:pt x="77547" y="785813"/>
                </a:cubicBezTo>
                <a:cubicBezTo>
                  <a:pt x="72785" y="790575"/>
                  <a:pt x="79452" y="793433"/>
                  <a:pt x="79452" y="797243"/>
                </a:cubicBezTo>
                <a:cubicBezTo>
                  <a:pt x="79452" y="799148"/>
                  <a:pt x="83262" y="799148"/>
                  <a:pt x="84215" y="798195"/>
                </a:cubicBezTo>
                <a:cubicBezTo>
                  <a:pt x="88025" y="795338"/>
                  <a:pt x="90882" y="792480"/>
                  <a:pt x="93740" y="789623"/>
                </a:cubicBezTo>
                <a:cubicBezTo>
                  <a:pt x="96597" y="786765"/>
                  <a:pt x="95645" y="784860"/>
                  <a:pt x="93740" y="782003"/>
                </a:cubicBezTo>
                <a:cubicBezTo>
                  <a:pt x="91835" y="776288"/>
                  <a:pt x="92787" y="769620"/>
                  <a:pt x="93740" y="762953"/>
                </a:cubicBezTo>
                <a:cubicBezTo>
                  <a:pt x="93740" y="762000"/>
                  <a:pt x="94692" y="762000"/>
                  <a:pt x="94692" y="762000"/>
                </a:cubicBezTo>
                <a:cubicBezTo>
                  <a:pt x="94692" y="762000"/>
                  <a:pt x="95645" y="762953"/>
                  <a:pt x="95645" y="762953"/>
                </a:cubicBezTo>
                <a:cubicBezTo>
                  <a:pt x="95645" y="767715"/>
                  <a:pt x="100407" y="769620"/>
                  <a:pt x="103265" y="773430"/>
                </a:cubicBezTo>
                <a:cubicBezTo>
                  <a:pt x="104217" y="775335"/>
                  <a:pt x="99455" y="778193"/>
                  <a:pt x="103265" y="779145"/>
                </a:cubicBezTo>
                <a:cubicBezTo>
                  <a:pt x="108980" y="781050"/>
                  <a:pt x="110885" y="784860"/>
                  <a:pt x="112790" y="789623"/>
                </a:cubicBezTo>
                <a:cubicBezTo>
                  <a:pt x="114695" y="795338"/>
                  <a:pt x="117552" y="801053"/>
                  <a:pt x="119457" y="806768"/>
                </a:cubicBezTo>
                <a:cubicBezTo>
                  <a:pt x="122315" y="813435"/>
                  <a:pt x="125172" y="819150"/>
                  <a:pt x="128982" y="824865"/>
                </a:cubicBezTo>
                <a:cubicBezTo>
                  <a:pt x="129935" y="826770"/>
                  <a:pt x="130887" y="828675"/>
                  <a:pt x="130887" y="829628"/>
                </a:cubicBezTo>
                <a:cubicBezTo>
                  <a:pt x="129935" y="836295"/>
                  <a:pt x="132792" y="841058"/>
                  <a:pt x="137555" y="843915"/>
                </a:cubicBezTo>
                <a:cubicBezTo>
                  <a:pt x="142317" y="847725"/>
                  <a:pt x="142317" y="852488"/>
                  <a:pt x="142317" y="857250"/>
                </a:cubicBezTo>
                <a:cubicBezTo>
                  <a:pt x="142317" y="860108"/>
                  <a:pt x="141365" y="863918"/>
                  <a:pt x="144222" y="865823"/>
                </a:cubicBezTo>
                <a:cubicBezTo>
                  <a:pt x="149937" y="870585"/>
                  <a:pt x="150890" y="877253"/>
                  <a:pt x="154700" y="882968"/>
                </a:cubicBezTo>
                <a:cubicBezTo>
                  <a:pt x="156605" y="885825"/>
                  <a:pt x="156605" y="882015"/>
                  <a:pt x="157557" y="881063"/>
                </a:cubicBezTo>
                <a:cubicBezTo>
                  <a:pt x="158510" y="880110"/>
                  <a:pt x="158510" y="879158"/>
                  <a:pt x="159462" y="878205"/>
                </a:cubicBezTo>
                <a:cubicBezTo>
                  <a:pt x="159462" y="879158"/>
                  <a:pt x="160415" y="879158"/>
                  <a:pt x="160415" y="880110"/>
                </a:cubicBezTo>
                <a:cubicBezTo>
                  <a:pt x="160415" y="887730"/>
                  <a:pt x="162320" y="894398"/>
                  <a:pt x="158510" y="902018"/>
                </a:cubicBezTo>
                <a:cubicBezTo>
                  <a:pt x="155652" y="906780"/>
                  <a:pt x="157557" y="912495"/>
                  <a:pt x="160415" y="918210"/>
                </a:cubicBezTo>
                <a:cubicBezTo>
                  <a:pt x="166130" y="926783"/>
                  <a:pt x="166130" y="928688"/>
                  <a:pt x="174702" y="931545"/>
                </a:cubicBezTo>
                <a:cubicBezTo>
                  <a:pt x="181370" y="934403"/>
                  <a:pt x="183275" y="935355"/>
                  <a:pt x="183275" y="942023"/>
                </a:cubicBezTo>
                <a:cubicBezTo>
                  <a:pt x="183275" y="947738"/>
                  <a:pt x="183275" y="953453"/>
                  <a:pt x="188037" y="957263"/>
                </a:cubicBezTo>
                <a:cubicBezTo>
                  <a:pt x="188990" y="958215"/>
                  <a:pt x="189942" y="959168"/>
                  <a:pt x="189942" y="960120"/>
                </a:cubicBezTo>
                <a:cubicBezTo>
                  <a:pt x="189942" y="968693"/>
                  <a:pt x="196610" y="973455"/>
                  <a:pt x="201372" y="978218"/>
                </a:cubicBezTo>
                <a:cubicBezTo>
                  <a:pt x="205182" y="982028"/>
                  <a:pt x="208992" y="986790"/>
                  <a:pt x="214707" y="988695"/>
                </a:cubicBezTo>
                <a:cubicBezTo>
                  <a:pt x="217565" y="994410"/>
                  <a:pt x="222327" y="998220"/>
                  <a:pt x="226137" y="1002983"/>
                </a:cubicBezTo>
                <a:cubicBezTo>
                  <a:pt x="229947" y="1008698"/>
                  <a:pt x="238520" y="1008698"/>
                  <a:pt x="240425" y="1016318"/>
                </a:cubicBezTo>
                <a:cubicBezTo>
                  <a:pt x="240425" y="1017270"/>
                  <a:pt x="242330" y="1017270"/>
                  <a:pt x="243282" y="1015365"/>
                </a:cubicBezTo>
                <a:cubicBezTo>
                  <a:pt x="244235" y="1014413"/>
                  <a:pt x="243282" y="1012508"/>
                  <a:pt x="244235" y="1011555"/>
                </a:cubicBezTo>
                <a:cubicBezTo>
                  <a:pt x="244235" y="1011555"/>
                  <a:pt x="244235" y="1010603"/>
                  <a:pt x="245187" y="1010603"/>
                </a:cubicBezTo>
                <a:cubicBezTo>
                  <a:pt x="248045" y="1012508"/>
                  <a:pt x="251855" y="1015365"/>
                  <a:pt x="254712" y="1017270"/>
                </a:cubicBezTo>
                <a:cubicBezTo>
                  <a:pt x="252807" y="1015365"/>
                  <a:pt x="249950" y="1010603"/>
                  <a:pt x="247092" y="1007745"/>
                </a:cubicBezTo>
                <a:cubicBezTo>
                  <a:pt x="247092" y="1007745"/>
                  <a:pt x="247092" y="1006793"/>
                  <a:pt x="247092" y="1006793"/>
                </a:cubicBezTo>
                <a:cubicBezTo>
                  <a:pt x="248045" y="1003935"/>
                  <a:pt x="245187" y="1002983"/>
                  <a:pt x="242330" y="1002030"/>
                </a:cubicBezTo>
                <a:cubicBezTo>
                  <a:pt x="240425" y="1002030"/>
                  <a:pt x="238520" y="1000125"/>
                  <a:pt x="238520" y="998220"/>
                </a:cubicBezTo>
                <a:cubicBezTo>
                  <a:pt x="238520" y="997268"/>
                  <a:pt x="237567" y="996315"/>
                  <a:pt x="236615" y="995363"/>
                </a:cubicBezTo>
                <a:cubicBezTo>
                  <a:pt x="236615" y="995363"/>
                  <a:pt x="237567" y="995363"/>
                  <a:pt x="237567" y="995363"/>
                </a:cubicBezTo>
                <a:cubicBezTo>
                  <a:pt x="236615" y="994410"/>
                  <a:pt x="236615" y="994410"/>
                  <a:pt x="235662" y="993458"/>
                </a:cubicBezTo>
                <a:cubicBezTo>
                  <a:pt x="232805" y="988695"/>
                  <a:pt x="227090" y="984885"/>
                  <a:pt x="224232" y="980123"/>
                </a:cubicBezTo>
                <a:cubicBezTo>
                  <a:pt x="222327" y="976313"/>
                  <a:pt x="217565" y="972503"/>
                  <a:pt x="217565" y="968693"/>
                </a:cubicBezTo>
                <a:cubicBezTo>
                  <a:pt x="217565" y="963930"/>
                  <a:pt x="220422" y="959168"/>
                  <a:pt x="222327" y="955358"/>
                </a:cubicBezTo>
                <a:cubicBezTo>
                  <a:pt x="223280" y="953453"/>
                  <a:pt x="223280" y="951548"/>
                  <a:pt x="224232" y="950595"/>
                </a:cubicBezTo>
                <a:cubicBezTo>
                  <a:pt x="224232" y="949643"/>
                  <a:pt x="225185" y="949643"/>
                  <a:pt x="225185" y="949643"/>
                </a:cubicBezTo>
                <a:cubicBezTo>
                  <a:pt x="227090" y="948690"/>
                  <a:pt x="226137" y="948690"/>
                  <a:pt x="226137" y="951548"/>
                </a:cubicBezTo>
                <a:cubicBezTo>
                  <a:pt x="227090" y="956310"/>
                  <a:pt x="229947" y="957263"/>
                  <a:pt x="233757" y="957263"/>
                </a:cubicBezTo>
                <a:cubicBezTo>
                  <a:pt x="237567" y="957263"/>
                  <a:pt x="236615" y="959168"/>
                  <a:pt x="235662" y="962025"/>
                </a:cubicBezTo>
                <a:cubicBezTo>
                  <a:pt x="233757" y="965835"/>
                  <a:pt x="238520" y="963930"/>
                  <a:pt x="240425" y="965835"/>
                </a:cubicBezTo>
                <a:cubicBezTo>
                  <a:pt x="241377" y="966788"/>
                  <a:pt x="242330" y="968693"/>
                  <a:pt x="240425" y="968693"/>
                </a:cubicBezTo>
                <a:cubicBezTo>
                  <a:pt x="234710" y="968693"/>
                  <a:pt x="235662" y="972503"/>
                  <a:pt x="237567" y="975360"/>
                </a:cubicBezTo>
                <a:cubicBezTo>
                  <a:pt x="234710" y="978218"/>
                  <a:pt x="234710" y="982028"/>
                  <a:pt x="235662" y="985838"/>
                </a:cubicBezTo>
                <a:cubicBezTo>
                  <a:pt x="235662" y="986790"/>
                  <a:pt x="236615" y="986790"/>
                  <a:pt x="236615" y="987743"/>
                </a:cubicBezTo>
                <a:cubicBezTo>
                  <a:pt x="236615" y="987743"/>
                  <a:pt x="237567" y="987743"/>
                  <a:pt x="238520" y="986790"/>
                </a:cubicBezTo>
                <a:cubicBezTo>
                  <a:pt x="239472" y="985838"/>
                  <a:pt x="241377" y="983933"/>
                  <a:pt x="242330" y="982980"/>
                </a:cubicBezTo>
                <a:cubicBezTo>
                  <a:pt x="244235" y="975360"/>
                  <a:pt x="248045" y="972503"/>
                  <a:pt x="255665" y="972503"/>
                </a:cubicBezTo>
                <a:cubicBezTo>
                  <a:pt x="258522" y="974408"/>
                  <a:pt x="261380" y="974408"/>
                  <a:pt x="263285" y="974408"/>
                </a:cubicBezTo>
                <a:cubicBezTo>
                  <a:pt x="262332" y="976313"/>
                  <a:pt x="262332" y="978218"/>
                  <a:pt x="262332" y="979170"/>
                </a:cubicBezTo>
                <a:cubicBezTo>
                  <a:pt x="262332" y="979170"/>
                  <a:pt x="261380" y="978218"/>
                  <a:pt x="261380" y="978218"/>
                </a:cubicBezTo>
                <a:cubicBezTo>
                  <a:pt x="261380" y="978218"/>
                  <a:pt x="262332" y="979170"/>
                  <a:pt x="262332" y="979170"/>
                </a:cubicBezTo>
                <a:cubicBezTo>
                  <a:pt x="262332" y="980123"/>
                  <a:pt x="263285" y="981075"/>
                  <a:pt x="264237" y="982028"/>
                </a:cubicBezTo>
                <a:cubicBezTo>
                  <a:pt x="265190" y="982980"/>
                  <a:pt x="265190" y="984885"/>
                  <a:pt x="264237" y="986790"/>
                </a:cubicBezTo>
                <a:cubicBezTo>
                  <a:pt x="263285" y="985838"/>
                  <a:pt x="262332" y="985838"/>
                  <a:pt x="261380" y="984885"/>
                </a:cubicBezTo>
                <a:cubicBezTo>
                  <a:pt x="263285" y="982028"/>
                  <a:pt x="256617" y="975360"/>
                  <a:pt x="255665" y="979170"/>
                </a:cubicBezTo>
                <a:cubicBezTo>
                  <a:pt x="262332" y="980123"/>
                  <a:pt x="255665" y="982980"/>
                  <a:pt x="256617" y="983933"/>
                </a:cubicBezTo>
                <a:cubicBezTo>
                  <a:pt x="258522" y="984885"/>
                  <a:pt x="260427" y="987743"/>
                  <a:pt x="262332" y="989648"/>
                </a:cubicBezTo>
                <a:cubicBezTo>
                  <a:pt x="260427" y="993458"/>
                  <a:pt x="258522" y="997268"/>
                  <a:pt x="257570" y="1001078"/>
                </a:cubicBezTo>
                <a:cubicBezTo>
                  <a:pt x="255665" y="1007745"/>
                  <a:pt x="255665" y="1013460"/>
                  <a:pt x="261380" y="1018223"/>
                </a:cubicBezTo>
                <a:cubicBezTo>
                  <a:pt x="267095" y="1022033"/>
                  <a:pt x="269000" y="1027748"/>
                  <a:pt x="268047" y="1034415"/>
                </a:cubicBezTo>
                <a:cubicBezTo>
                  <a:pt x="268047" y="1036320"/>
                  <a:pt x="268047" y="1038225"/>
                  <a:pt x="268047" y="1040130"/>
                </a:cubicBezTo>
                <a:cubicBezTo>
                  <a:pt x="268047" y="1041083"/>
                  <a:pt x="268047" y="1042035"/>
                  <a:pt x="268047" y="1042988"/>
                </a:cubicBezTo>
                <a:cubicBezTo>
                  <a:pt x="267095" y="1042988"/>
                  <a:pt x="266142" y="1042988"/>
                  <a:pt x="265190" y="1042035"/>
                </a:cubicBezTo>
                <a:cubicBezTo>
                  <a:pt x="266142" y="1042988"/>
                  <a:pt x="267095" y="1043940"/>
                  <a:pt x="269000" y="1044893"/>
                </a:cubicBezTo>
                <a:cubicBezTo>
                  <a:pt x="269000" y="1045845"/>
                  <a:pt x="269000" y="1045845"/>
                  <a:pt x="269000" y="1046798"/>
                </a:cubicBezTo>
                <a:cubicBezTo>
                  <a:pt x="261380" y="1042988"/>
                  <a:pt x="253760" y="1037273"/>
                  <a:pt x="246140" y="1030605"/>
                </a:cubicBezTo>
                <a:cubicBezTo>
                  <a:pt x="240425" y="1024890"/>
                  <a:pt x="233757" y="1020128"/>
                  <a:pt x="228042" y="1014413"/>
                </a:cubicBezTo>
                <a:cubicBezTo>
                  <a:pt x="222327" y="1008698"/>
                  <a:pt x="217565" y="1003935"/>
                  <a:pt x="211850" y="1000125"/>
                </a:cubicBezTo>
                <a:cubicBezTo>
                  <a:pt x="213755" y="1002030"/>
                  <a:pt x="206135" y="998220"/>
                  <a:pt x="204230" y="994410"/>
                </a:cubicBezTo>
                <a:cubicBezTo>
                  <a:pt x="204230" y="1001078"/>
                  <a:pt x="215660" y="1012508"/>
                  <a:pt x="216612" y="1022033"/>
                </a:cubicBezTo>
                <a:cubicBezTo>
                  <a:pt x="221375" y="1025843"/>
                  <a:pt x="224232" y="1029653"/>
                  <a:pt x="224232" y="1033463"/>
                </a:cubicBezTo>
                <a:cubicBezTo>
                  <a:pt x="226137" y="1035368"/>
                  <a:pt x="228042" y="1036320"/>
                  <a:pt x="228995" y="1036320"/>
                </a:cubicBezTo>
                <a:cubicBezTo>
                  <a:pt x="227090" y="1042988"/>
                  <a:pt x="254712" y="1061085"/>
                  <a:pt x="248997" y="1062990"/>
                </a:cubicBezTo>
                <a:cubicBezTo>
                  <a:pt x="253760" y="1064895"/>
                  <a:pt x="258522" y="1065848"/>
                  <a:pt x="265190" y="1069658"/>
                </a:cubicBezTo>
                <a:cubicBezTo>
                  <a:pt x="267095" y="1068705"/>
                  <a:pt x="264237" y="1066800"/>
                  <a:pt x="266142" y="1065848"/>
                </a:cubicBezTo>
                <a:cubicBezTo>
                  <a:pt x="269952" y="1067753"/>
                  <a:pt x="272810" y="1069658"/>
                  <a:pt x="274715" y="1068705"/>
                </a:cubicBezTo>
                <a:cubicBezTo>
                  <a:pt x="267095" y="1063943"/>
                  <a:pt x="264237" y="1066800"/>
                  <a:pt x="257570" y="1062990"/>
                </a:cubicBezTo>
                <a:cubicBezTo>
                  <a:pt x="260427" y="1061085"/>
                  <a:pt x="257570" y="1058228"/>
                  <a:pt x="253760" y="1057275"/>
                </a:cubicBezTo>
                <a:cubicBezTo>
                  <a:pt x="249950" y="1058228"/>
                  <a:pt x="257570" y="1060133"/>
                  <a:pt x="255665" y="1062038"/>
                </a:cubicBezTo>
                <a:cubicBezTo>
                  <a:pt x="253760" y="1061085"/>
                  <a:pt x="253760" y="1062990"/>
                  <a:pt x="250902" y="1061085"/>
                </a:cubicBezTo>
                <a:cubicBezTo>
                  <a:pt x="255665" y="1059180"/>
                  <a:pt x="240425" y="1054418"/>
                  <a:pt x="239472" y="1048703"/>
                </a:cubicBezTo>
                <a:cubicBezTo>
                  <a:pt x="240425" y="1047750"/>
                  <a:pt x="241377" y="1046798"/>
                  <a:pt x="243282" y="1047750"/>
                </a:cubicBezTo>
                <a:cubicBezTo>
                  <a:pt x="250902" y="1055370"/>
                  <a:pt x="248997" y="1049655"/>
                  <a:pt x="252807" y="1050608"/>
                </a:cubicBezTo>
                <a:cubicBezTo>
                  <a:pt x="256617" y="1052513"/>
                  <a:pt x="254712" y="1054418"/>
                  <a:pt x="257570" y="1057275"/>
                </a:cubicBezTo>
                <a:cubicBezTo>
                  <a:pt x="260427" y="1054418"/>
                  <a:pt x="267095" y="1058228"/>
                  <a:pt x="271857" y="1062038"/>
                </a:cubicBezTo>
                <a:cubicBezTo>
                  <a:pt x="278525" y="1063943"/>
                  <a:pt x="285192" y="1064895"/>
                  <a:pt x="291860" y="1065848"/>
                </a:cubicBezTo>
                <a:cubicBezTo>
                  <a:pt x="291860" y="1065848"/>
                  <a:pt x="292812" y="1066800"/>
                  <a:pt x="292812" y="1066800"/>
                </a:cubicBezTo>
                <a:cubicBezTo>
                  <a:pt x="296622" y="1069658"/>
                  <a:pt x="300432" y="1072515"/>
                  <a:pt x="305195" y="1075373"/>
                </a:cubicBezTo>
                <a:cubicBezTo>
                  <a:pt x="306147" y="1076325"/>
                  <a:pt x="307100" y="1075373"/>
                  <a:pt x="308052" y="1073468"/>
                </a:cubicBezTo>
                <a:cubicBezTo>
                  <a:pt x="308052" y="1069658"/>
                  <a:pt x="309957" y="1065848"/>
                  <a:pt x="307100" y="1062038"/>
                </a:cubicBezTo>
                <a:cubicBezTo>
                  <a:pt x="303290" y="1058228"/>
                  <a:pt x="300432" y="1052513"/>
                  <a:pt x="293765" y="1052513"/>
                </a:cubicBezTo>
                <a:cubicBezTo>
                  <a:pt x="291860" y="1052513"/>
                  <a:pt x="289955" y="1051560"/>
                  <a:pt x="289002" y="1050608"/>
                </a:cubicBezTo>
                <a:cubicBezTo>
                  <a:pt x="288050" y="1048703"/>
                  <a:pt x="286145" y="1046798"/>
                  <a:pt x="285192" y="1044893"/>
                </a:cubicBezTo>
                <a:cubicBezTo>
                  <a:pt x="285192" y="1044893"/>
                  <a:pt x="286145" y="1044893"/>
                  <a:pt x="286145" y="1044893"/>
                </a:cubicBezTo>
                <a:cubicBezTo>
                  <a:pt x="285192" y="1044893"/>
                  <a:pt x="284240" y="1043940"/>
                  <a:pt x="283287" y="1042988"/>
                </a:cubicBezTo>
                <a:cubicBezTo>
                  <a:pt x="281382" y="1040130"/>
                  <a:pt x="279477" y="1036320"/>
                  <a:pt x="277572" y="1033463"/>
                </a:cubicBezTo>
                <a:cubicBezTo>
                  <a:pt x="279477" y="1028700"/>
                  <a:pt x="281382" y="1022985"/>
                  <a:pt x="283287" y="1018223"/>
                </a:cubicBezTo>
                <a:cubicBezTo>
                  <a:pt x="284240" y="1016318"/>
                  <a:pt x="284240" y="1014413"/>
                  <a:pt x="284240" y="1013460"/>
                </a:cubicBezTo>
                <a:cubicBezTo>
                  <a:pt x="284240" y="1012508"/>
                  <a:pt x="283287" y="1012508"/>
                  <a:pt x="283287" y="1012508"/>
                </a:cubicBezTo>
                <a:cubicBezTo>
                  <a:pt x="276620" y="1018223"/>
                  <a:pt x="275667" y="1009650"/>
                  <a:pt x="271857" y="1007745"/>
                </a:cubicBezTo>
                <a:cubicBezTo>
                  <a:pt x="269000" y="1005840"/>
                  <a:pt x="269000" y="1002983"/>
                  <a:pt x="269000" y="1000125"/>
                </a:cubicBezTo>
                <a:cubicBezTo>
                  <a:pt x="272810" y="999173"/>
                  <a:pt x="274715" y="1006793"/>
                  <a:pt x="279477" y="1004888"/>
                </a:cubicBezTo>
                <a:cubicBezTo>
                  <a:pt x="279477" y="1004888"/>
                  <a:pt x="280430" y="1005840"/>
                  <a:pt x="280430" y="1005840"/>
                </a:cubicBezTo>
                <a:cubicBezTo>
                  <a:pt x="283287" y="1009650"/>
                  <a:pt x="287097" y="1014413"/>
                  <a:pt x="292812" y="1017270"/>
                </a:cubicBezTo>
                <a:cubicBezTo>
                  <a:pt x="297575" y="1021080"/>
                  <a:pt x="303290" y="1023938"/>
                  <a:pt x="305195" y="1026795"/>
                </a:cubicBezTo>
                <a:cubicBezTo>
                  <a:pt x="305195" y="1025843"/>
                  <a:pt x="307100" y="1024890"/>
                  <a:pt x="308052" y="1024890"/>
                </a:cubicBezTo>
                <a:cubicBezTo>
                  <a:pt x="310910" y="1028700"/>
                  <a:pt x="324245" y="1030605"/>
                  <a:pt x="317577" y="1031558"/>
                </a:cubicBezTo>
                <a:cubicBezTo>
                  <a:pt x="321387" y="1034415"/>
                  <a:pt x="323292" y="1033463"/>
                  <a:pt x="326150" y="1032510"/>
                </a:cubicBezTo>
                <a:cubicBezTo>
                  <a:pt x="315672" y="1028700"/>
                  <a:pt x="308052" y="1022033"/>
                  <a:pt x="300432" y="1021080"/>
                </a:cubicBezTo>
                <a:cubicBezTo>
                  <a:pt x="299480" y="1016318"/>
                  <a:pt x="292812" y="1013460"/>
                  <a:pt x="288050" y="1010603"/>
                </a:cubicBezTo>
                <a:cubicBezTo>
                  <a:pt x="286145" y="1009650"/>
                  <a:pt x="284240" y="1008698"/>
                  <a:pt x="283287" y="1006793"/>
                </a:cubicBezTo>
                <a:cubicBezTo>
                  <a:pt x="284240" y="1006793"/>
                  <a:pt x="285192" y="1005840"/>
                  <a:pt x="286145" y="1005840"/>
                </a:cubicBezTo>
                <a:cubicBezTo>
                  <a:pt x="286145" y="1005840"/>
                  <a:pt x="286145" y="1004888"/>
                  <a:pt x="286145" y="1004888"/>
                </a:cubicBezTo>
                <a:cubicBezTo>
                  <a:pt x="285192" y="1003935"/>
                  <a:pt x="284240" y="1002983"/>
                  <a:pt x="284240" y="1002030"/>
                </a:cubicBezTo>
                <a:cubicBezTo>
                  <a:pt x="283287" y="1000125"/>
                  <a:pt x="283287" y="998220"/>
                  <a:pt x="285192" y="997268"/>
                </a:cubicBezTo>
                <a:cubicBezTo>
                  <a:pt x="287097" y="996315"/>
                  <a:pt x="289002" y="996315"/>
                  <a:pt x="289955" y="997268"/>
                </a:cubicBezTo>
                <a:cubicBezTo>
                  <a:pt x="290907" y="998220"/>
                  <a:pt x="292812" y="999173"/>
                  <a:pt x="294717" y="1000125"/>
                </a:cubicBezTo>
                <a:cubicBezTo>
                  <a:pt x="294717" y="1002030"/>
                  <a:pt x="294717" y="1003935"/>
                  <a:pt x="295670" y="1005840"/>
                </a:cubicBezTo>
                <a:cubicBezTo>
                  <a:pt x="296622" y="1006793"/>
                  <a:pt x="298527" y="1007745"/>
                  <a:pt x="300432" y="1007745"/>
                </a:cubicBezTo>
                <a:cubicBezTo>
                  <a:pt x="303290" y="1007745"/>
                  <a:pt x="305195" y="1007745"/>
                  <a:pt x="308052" y="1008698"/>
                </a:cubicBezTo>
                <a:cubicBezTo>
                  <a:pt x="307100" y="1008698"/>
                  <a:pt x="305195" y="1008698"/>
                  <a:pt x="309005" y="1010603"/>
                </a:cubicBezTo>
                <a:cubicBezTo>
                  <a:pt x="309957" y="1010603"/>
                  <a:pt x="311862" y="1010603"/>
                  <a:pt x="312815" y="1011555"/>
                </a:cubicBezTo>
                <a:cubicBezTo>
                  <a:pt x="313767" y="1011555"/>
                  <a:pt x="313767" y="1011555"/>
                  <a:pt x="313767" y="1011555"/>
                </a:cubicBezTo>
                <a:cubicBezTo>
                  <a:pt x="321387" y="1014413"/>
                  <a:pt x="329007" y="1020128"/>
                  <a:pt x="334722" y="1021080"/>
                </a:cubicBezTo>
                <a:cubicBezTo>
                  <a:pt x="330912" y="1019175"/>
                  <a:pt x="328055" y="1017270"/>
                  <a:pt x="325197" y="1014413"/>
                </a:cubicBezTo>
                <a:cubicBezTo>
                  <a:pt x="327102" y="1014413"/>
                  <a:pt x="329007" y="1014413"/>
                  <a:pt x="330912" y="1014413"/>
                </a:cubicBezTo>
                <a:cubicBezTo>
                  <a:pt x="330912" y="1014413"/>
                  <a:pt x="331865" y="1013460"/>
                  <a:pt x="331865" y="1013460"/>
                </a:cubicBezTo>
                <a:cubicBezTo>
                  <a:pt x="331865" y="1013460"/>
                  <a:pt x="331865" y="1012508"/>
                  <a:pt x="330912" y="1012508"/>
                </a:cubicBezTo>
                <a:cubicBezTo>
                  <a:pt x="328055" y="1010603"/>
                  <a:pt x="325197" y="1010603"/>
                  <a:pt x="323292" y="1012508"/>
                </a:cubicBezTo>
                <a:cubicBezTo>
                  <a:pt x="323292" y="1012508"/>
                  <a:pt x="323292" y="1013460"/>
                  <a:pt x="322340" y="1013460"/>
                </a:cubicBezTo>
                <a:cubicBezTo>
                  <a:pt x="320435" y="1012508"/>
                  <a:pt x="318530" y="1011555"/>
                  <a:pt x="316625" y="1009650"/>
                </a:cubicBezTo>
                <a:cubicBezTo>
                  <a:pt x="318530" y="1008698"/>
                  <a:pt x="320435" y="1006793"/>
                  <a:pt x="322340" y="1007745"/>
                </a:cubicBezTo>
                <a:cubicBezTo>
                  <a:pt x="324245" y="1007745"/>
                  <a:pt x="327102" y="1007745"/>
                  <a:pt x="329007" y="1007745"/>
                </a:cubicBezTo>
                <a:cubicBezTo>
                  <a:pt x="330912" y="1009650"/>
                  <a:pt x="332817" y="1011555"/>
                  <a:pt x="335675" y="1012508"/>
                </a:cubicBezTo>
                <a:cubicBezTo>
                  <a:pt x="336627" y="1010603"/>
                  <a:pt x="340437" y="1014413"/>
                  <a:pt x="340437" y="1011555"/>
                </a:cubicBezTo>
                <a:cubicBezTo>
                  <a:pt x="340437" y="1010603"/>
                  <a:pt x="340437" y="1010603"/>
                  <a:pt x="340437" y="1009650"/>
                </a:cubicBezTo>
                <a:cubicBezTo>
                  <a:pt x="344247" y="1011555"/>
                  <a:pt x="348057" y="1011555"/>
                  <a:pt x="351867" y="1011555"/>
                </a:cubicBezTo>
                <a:cubicBezTo>
                  <a:pt x="355677" y="1011555"/>
                  <a:pt x="358535" y="1012508"/>
                  <a:pt x="360440" y="1017270"/>
                </a:cubicBezTo>
                <a:cubicBezTo>
                  <a:pt x="361392" y="1020128"/>
                  <a:pt x="363297" y="1022033"/>
                  <a:pt x="365202" y="1022985"/>
                </a:cubicBezTo>
                <a:cubicBezTo>
                  <a:pt x="365202" y="1024890"/>
                  <a:pt x="366155" y="1025843"/>
                  <a:pt x="368060" y="1027748"/>
                </a:cubicBezTo>
                <a:cubicBezTo>
                  <a:pt x="364250" y="1027748"/>
                  <a:pt x="362345" y="1031558"/>
                  <a:pt x="357582" y="1029653"/>
                </a:cubicBezTo>
                <a:cubicBezTo>
                  <a:pt x="359487" y="1030605"/>
                  <a:pt x="361392" y="1031558"/>
                  <a:pt x="361392" y="1033463"/>
                </a:cubicBezTo>
                <a:cubicBezTo>
                  <a:pt x="359487" y="1034415"/>
                  <a:pt x="356630" y="1032510"/>
                  <a:pt x="354725" y="1035368"/>
                </a:cubicBezTo>
                <a:cubicBezTo>
                  <a:pt x="359487" y="1036320"/>
                  <a:pt x="364250" y="1039178"/>
                  <a:pt x="369012" y="1043940"/>
                </a:cubicBezTo>
                <a:cubicBezTo>
                  <a:pt x="370917" y="1040130"/>
                  <a:pt x="377585" y="1044893"/>
                  <a:pt x="379490" y="1045845"/>
                </a:cubicBezTo>
                <a:cubicBezTo>
                  <a:pt x="377585" y="1046798"/>
                  <a:pt x="373775" y="1045845"/>
                  <a:pt x="370917" y="1043940"/>
                </a:cubicBezTo>
                <a:cubicBezTo>
                  <a:pt x="371870" y="1048703"/>
                  <a:pt x="366155" y="1042988"/>
                  <a:pt x="366155" y="1045845"/>
                </a:cubicBezTo>
                <a:cubicBezTo>
                  <a:pt x="370917" y="1048703"/>
                  <a:pt x="387110" y="1045845"/>
                  <a:pt x="389967" y="1054418"/>
                </a:cubicBezTo>
                <a:cubicBezTo>
                  <a:pt x="379490" y="1049655"/>
                  <a:pt x="376632" y="1051560"/>
                  <a:pt x="369012" y="1050608"/>
                </a:cubicBezTo>
                <a:cubicBezTo>
                  <a:pt x="365202" y="1054418"/>
                  <a:pt x="366155" y="1057275"/>
                  <a:pt x="369965" y="1059180"/>
                </a:cubicBezTo>
                <a:lnTo>
                  <a:pt x="370917" y="1057275"/>
                </a:lnTo>
                <a:cubicBezTo>
                  <a:pt x="373775" y="1058228"/>
                  <a:pt x="373775" y="1059180"/>
                  <a:pt x="375680" y="1060133"/>
                </a:cubicBezTo>
                <a:cubicBezTo>
                  <a:pt x="374727" y="1060133"/>
                  <a:pt x="373775" y="1061085"/>
                  <a:pt x="374727" y="1062038"/>
                </a:cubicBezTo>
                <a:cubicBezTo>
                  <a:pt x="373775" y="1063943"/>
                  <a:pt x="372822" y="1060133"/>
                  <a:pt x="369965" y="1060133"/>
                </a:cubicBezTo>
                <a:cubicBezTo>
                  <a:pt x="373775" y="1062990"/>
                  <a:pt x="379490" y="1065848"/>
                  <a:pt x="383300" y="1069658"/>
                </a:cubicBezTo>
                <a:cubicBezTo>
                  <a:pt x="394730" y="1072515"/>
                  <a:pt x="409017" y="1082993"/>
                  <a:pt x="418542" y="1082993"/>
                </a:cubicBezTo>
                <a:cubicBezTo>
                  <a:pt x="414732" y="1081088"/>
                  <a:pt x="406160" y="1079183"/>
                  <a:pt x="406160" y="1074420"/>
                </a:cubicBezTo>
                <a:cubicBezTo>
                  <a:pt x="409970" y="1071563"/>
                  <a:pt x="412827" y="1079183"/>
                  <a:pt x="415685" y="1076325"/>
                </a:cubicBezTo>
                <a:cubicBezTo>
                  <a:pt x="410922" y="1073468"/>
                  <a:pt x="408065" y="1074420"/>
                  <a:pt x="406160" y="1070610"/>
                </a:cubicBezTo>
                <a:cubicBezTo>
                  <a:pt x="408065" y="1071563"/>
                  <a:pt x="408065" y="1069658"/>
                  <a:pt x="409017" y="1069658"/>
                </a:cubicBezTo>
                <a:cubicBezTo>
                  <a:pt x="413780" y="1072515"/>
                  <a:pt x="418542" y="1076325"/>
                  <a:pt x="417590" y="1078230"/>
                </a:cubicBezTo>
                <a:cubicBezTo>
                  <a:pt x="417590" y="1075373"/>
                  <a:pt x="420447" y="1081088"/>
                  <a:pt x="421400" y="1079183"/>
                </a:cubicBezTo>
                <a:cubicBezTo>
                  <a:pt x="419495" y="1078230"/>
                  <a:pt x="420447" y="1076325"/>
                  <a:pt x="420447" y="1074420"/>
                </a:cubicBezTo>
                <a:cubicBezTo>
                  <a:pt x="414732" y="1072515"/>
                  <a:pt x="410922" y="1069658"/>
                  <a:pt x="410922" y="1066800"/>
                </a:cubicBezTo>
                <a:cubicBezTo>
                  <a:pt x="418542" y="1065848"/>
                  <a:pt x="424257" y="1070610"/>
                  <a:pt x="429972" y="1070610"/>
                </a:cubicBezTo>
                <a:cubicBezTo>
                  <a:pt x="430925" y="1072515"/>
                  <a:pt x="432830" y="1075373"/>
                  <a:pt x="434735" y="1076325"/>
                </a:cubicBezTo>
                <a:cubicBezTo>
                  <a:pt x="436640" y="1078230"/>
                  <a:pt x="438545" y="1077278"/>
                  <a:pt x="439497" y="1077278"/>
                </a:cubicBezTo>
                <a:cubicBezTo>
                  <a:pt x="441402" y="1076325"/>
                  <a:pt x="441402" y="1074420"/>
                  <a:pt x="444260" y="1075373"/>
                </a:cubicBezTo>
                <a:cubicBezTo>
                  <a:pt x="447117" y="1077278"/>
                  <a:pt x="450927" y="1078230"/>
                  <a:pt x="453785" y="1081088"/>
                </a:cubicBezTo>
                <a:cubicBezTo>
                  <a:pt x="459500" y="1086803"/>
                  <a:pt x="466167" y="1090613"/>
                  <a:pt x="473787" y="1093470"/>
                </a:cubicBezTo>
                <a:cubicBezTo>
                  <a:pt x="473787" y="1093470"/>
                  <a:pt x="473787" y="1093470"/>
                  <a:pt x="473787" y="1093470"/>
                </a:cubicBezTo>
                <a:cubicBezTo>
                  <a:pt x="473787" y="1093470"/>
                  <a:pt x="472835" y="1094423"/>
                  <a:pt x="472835" y="1094423"/>
                </a:cubicBezTo>
                <a:cubicBezTo>
                  <a:pt x="465215" y="1093470"/>
                  <a:pt x="460452" y="1095375"/>
                  <a:pt x="452832" y="1091565"/>
                </a:cubicBezTo>
                <a:cubicBezTo>
                  <a:pt x="452832" y="1092518"/>
                  <a:pt x="453785" y="1092518"/>
                  <a:pt x="453785" y="1092518"/>
                </a:cubicBezTo>
                <a:cubicBezTo>
                  <a:pt x="449022" y="1091565"/>
                  <a:pt x="444260" y="1090613"/>
                  <a:pt x="439497" y="1089660"/>
                </a:cubicBezTo>
                <a:cubicBezTo>
                  <a:pt x="436640" y="1094423"/>
                  <a:pt x="445212" y="1089660"/>
                  <a:pt x="444260" y="1093470"/>
                </a:cubicBezTo>
                <a:cubicBezTo>
                  <a:pt x="441402" y="1094423"/>
                  <a:pt x="430925" y="1091565"/>
                  <a:pt x="430925" y="1088708"/>
                </a:cubicBezTo>
                <a:cubicBezTo>
                  <a:pt x="432830" y="1089660"/>
                  <a:pt x="435687" y="1090613"/>
                  <a:pt x="437592" y="1091565"/>
                </a:cubicBezTo>
                <a:cubicBezTo>
                  <a:pt x="436640" y="1089660"/>
                  <a:pt x="433782" y="1088708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30925" y="1087755"/>
                  <a:pt x="430925" y="1087755"/>
                  <a:pt x="430925" y="1087755"/>
                </a:cubicBezTo>
                <a:cubicBezTo>
                  <a:pt x="429020" y="1086803"/>
                  <a:pt x="428067" y="1085850"/>
                  <a:pt x="427115" y="1084898"/>
                </a:cubicBezTo>
                <a:cubicBezTo>
                  <a:pt x="426162" y="1084898"/>
                  <a:pt x="419495" y="1084898"/>
                  <a:pt x="422352" y="1085850"/>
                </a:cubicBezTo>
                <a:cubicBezTo>
                  <a:pt x="422352" y="1085850"/>
                  <a:pt x="422352" y="1085850"/>
                  <a:pt x="423305" y="1085850"/>
                </a:cubicBezTo>
                <a:cubicBezTo>
                  <a:pt x="413780" y="1083945"/>
                  <a:pt x="405207" y="1080135"/>
                  <a:pt x="396635" y="1078230"/>
                </a:cubicBezTo>
                <a:cubicBezTo>
                  <a:pt x="386157" y="1074420"/>
                  <a:pt x="375680" y="1071563"/>
                  <a:pt x="365202" y="1071563"/>
                </a:cubicBezTo>
                <a:cubicBezTo>
                  <a:pt x="363297" y="1066800"/>
                  <a:pt x="358535" y="1065848"/>
                  <a:pt x="354725" y="1064895"/>
                </a:cubicBezTo>
                <a:cubicBezTo>
                  <a:pt x="343295" y="1061085"/>
                  <a:pt x="334722" y="1054418"/>
                  <a:pt x="329007" y="1048703"/>
                </a:cubicBezTo>
                <a:cubicBezTo>
                  <a:pt x="325197" y="1053465"/>
                  <a:pt x="320435" y="1041083"/>
                  <a:pt x="314720" y="1041083"/>
                </a:cubicBezTo>
                <a:cubicBezTo>
                  <a:pt x="314720" y="1040130"/>
                  <a:pt x="313767" y="1039178"/>
                  <a:pt x="315672" y="1039178"/>
                </a:cubicBezTo>
                <a:cubicBezTo>
                  <a:pt x="304242" y="1038225"/>
                  <a:pt x="303290" y="1025843"/>
                  <a:pt x="291860" y="1022033"/>
                </a:cubicBezTo>
                <a:cubicBezTo>
                  <a:pt x="296622" y="1025843"/>
                  <a:pt x="285192" y="1022985"/>
                  <a:pt x="294717" y="1028700"/>
                </a:cubicBezTo>
                <a:cubicBezTo>
                  <a:pt x="297575" y="1027748"/>
                  <a:pt x="293765" y="1023938"/>
                  <a:pt x="296622" y="1025843"/>
                </a:cubicBezTo>
                <a:cubicBezTo>
                  <a:pt x="293765" y="1029653"/>
                  <a:pt x="304242" y="1034415"/>
                  <a:pt x="305195" y="1040130"/>
                </a:cubicBezTo>
                <a:cubicBezTo>
                  <a:pt x="313767" y="1040130"/>
                  <a:pt x="318530" y="1047750"/>
                  <a:pt x="327102" y="1053465"/>
                </a:cubicBezTo>
                <a:cubicBezTo>
                  <a:pt x="327102" y="1055370"/>
                  <a:pt x="327102" y="1061085"/>
                  <a:pt x="331865" y="1060133"/>
                </a:cubicBezTo>
                <a:cubicBezTo>
                  <a:pt x="327102" y="1058228"/>
                  <a:pt x="333770" y="1058228"/>
                  <a:pt x="334722" y="1057275"/>
                </a:cubicBezTo>
                <a:cubicBezTo>
                  <a:pt x="339485" y="1059180"/>
                  <a:pt x="343295" y="1062990"/>
                  <a:pt x="348057" y="1065848"/>
                </a:cubicBezTo>
                <a:cubicBezTo>
                  <a:pt x="345200" y="1066800"/>
                  <a:pt x="342342" y="1067753"/>
                  <a:pt x="341390" y="1067753"/>
                </a:cubicBezTo>
                <a:cubicBezTo>
                  <a:pt x="342342" y="1068705"/>
                  <a:pt x="343295" y="1068705"/>
                  <a:pt x="344247" y="1068705"/>
                </a:cubicBezTo>
                <a:cubicBezTo>
                  <a:pt x="344247" y="1069658"/>
                  <a:pt x="344247" y="1069658"/>
                  <a:pt x="342342" y="1071563"/>
                </a:cubicBezTo>
                <a:cubicBezTo>
                  <a:pt x="348057" y="1075373"/>
                  <a:pt x="349010" y="1073468"/>
                  <a:pt x="351867" y="1073468"/>
                </a:cubicBezTo>
                <a:cubicBezTo>
                  <a:pt x="348057" y="1077278"/>
                  <a:pt x="365202" y="1082040"/>
                  <a:pt x="369012" y="1086803"/>
                </a:cubicBezTo>
                <a:cubicBezTo>
                  <a:pt x="369012" y="1084898"/>
                  <a:pt x="370917" y="1084898"/>
                  <a:pt x="373775" y="1085850"/>
                </a:cubicBezTo>
                <a:cubicBezTo>
                  <a:pt x="372822" y="1086803"/>
                  <a:pt x="371870" y="1086803"/>
                  <a:pt x="372822" y="1087755"/>
                </a:cubicBezTo>
                <a:cubicBezTo>
                  <a:pt x="397587" y="1096328"/>
                  <a:pt x="421400" y="1102995"/>
                  <a:pt x="444260" y="1109663"/>
                </a:cubicBezTo>
                <a:cubicBezTo>
                  <a:pt x="452832" y="1108710"/>
                  <a:pt x="475692" y="1112520"/>
                  <a:pt x="472835" y="1120140"/>
                </a:cubicBezTo>
                <a:cubicBezTo>
                  <a:pt x="500457" y="1128713"/>
                  <a:pt x="530937" y="1130618"/>
                  <a:pt x="562370" y="1133475"/>
                </a:cubicBezTo>
                <a:cubicBezTo>
                  <a:pt x="572847" y="1129665"/>
                  <a:pt x="586182" y="1131570"/>
                  <a:pt x="595707" y="1132523"/>
                </a:cubicBezTo>
                <a:cubicBezTo>
                  <a:pt x="594755" y="1132523"/>
                  <a:pt x="598565" y="1130618"/>
                  <a:pt x="601422" y="1131570"/>
                </a:cubicBezTo>
                <a:cubicBezTo>
                  <a:pt x="610947" y="1134428"/>
                  <a:pt x="594755" y="1138238"/>
                  <a:pt x="586182" y="1137285"/>
                </a:cubicBezTo>
                <a:cubicBezTo>
                  <a:pt x="593802" y="1137285"/>
                  <a:pt x="586182" y="1143000"/>
                  <a:pt x="585230" y="1144905"/>
                </a:cubicBezTo>
                <a:cubicBezTo>
                  <a:pt x="569037" y="1146810"/>
                  <a:pt x="556655" y="1145858"/>
                  <a:pt x="542367" y="1146810"/>
                </a:cubicBezTo>
                <a:cubicBezTo>
                  <a:pt x="538557" y="1145858"/>
                  <a:pt x="538557" y="1143953"/>
                  <a:pt x="533795" y="1143953"/>
                </a:cubicBezTo>
                <a:cubicBezTo>
                  <a:pt x="527127" y="1146810"/>
                  <a:pt x="521412" y="1141095"/>
                  <a:pt x="513792" y="1141095"/>
                </a:cubicBezTo>
                <a:cubicBezTo>
                  <a:pt x="509982" y="1141095"/>
                  <a:pt x="506172" y="1143953"/>
                  <a:pt x="502362" y="1143953"/>
                </a:cubicBezTo>
                <a:cubicBezTo>
                  <a:pt x="497600" y="1143000"/>
                  <a:pt x="493790" y="1139190"/>
                  <a:pt x="489980" y="1139190"/>
                </a:cubicBezTo>
                <a:cubicBezTo>
                  <a:pt x="488075" y="1139190"/>
                  <a:pt x="483312" y="1139190"/>
                  <a:pt x="481407" y="1139190"/>
                </a:cubicBezTo>
                <a:cubicBezTo>
                  <a:pt x="481407" y="1139190"/>
                  <a:pt x="482360" y="1137285"/>
                  <a:pt x="483312" y="1138238"/>
                </a:cubicBezTo>
                <a:cubicBezTo>
                  <a:pt x="479502" y="1137285"/>
                  <a:pt x="476645" y="1139190"/>
                  <a:pt x="472835" y="1139190"/>
                </a:cubicBezTo>
                <a:cubicBezTo>
                  <a:pt x="471882" y="1139190"/>
                  <a:pt x="471882" y="1136333"/>
                  <a:pt x="471882" y="1136333"/>
                </a:cubicBezTo>
                <a:cubicBezTo>
                  <a:pt x="467120" y="1133475"/>
                  <a:pt x="460452" y="1136333"/>
                  <a:pt x="454737" y="1135380"/>
                </a:cubicBezTo>
                <a:cubicBezTo>
                  <a:pt x="450927" y="1132523"/>
                  <a:pt x="460452" y="1132523"/>
                  <a:pt x="453785" y="1131570"/>
                </a:cubicBezTo>
                <a:cubicBezTo>
                  <a:pt x="452832" y="1134428"/>
                  <a:pt x="447117" y="1132523"/>
                  <a:pt x="444260" y="1133475"/>
                </a:cubicBezTo>
                <a:cubicBezTo>
                  <a:pt x="441402" y="1127760"/>
                  <a:pt x="428067" y="1129665"/>
                  <a:pt x="430925" y="1125855"/>
                </a:cubicBezTo>
                <a:cubicBezTo>
                  <a:pt x="426162" y="1124903"/>
                  <a:pt x="419495" y="1124903"/>
                  <a:pt x="412827" y="1122998"/>
                </a:cubicBezTo>
                <a:cubicBezTo>
                  <a:pt x="406160" y="1121093"/>
                  <a:pt x="400445" y="1120140"/>
                  <a:pt x="395682" y="1118235"/>
                </a:cubicBezTo>
                <a:cubicBezTo>
                  <a:pt x="397587" y="1119188"/>
                  <a:pt x="396635" y="1120140"/>
                  <a:pt x="396635" y="1121093"/>
                </a:cubicBezTo>
                <a:cubicBezTo>
                  <a:pt x="386157" y="1117283"/>
                  <a:pt x="383300" y="1116330"/>
                  <a:pt x="377585" y="1115378"/>
                </a:cubicBezTo>
                <a:cubicBezTo>
                  <a:pt x="377585" y="1114425"/>
                  <a:pt x="378537" y="1114425"/>
                  <a:pt x="379490" y="1114425"/>
                </a:cubicBezTo>
                <a:cubicBezTo>
                  <a:pt x="371870" y="1111568"/>
                  <a:pt x="364250" y="1109663"/>
                  <a:pt x="358535" y="1106805"/>
                </a:cubicBezTo>
                <a:cubicBezTo>
                  <a:pt x="352820" y="1103948"/>
                  <a:pt x="347105" y="1101090"/>
                  <a:pt x="342342" y="1099185"/>
                </a:cubicBezTo>
                <a:cubicBezTo>
                  <a:pt x="340437" y="1099185"/>
                  <a:pt x="339485" y="1100138"/>
                  <a:pt x="337580" y="1100138"/>
                </a:cubicBezTo>
                <a:cubicBezTo>
                  <a:pt x="334722" y="1096328"/>
                  <a:pt x="333770" y="1097280"/>
                  <a:pt x="330912" y="1098233"/>
                </a:cubicBezTo>
                <a:cubicBezTo>
                  <a:pt x="329007" y="1095375"/>
                  <a:pt x="330912" y="1093470"/>
                  <a:pt x="327102" y="1092518"/>
                </a:cubicBezTo>
                <a:cubicBezTo>
                  <a:pt x="330912" y="1096328"/>
                  <a:pt x="320435" y="1092518"/>
                  <a:pt x="317577" y="1091565"/>
                </a:cubicBezTo>
                <a:cubicBezTo>
                  <a:pt x="318530" y="1089660"/>
                  <a:pt x="314720" y="1088708"/>
                  <a:pt x="316625" y="1087755"/>
                </a:cubicBezTo>
                <a:cubicBezTo>
                  <a:pt x="316625" y="1085850"/>
                  <a:pt x="320435" y="1088708"/>
                  <a:pt x="321387" y="1087755"/>
                </a:cubicBezTo>
                <a:cubicBezTo>
                  <a:pt x="312815" y="1083945"/>
                  <a:pt x="311862" y="1085850"/>
                  <a:pt x="309005" y="1088708"/>
                </a:cubicBezTo>
                <a:cubicBezTo>
                  <a:pt x="311862" y="1091565"/>
                  <a:pt x="316625" y="1093470"/>
                  <a:pt x="319482" y="1096328"/>
                </a:cubicBezTo>
                <a:cubicBezTo>
                  <a:pt x="324245" y="1093470"/>
                  <a:pt x="336627" y="1102995"/>
                  <a:pt x="339485" y="1105853"/>
                </a:cubicBezTo>
                <a:cubicBezTo>
                  <a:pt x="337580" y="1104900"/>
                  <a:pt x="337580" y="1106805"/>
                  <a:pt x="336627" y="1105853"/>
                </a:cubicBezTo>
                <a:cubicBezTo>
                  <a:pt x="336627" y="1104900"/>
                  <a:pt x="337580" y="1103948"/>
                  <a:pt x="336627" y="1102995"/>
                </a:cubicBezTo>
                <a:cubicBezTo>
                  <a:pt x="327102" y="1103948"/>
                  <a:pt x="319482" y="1097280"/>
                  <a:pt x="309957" y="1091565"/>
                </a:cubicBezTo>
                <a:cubicBezTo>
                  <a:pt x="311862" y="1096328"/>
                  <a:pt x="306147" y="1092518"/>
                  <a:pt x="305195" y="1095375"/>
                </a:cubicBezTo>
                <a:cubicBezTo>
                  <a:pt x="315672" y="1100138"/>
                  <a:pt x="326150" y="1104900"/>
                  <a:pt x="335675" y="1109663"/>
                </a:cubicBezTo>
                <a:cubicBezTo>
                  <a:pt x="331865" y="1105853"/>
                  <a:pt x="340437" y="1109663"/>
                  <a:pt x="342342" y="1108710"/>
                </a:cubicBezTo>
                <a:cubicBezTo>
                  <a:pt x="344247" y="1110615"/>
                  <a:pt x="350915" y="1116330"/>
                  <a:pt x="353772" y="1116330"/>
                </a:cubicBezTo>
                <a:cubicBezTo>
                  <a:pt x="351867" y="1115378"/>
                  <a:pt x="352820" y="1114425"/>
                  <a:pt x="353772" y="1113473"/>
                </a:cubicBezTo>
                <a:cubicBezTo>
                  <a:pt x="357582" y="1119188"/>
                  <a:pt x="367107" y="1121093"/>
                  <a:pt x="374727" y="1124903"/>
                </a:cubicBezTo>
                <a:cubicBezTo>
                  <a:pt x="366155" y="1121093"/>
                  <a:pt x="369965" y="1124903"/>
                  <a:pt x="362345" y="1122998"/>
                </a:cubicBezTo>
                <a:cubicBezTo>
                  <a:pt x="368060" y="1125855"/>
                  <a:pt x="370917" y="1128713"/>
                  <a:pt x="376632" y="1127760"/>
                </a:cubicBezTo>
                <a:lnTo>
                  <a:pt x="375680" y="1129665"/>
                </a:lnTo>
                <a:cubicBezTo>
                  <a:pt x="382347" y="1130618"/>
                  <a:pt x="390920" y="1134428"/>
                  <a:pt x="399492" y="1138238"/>
                </a:cubicBezTo>
                <a:cubicBezTo>
                  <a:pt x="404255" y="1140143"/>
                  <a:pt x="408065" y="1142048"/>
                  <a:pt x="412827" y="1143953"/>
                </a:cubicBezTo>
                <a:cubicBezTo>
                  <a:pt x="417590" y="1144905"/>
                  <a:pt x="422352" y="1145858"/>
                  <a:pt x="426162" y="1146810"/>
                </a:cubicBezTo>
                <a:cubicBezTo>
                  <a:pt x="426162" y="1147763"/>
                  <a:pt x="425210" y="1148715"/>
                  <a:pt x="427115" y="1149668"/>
                </a:cubicBezTo>
                <a:cubicBezTo>
                  <a:pt x="443307" y="1150620"/>
                  <a:pt x="464262" y="1161098"/>
                  <a:pt x="471882" y="1159193"/>
                </a:cubicBezTo>
                <a:cubicBezTo>
                  <a:pt x="471882" y="1162050"/>
                  <a:pt x="464262" y="1162050"/>
                  <a:pt x="461405" y="1159193"/>
                </a:cubicBezTo>
                <a:cubicBezTo>
                  <a:pt x="461405" y="1164908"/>
                  <a:pt x="470930" y="1163003"/>
                  <a:pt x="474740" y="1163003"/>
                </a:cubicBezTo>
                <a:cubicBezTo>
                  <a:pt x="474740" y="1163003"/>
                  <a:pt x="474740" y="1164908"/>
                  <a:pt x="474740" y="1164908"/>
                </a:cubicBezTo>
                <a:cubicBezTo>
                  <a:pt x="480455" y="1164908"/>
                  <a:pt x="484265" y="1162050"/>
                  <a:pt x="489980" y="1162050"/>
                </a:cubicBezTo>
                <a:cubicBezTo>
                  <a:pt x="497600" y="1163003"/>
                  <a:pt x="499505" y="1166813"/>
                  <a:pt x="509982" y="1167765"/>
                </a:cubicBezTo>
                <a:cubicBezTo>
                  <a:pt x="507125" y="1163955"/>
                  <a:pt x="520460" y="1168718"/>
                  <a:pt x="525222" y="1167765"/>
                </a:cubicBezTo>
                <a:cubicBezTo>
                  <a:pt x="517602" y="1166813"/>
                  <a:pt x="521412" y="1165860"/>
                  <a:pt x="528080" y="1166813"/>
                </a:cubicBezTo>
                <a:cubicBezTo>
                  <a:pt x="534747" y="1166813"/>
                  <a:pt x="542367" y="1167765"/>
                  <a:pt x="542367" y="1170623"/>
                </a:cubicBezTo>
                <a:cubicBezTo>
                  <a:pt x="537605" y="1169670"/>
                  <a:pt x="536652" y="1172528"/>
                  <a:pt x="533795" y="1172528"/>
                </a:cubicBezTo>
                <a:cubicBezTo>
                  <a:pt x="542367" y="1172528"/>
                  <a:pt x="537605" y="1173480"/>
                  <a:pt x="539510" y="1177290"/>
                </a:cubicBezTo>
                <a:cubicBezTo>
                  <a:pt x="546177" y="1176338"/>
                  <a:pt x="547130" y="1179195"/>
                  <a:pt x="550940" y="1179195"/>
                </a:cubicBezTo>
                <a:cubicBezTo>
                  <a:pt x="549987" y="1176338"/>
                  <a:pt x="544272" y="1176338"/>
                  <a:pt x="542367" y="1174433"/>
                </a:cubicBezTo>
                <a:cubicBezTo>
                  <a:pt x="544272" y="1174433"/>
                  <a:pt x="545225" y="1174433"/>
                  <a:pt x="547130" y="1173480"/>
                </a:cubicBezTo>
                <a:cubicBezTo>
                  <a:pt x="550940" y="1174433"/>
                  <a:pt x="552845" y="1179195"/>
                  <a:pt x="555702" y="1175385"/>
                </a:cubicBezTo>
                <a:cubicBezTo>
                  <a:pt x="555702" y="1176338"/>
                  <a:pt x="555702" y="1178243"/>
                  <a:pt x="556655" y="1178243"/>
                </a:cubicBezTo>
                <a:cubicBezTo>
                  <a:pt x="544272" y="1178243"/>
                  <a:pt x="536652" y="1179195"/>
                  <a:pt x="528080" y="1178243"/>
                </a:cubicBezTo>
                <a:cubicBezTo>
                  <a:pt x="520460" y="1177290"/>
                  <a:pt x="511887" y="1175385"/>
                  <a:pt x="501410" y="1172528"/>
                </a:cubicBezTo>
                <a:cubicBezTo>
                  <a:pt x="494742" y="1172528"/>
                  <a:pt x="488075" y="1170623"/>
                  <a:pt x="480455" y="1169670"/>
                </a:cubicBezTo>
                <a:cubicBezTo>
                  <a:pt x="473787" y="1167765"/>
                  <a:pt x="466167" y="1166813"/>
                  <a:pt x="459500" y="1167765"/>
                </a:cubicBezTo>
                <a:cubicBezTo>
                  <a:pt x="459500" y="1165860"/>
                  <a:pt x="454737" y="1165860"/>
                  <a:pt x="455690" y="1163955"/>
                </a:cubicBezTo>
                <a:cubicBezTo>
                  <a:pt x="436640" y="1162050"/>
                  <a:pt x="419495" y="1148715"/>
                  <a:pt x="403302" y="1150620"/>
                </a:cubicBezTo>
                <a:cubicBezTo>
                  <a:pt x="407112" y="1152525"/>
                  <a:pt x="413780" y="1153478"/>
                  <a:pt x="412827" y="1155383"/>
                </a:cubicBezTo>
                <a:cubicBezTo>
                  <a:pt x="408065" y="1154430"/>
                  <a:pt x="387110" y="1149668"/>
                  <a:pt x="393777" y="1145858"/>
                </a:cubicBezTo>
                <a:cubicBezTo>
                  <a:pt x="389967" y="1144905"/>
                  <a:pt x="387110" y="1144905"/>
                  <a:pt x="382347" y="1143000"/>
                </a:cubicBezTo>
                <a:cubicBezTo>
                  <a:pt x="379490" y="1145858"/>
                  <a:pt x="389967" y="1145858"/>
                  <a:pt x="389015" y="1147763"/>
                </a:cubicBezTo>
                <a:cubicBezTo>
                  <a:pt x="382347" y="1145858"/>
                  <a:pt x="367107" y="1142048"/>
                  <a:pt x="364250" y="1136333"/>
                </a:cubicBezTo>
                <a:cubicBezTo>
                  <a:pt x="350915" y="1131570"/>
                  <a:pt x="340437" y="1126808"/>
                  <a:pt x="330912" y="1122045"/>
                </a:cubicBezTo>
                <a:cubicBezTo>
                  <a:pt x="321387" y="1117283"/>
                  <a:pt x="312815" y="1112520"/>
                  <a:pt x="306147" y="1105853"/>
                </a:cubicBezTo>
                <a:cubicBezTo>
                  <a:pt x="303290" y="1108710"/>
                  <a:pt x="304242" y="1102995"/>
                  <a:pt x="301385" y="1102043"/>
                </a:cubicBezTo>
                <a:cubicBezTo>
                  <a:pt x="297575" y="1101090"/>
                  <a:pt x="300432" y="1105853"/>
                  <a:pt x="298527" y="1104900"/>
                </a:cubicBezTo>
                <a:cubicBezTo>
                  <a:pt x="297575" y="1103948"/>
                  <a:pt x="296622" y="1104900"/>
                  <a:pt x="295670" y="1103948"/>
                </a:cubicBezTo>
                <a:cubicBezTo>
                  <a:pt x="289955" y="1102043"/>
                  <a:pt x="291860" y="1099185"/>
                  <a:pt x="289002" y="1097280"/>
                </a:cubicBezTo>
                <a:cubicBezTo>
                  <a:pt x="286145" y="1098233"/>
                  <a:pt x="280430" y="1093470"/>
                  <a:pt x="275667" y="1090613"/>
                </a:cubicBezTo>
                <a:cubicBezTo>
                  <a:pt x="277572" y="1084898"/>
                  <a:pt x="266142" y="1082993"/>
                  <a:pt x="261380" y="1079183"/>
                </a:cubicBezTo>
                <a:cubicBezTo>
                  <a:pt x="250902" y="1072515"/>
                  <a:pt x="240425" y="1062990"/>
                  <a:pt x="229947" y="1054418"/>
                </a:cubicBezTo>
                <a:cubicBezTo>
                  <a:pt x="219470" y="1045845"/>
                  <a:pt x="208992" y="1038225"/>
                  <a:pt x="202325" y="1031558"/>
                </a:cubicBezTo>
                <a:cubicBezTo>
                  <a:pt x="212802" y="1042988"/>
                  <a:pt x="218517" y="1043940"/>
                  <a:pt x="226137" y="1054418"/>
                </a:cubicBezTo>
                <a:cubicBezTo>
                  <a:pt x="234710" y="1058228"/>
                  <a:pt x="242330" y="1064895"/>
                  <a:pt x="249950" y="1071563"/>
                </a:cubicBezTo>
                <a:cubicBezTo>
                  <a:pt x="258522" y="1078230"/>
                  <a:pt x="267095" y="1083945"/>
                  <a:pt x="275667" y="1088708"/>
                </a:cubicBezTo>
                <a:cubicBezTo>
                  <a:pt x="274715" y="1090613"/>
                  <a:pt x="276620" y="1092518"/>
                  <a:pt x="276620" y="1093470"/>
                </a:cubicBezTo>
                <a:cubicBezTo>
                  <a:pt x="274715" y="1093470"/>
                  <a:pt x="270905" y="1091565"/>
                  <a:pt x="269000" y="1091565"/>
                </a:cubicBezTo>
                <a:cubicBezTo>
                  <a:pt x="272810" y="1096328"/>
                  <a:pt x="289002" y="1100138"/>
                  <a:pt x="295670" y="1109663"/>
                </a:cubicBezTo>
                <a:cubicBezTo>
                  <a:pt x="297575" y="1107758"/>
                  <a:pt x="301385" y="1111568"/>
                  <a:pt x="304242" y="1113473"/>
                </a:cubicBezTo>
                <a:cubicBezTo>
                  <a:pt x="310910" y="1110615"/>
                  <a:pt x="331865" y="1121093"/>
                  <a:pt x="338532" y="1125855"/>
                </a:cubicBezTo>
                <a:cubicBezTo>
                  <a:pt x="337580" y="1126808"/>
                  <a:pt x="326150" y="1120140"/>
                  <a:pt x="329960" y="1123950"/>
                </a:cubicBezTo>
                <a:cubicBezTo>
                  <a:pt x="333770" y="1125855"/>
                  <a:pt x="338532" y="1127760"/>
                  <a:pt x="337580" y="1129665"/>
                </a:cubicBezTo>
                <a:cubicBezTo>
                  <a:pt x="334722" y="1128713"/>
                  <a:pt x="329960" y="1124903"/>
                  <a:pt x="329007" y="1126808"/>
                </a:cubicBezTo>
                <a:cubicBezTo>
                  <a:pt x="332817" y="1129665"/>
                  <a:pt x="342342" y="1132523"/>
                  <a:pt x="338532" y="1136333"/>
                </a:cubicBezTo>
                <a:cubicBezTo>
                  <a:pt x="344247" y="1139190"/>
                  <a:pt x="337580" y="1132523"/>
                  <a:pt x="344247" y="1135380"/>
                </a:cubicBezTo>
                <a:cubicBezTo>
                  <a:pt x="344247" y="1136333"/>
                  <a:pt x="345200" y="1136333"/>
                  <a:pt x="347105" y="1137285"/>
                </a:cubicBezTo>
                <a:cubicBezTo>
                  <a:pt x="347105" y="1141095"/>
                  <a:pt x="343295" y="1140143"/>
                  <a:pt x="340437" y="1140143"/>
                </a:cubicBezTo>
                <a:cubicBezTo>
                  <a:pt x="346152" y="1144905"/>
                  <a:pt x="347105" y="1142048"/>
                  <a:pt x="348057" y="1141095"/>
                </a:cubicBezTo>
                <a:cubicBezTo>
                  <a:pt x="351867" y="1144905"/>
                  <a:pt x="343295" y="1142048"/>
                  <a:pt x="346152" y="1145858"/>
                </a:cubicBezTo>
                <a:cubicBezTo>
                  <a:pt x="351867" y="1149668"/>
                  <a:pt x="358535" y="1152525"/>
                  <a:pt x="361392" y="1153478"/>
                </a:cubicBezTo>
                <a:cubicBezTo>
                  <a:pt x="359487" y="1152525"/>
                  <a:pt x="359487" y="1151573"/>
                  <a:pt x="359487" y="1150620"/>
                </a:cubicBezTo>
                <a:cubicBezTo>
                  <a:pt x="362345" y="1151573"/>
                  <a:pt x="366155" y="1150620"/>
                  <a:pt x="367107" y="1153478"/>
                </a:cubicBezTo>
                <a:cubicBezTo>
                  <a:pt x="365202" y="1152525"/>
                  <a:pt x="363297" y="1151573"/>
                  <a:pt x="362345" y="1152525"/>
                </a:cubicBezTo>
                <a:cubicBezTo>
                  <a:pt x="369965" y="1157288"/>
                  <a:pt x="383300" y="1160145"/>
                  <a:pt x="387110" y="1165860"/>
                </a:cubicBezTo>
                <a:cubicBezTo>
                  <a:pt x="390920" y="1165860"/>
                  <a:pt x="385205" y="1163003"/>
                  <a:pt x="389967" y="1163003"/>
                </a:cubicBezTo>
                <a:cubicBezTo>
                  <a:pt x="398540" y="1164908"/>
                  <a:pt x="396635" y="1168718"/>
                  <a:pt x="402350" y="1170623"/>
                </a:cubicBezTo>
                <a:cubicBezTo>
                  <a:pt x="403302" y="1169670"/>
                  <a:pt x="401397" y="1165860"/>
                  <a:pt x="405207" y="1166813"/>
                </a:cubicBezTo>
                <a:cubicBezTo>
                  <a:pt x="409970" y="1168718"/>
                  <a:pt x="419495" y="1169670"/>
                  <a:pt x="417590" y="1172528"/>
                </a:cubicBezTo>
                <a:cubicBezTo>
                  <a:pt x="415685" y="1172528"/>
                  <a:pt x="406160" y="1170623"/>
                  <a:pt x="409970" y="1172528"/>
                </a:cubicBezTo>
                <a:cubicBezTo>
                  <a:pt x="418542" y="1173480"/>
                  <a:pt x="424257" y="1176338"/>
                  <a:pt x="429020" y="1174433"/>
                </a:cubicBezTo>
                <a:cubicBezTo>
                  <a:pt x="434735" y="1177290"/>
                  <a:pt x="427115" y="1178243"/>
                  <a:pt x="432830" y="1180148"/>
                </a:cubicBezTo>
                <a:cubicBezTo>
                  <a:pt x="434735" y="1180148"/>
                  <a:pt x="433782" y="1177290"/>
                  <a:pt x="436640" y="1177290"/>
                </a:cubicBezTo>
                <a:cubicBezTo>
                  <a:pt x="438545" y="1179195"/>
                  <a:pt x="453785" y="1186815"/>
                  <a:pt x="447117" y="1181100"/>
                </a:cubicBezTo>
                <a:cubicBezTo>
                  <a:pt x="453785" y="1183005"/>
                  <a:pt x="454737" y="1183958"/>
                  <a:pt x="463310" y="1185863"/>
                </a:cubicBezTo>
                <a:cubicBezTo>
                  <a:pt x="463310" y="1184910"/>
                  <a:pt x="463310" y="1183005"/>
                  <a:pt x="465215" y="1183005"/>
                </a:cubicBezTo>
                <a:cubicBezTo>
                  <a:pt x="477597" y="1186815"/>
                  <a:pt x="489980" y="1188720"/>
                  <a:pt x="501410" y="1189673"/>
                </a:cubicBezTo>
                <a:cubicBezTo>
                  <a:pt x="512840" y="1190625"/>
                  <a:pt x="524270" y="1192530"/>
                  <a:pt x="535700" y="1194435"/>
                </a:cubicBezTo>
                <a:cubicBezTo>
                  <a:pt x="536652" y="1193483"/>
                  <a:pt x="533795" y="1192530"/>
                  <a:pt x="535700" y="1191578"/>
                </a:cubicBezTo>
                <a:cubicBezTo>
                  <a:pt x="544272" y="1193483"/>
                  <a:pt x="550940" y="1194435"/>
                  <a:pt x="557607" y="1191578"/>
                </a:cubicBezTo>
                <a:cubicBezTo>
                  <a:pt x="557607" y="1192530"/>
                  <a:pt x="556655" y="1193483"/>
                  <a:pt x="555702" y="1193483"/>
                </a:cubicBezTo>
                <a:cubicBezTo>
                  <a:pt x="562370" y="1192530"/>
                  <a:pt x="569990" y="1194435"/>
                  <a:pt x="575705" y="1196340"/>
                </a:cubicBezTo>
                <a:cubicBezTo>
                  <a:pt x="570942" y="1199198"/>
                  <a:pt x="563322" y="1196340"/>
                  <a:pt x="561417" y="1201103"/>
                </a:cubicBezTo>
                <a:cubicBezTo>
                  <a:pt x="571895" y="1201103"/>
                  <a:pt x="576657" y="1194435"/>
                  <a:pt x="589040" y="1196340"/>
                </a:cubicBezTo>
                <a:cubicBezTo>
                  <a:pt x="590945" y="1194435"/>
                  <a:pt x="585230" y="1193483"/>
                  <a:pt x="589040" y="1193483"/>
                </a:cubicBezTo>
                <a:cubicBezTo>
                  <a:pt x="593802" y="1194435"/>
                  <a:pt x="594755" y="1194435"/>
                  <a:pt x="598565" y="1192530"/>
                </a:cubicBezTo>
                <a:cubicBezTo>
                  <a:pt x="598565" y="1195388"/>
                  <a:pt x="603327" y="1195388"/>
                  <a:pt x="606185" y="1196340"/>
                </a:cubicBezTo>
                <a:cubicBezTo>
                  <a:pt x="618567" y="1192530"/>
                  <a:pt x="630950" y="1197293"/>
                  <a:pt x="641427" y="1191578"/>
                </a:cubicBezTo>
                <a:cubicBezTo>
                  <a:pt x="647142" y="1191578"/>
                  <a:pt x="654762" y="1191578"/>
                  <a:pt x="661430" y="1191578"/>
                </a:cubicBezTo>
                <a:cubicBezTo>
                  <a:pt x="668097" y="1190625"/>
                  <a:pt x="675717" y="1189673"/>
                  <a:pt x="683337" y="1188720"/>
                </a:cubicBezTo>
                <a:cubicBezTo>
                  <a:pt x="697625" y="1185863"/>
                  <a:pt x="710960" y="1183005"/>
                  <a:pt x="720485" y="1179195"/>
                </a:cubicBezTo>
                <a:cubicBezTo>
                  <a:pt x="722390" y="1181100"/>
                  <a:pt x="729057" y="1178243"/>
                  <a:pt x="729057" y="1181100"/>
                </a:cubicBezTo>
                <a:cubicBezTo>
                  <a:pt x="736677" y="1176338"/>
                  <a:pt x="743345" y="1179195"/>
                  <a:pt x="748107" y="1174433"/>
                </a:cubicBezTo>
                <a:cubicBezTo>
                  <a:pt x="746202" y="1174433"/>
                  <a:pt x="744297" y="1175385"/>
                  <a:pt x="744297" y="1173480"/>
                </a:cubicBezTo>
                <a:cubicBezTo>
                  <a:pt x="748107" y="1171575"/>
                  <a:pt x="748107" y="1171575"/>
                  <a:pt x="754775" y="1169670"/>
                </a:cubicBezTo>
                <a:cubicBezTo>
                  <a:pt x="755727" y="1170623"/>
                  <a:pt x="755727" y="1172528"/>
                  <a:pt x="758585" y="1171575"/>
                </a:cubicBezTo>
                <a:cubicBezTo>
                  <a:pt x="761442" y="1164908"/>
                  <a:pt x="775730" y="1166813"/>
                  <a:pt x="782397" y="1165860"/>
                </a:cubicBezTo>
                <a:cubicBezTo>
                  <a:pt x="782397" y="1163955"/>
                  <a:pt x="779540" y="1164908"/>
                  <a:pt x="778587" y="1163955"/>
                </a:cubicBezTo>
                <a:cubicBezTo>
                  <a:pt x="784302" y="1162050"/>
                  <a:pt x="794780" y="1157288"/>
                  <a:pt x="797637" y="1161098"/>
                </a:cubicBezTo>
                <a:cubicBezTo>
                  <a:pt x="793827" y="1163003"/>
                  <a:pt x="790970" y="1160145"/>
                  <a:pt x="790017" y="1163003"/>
                </a:cubicBezTo>
                <a:cubicBezTo>
                  <a:pt x="791922" y="1162050"/>
                  <a:pt x="791922" y="1163955"/>
                  <a:pt x="793827" y="1163955"/>
                </a:cubicBezTo>
                <a:cubicBezTo>
                  <a:pt x="808115" y="1153478"/>
                  <a:pt x="830022" y="1146810"/>
                  <a:pt x="840500" y="1143953"/>
                </a:cubicBezTo>
                <a:cubicBezTo>
                  <a:pt x="844310" y="1142048"/>
                  <a:pt x="845262" y="1139190"/>
                  <a:pt x="846215" y="1138238"/>
                </a:cubicBezTo>
                <a:cubicBezTo>
                  <a:pt x="850977" y="1136333"/>
                  <a:pt x="855740" y="1138238"/>
                  <a:pt x="862407" y="1133475"/>
                </a:cubicBezTo>
                <a:cubicBezTo>
                  <a:pt x="861455" y="1134428"/>
                  <a:pt x="864312" y="1132523"/>
                  <a:pt x="868122" y="1130618"/>
                </a:cubicBezTo>
                <a:cubicBezTo>
                  <a:pt x="869075" y="1129665"/>
                  <a:pt x="883362" y="1121093"/>
                  <a:pt x="888125" y="1122045"/>
                </a:cubicBezTo>
                <a:cubicBezTo>
                  <a:pt x="890030" y="1123950"/>
                  <a:pt x="877647" y="1128713"/>
                  <a:pt x="882410" y="1127760"/>
                </a:cubicBezTo>
                <a:cubicBezTo>
                  <a:pt x="887172" y="1124903"/>
                  <a:pt x="888125" y="1122998"/>
                  <a:pt x="893840" y="1122045"/>
                </a:cubicBezTo>
                <a:cubicBezTo>
                  <a:pt x="891935" y="1120140"/>
                  <a:pt x="893840" y="1119188"/>
                  <a:pt x="895745" y="1117283"/>
                </a:cubicBezTo>
                <a:cubicBezTo>
                  <a:pt x="897650" y="1116330"/>
                  <a:pt x="900507" y="1115378"/>
                  <a:pt x="902412" y="1115378"/>
                </a:cubicBezTo>
                <a:cubicBezTo>
                  <a:pt x="898602" y="1119188"/>
                  <a:pt x="892887" y="1122045"/>
                  <a:pt x="891935" y="1125855"/>
                </a:cubicBezTo>
                <a:cubicBezTo>
                  <a:pt x="900507" y="1121093"/>
                  <a:pt x="912890" y="1107758"/>
                  <a:pt x="915747" y="1114425"/>
                </a:cubicBezTo>
                <a:cubicBezTo>
                  <a:pt x="915747" y="1113473"/>
                  <a:pt x="917652" y="1112520"/>
                  <a:pt x="918605" y="1112520"/>
                </a:cubicBezTo>
                <a:cubicBezTo>
                  <a:pt x="913842" y="1117283"/>
                  <a:pt x="917652" y="1117283"/>
                  <a:pt x="913842" y="1122045"/>
                </a:cubicBezTo>
                <a:cubicBezTo>
                  <a:pt x="920510" y="1113473"/>
                  <a:pt x="929082" y="1109663"/>
                  <a:pt x="936702" y="1105853"/>
                </a:cubicBezTo>
                <a:cubicBezTo>
                  <a:pt x="944322" y="1101090"/>
                  <a:pt x="952895" y="1097280"/>
                  <a:pt x="956705" y="1087755"/>
                </a:cubicBezTo>
                <a:cubicBezTo>
                  <a:pt x="957657" y="1088708"/>
                  <a:pt x="956705" y="1090613"/>
                  <a:pt x="957657" y="1091565"/>
                </a:cubicBezTo>
                <a:cubicBezTo>
                  <a:pt x="961467" y="1088708"/>
                  <a:pt x="959562" y="1086803"/>
                  <a:pt x="965277" y="1083945"/>
                </a:cubicBezTo>
                <a:cubicBezTo>
                  <a:pt x="966230" y="1084898"/>
                  <a:pt x="968135" y="1083945"/>
                  <a:pt x="968135" y="1085850"/>
                </a:cubicBezTo>
                <a:cubicBezTo>
                  <a:pt x="970992" y="1082993"/>
                  <a:pt x="974802" y="1080135"/>
                  <a:pt x="975755" y="1078230"/>
                </a:cubicBezTo>
                <a:cubicBezTo>
                  <a:pt x="970040" y="1082993"/>
                  <a:pt x="967182" y="1082993"/>
                  <a:pt x="964325" y="1082040"/>
                </a:cubicBezTo>
                <a:cubicBezTo>
                  <a:pt x="973850" y="1076325"/>
                  <a:pt x="974802" y="1070610"/>
                  <a:pt x="985280" y="1067753"/>
                </a:cubicBezTo>
                <a:cubicBezTo>
                  <a:pt x="979565" y="1070610"/>
                  <a:pt x="983375" y="1072515"/>
                  <a:pt x="977660" y="1075373"/>
                </a:cubicBezTo>
                <a:cubicBezTo>
                  <a:pt x="980517" y="1076325"/>
                  <a:pt x="981470" y="1079183"/>
                  <a:pt x="985280" y="1075373"/>
                </a:cubicBezTo>
                <a:cubicBezTo>
                  <a:pt x="984327" y="1074420"/>
                  <a:pt x="983375" y="1073468"/>
                  <a:pt x="984327" y="1071563"/>
                </a:cubicBezTo>
                <a:cubicBezTo>
                  <a:pt x="985280" y="1075373"/>
                  <a:pt x="1003377" y="1063943"/>
                  <a:pt x="1010045" y="1057275"/>
                </a:cubicBezTo>
                <a:cubicBezTo>
                  <a:pt x="1009092" y="1053465"/>
                  <a:pt x="1005282" y="1058228"/>
                  <a:pt x="1004330" y="1055370"/>
                </a:cubicBezTo>
                <a:cubicBezTo>
                  <a:pt x="1006235" y="1054418"/>
                  <a:pt x="1009092" y="1052513"/>
                  <a:pt x="1011950" y="1049655"/>
                </a:cubicBezTo>
                <a:cubicBezTo>
                  <a:pt x="1010997" y="1053465"/>
                  <a:pt x="1010997" y="1052513"/>
                  <a:pt x="1013855" y="1054418"/>
                </a:cubicBezTo>
                <a:cubicBezTo>
                  <a:pt x="1017665" y="1051560"/>
                  <a:pt x="1013855" y="1050608"/>
                  <a:pt x="1016712" y="1048703"/>
                </a:cubicBezTo>
                <a:cubicBezTo>
                  <a:pt x="1018617" y="1051560"/>
                  <a:pt x="1024332" y="1043940"/>
                  <a:pt x="1026237" y="1044893"/>
                </a:cubicBezTo>
                <a:cubicBezTo>
                  <a:pt x="1029095" y="1038225"/>
                  <a:pt x="1032905" y="1038225"/>
                  <a:pt x="1032905" y="1041083"/>
                </a:cubicBezTo>
                <a:cubicBezTo>
                  <a:pt x="1035762" y="1035368"/>
                  <a:pt x="1037667" y="1034415"/>
                  <a:pt x="1039572" y="1029653"/>
                </a:cubicBezTo>
                <a:cubicBezTo>
                  <a:pt x="1042430" y="1028700"/>
                  <a:pt x="1040525" y="1030605"/>
                  <a:pt x="1041477" y="1031558"/>
                </a:cubicBezTo>
                <a:cubicBezTo>
                  <a:pt x="1046240" y="1025843"/>
                  <a:pt x="1045287" y="1026795"/>
                  <a:pt x="1050050" y="1024890"/>
                </a:cubicBezTo>
                <a:cubicBezTo>
                  <a:pt x="1051002" y="1022985"/>
                  <a:pt x="1051002" y="1020128"/>
                  <a:pt x="1051955" y="1018223"/>
                </a:cubicBezTo>
                <a:cubicBezTo>
                  <a:pt x="1054812" y="1017270"/>
                  <a:pt x="1056717" y="1013460"/>
                  <a:pt x="1054812" y="1019175"/>
                </a:cubicBezTo>
                <a:cubicBezTo>
                  <a:pt x="1068147" y="1007745"/>
                  <a:pt x="1064337" y="997268"/>
                  <a:pt x="1071957" y="991553"/>
                </a:cubicBezTo>
                <a:cubicBezTo>
                  <a:pt x="1068147" y="986790"/>
                  <a:pt x="1074815" y="982980"/>
                  <a:pt x="1080530" y="980123"/>
                </a:cubicBezTo>
                <a:cubicBezTo>
                  <a:pt x="1080530" y="977265"/>
                  <a:pt x="1075767" y="981075"/>
                  <a:pt x="1077672" y="978218"/>
                </a:cubicBezTo>
                <a:cubicBezTo>
                  <a:pt x="1081482" y="976313"/>
                  <a:pt x="1084340" y="973455"/>
                  <a:pt x="1087197" y="967740"/>
                </a:cubicBezTo>
                <a:cubicBezTo>
                  <a:pt x="1090055" y="968693"/>
                  <a:pt x="1088150" y="971550"/>
                  <a:pt x="1088150" y="972503"/>
                </a:cubicBezTo>
                <a:cubicBezTo>
                  <a:pt x="1089102" y="968693"/>
                  <a:pt x="1093865" y="965835"/>
                  <a:pt x="1092912" y="964883"/>
                </a:cubicBezTo>
                <a:cubicBezTo>
                  <a:pt x="1091007" y="966788"/>
                  <a:pt x="1090055" y="966788"/>
                  <a:pt x="1088150" y="966788"/>
                </a:cubicBezTo>
                <a:cubicBezTo>
                  <a:pt x="1090055" y="963930"/>
                  <a:pt x="1090055" y="962025"/>
                  <a:pt x="1092912" y="959168"/>
                </a:cubicBezTo>
                <a:lnTo>
                  <a:pt x="1094817" y="961073"/>
                </a:lnTo>
                <a:cubicBezTo>
                  <a:pt x="1099580" y="947738"/>
                  <a:pt x="1113867" y="935355"/>
                  <a:pt x="1113867" y="928688"/>
                </a:cubicBezTo>
                <a:cubicBezTo>
                  <a:pt x="1115772" y="923925"/>
                  <a:pt x="1117677" y="926783"/>
                  <a:pt x="1119582" y="924878"/>
                </a:cubicBezTo>
                <a:cubicBezTo>
                  <a:pt x="1118630" y="923925"/>
                  <a:pt x="1117677" y="924878"/>
                  <a:pt x="1116725" y="924878"/>
                </a:cubicBezTo>
                <a:cubicBezTo>
                  <a:pt x="1117677" y="921068"/>
                  <a:pt x="1131965" y="908685"/>
                  <a:pt x="1123392" y="914400"/>
                </a:cubicBezTo>
                <a:cubicBezTo>
                  <a:pt x="1127202" y="908685"/>
                  <a:pt x="1131012" y="907733"/>
                  <a:pt x="1131965" y="902970"/>
                </a:cubicBezTo>
                <a:cubicBezTo>
                  <a:pt x="1130060" y="905828"/>
                  <a:pt x="1128155" y="904875"/>
                  <a:pt x="1130060" y="902018"/>
                </a:cubicBezTo>
                <a:cubicBezTo>
                  <a:pt x="1130060" y="904875"/>
                  <a:pt x="1131965" y="903923"/>
                  <a:pt x="1133870" y="900113"/>
                </a:cubicBezTo>
                <a:cubicBezTo>
                  <a:pt x="1133870" y="898208"/>
                  <a:pt x="1134822" y="895350"/>
                  <a:pt x="1135775" y="892493"/>
                </a:cubicBezTo>
                <a:cubicBezTo>
                  <a:pt x="1135775" y="897255"/>
                  <a:pt x="1140537" y="886778"/>
                  <a:pt x="1141490" y="884873"/>
                </a:cubicBezTo>
                <a:cubicBezTo>
                  <a:pt x="1140537" y="885825"/>
                  <a:pt x="1139585" y="887730"/>
                  <a:pt x="1139585" y="886778"/>
                </a:cubicBezTo>
                <a:cubicBezTo>
                  <a:pt x="1140537" y="883920"/>
                  <a:pt x="1143395" y="876300"/>
                  <a:pt x="1146252" y="874395"/>
                </a:cubicBezTo>
                <a:cubicBezTo>
                  <a:pt x="1147205" y="875348"/>
                  <a:pt x="1143395" y="880110"/>
                  <a:pt x="1144347" y="880110"/>
                </a:cubicBezTo>
                <a:cubicBezTo>
                  <a:pt x="1148157" y="876300"/>
                  <a:pt x="1147205" y="873443"/>
                  <a:pt x="1149110" y="868680"/>
                </a:cubicBezTo>
                <a:cubicBezTo>
                  <a:pt x="1154825" y="868680"/>
                  <a:pt x="1152920" y="853440"/>
                  <a:pt x="1158635" y="854393"/>
                </a:cubicBezTo>
                <a:cubicBezTo>
                  <a:pt x="1154825" y="859155"/>
                  <a:pt x="1153872" y="864870"/>
                  <a:pt x="1152920" y="869633"/>
                </a:cubicBezTo>
                <a:cubicBezTo>
                  <a:pt x="1151967" y="874395"/>
                  <a:pt x="1151015" y="878205"/>
                  <a:pt x="1146252" y="880110"/>
                </a:cubicBezTo>
                <a:cubicBezTo>
                  <a:pt x="1150062" y="882968"/>
                  <a:pt x="1145300" y="885825"/>
                  <a:pt x="1142442" y="892493"/>
                </a:cubicBezTo>
                <a:cubicBezTo>
                  <a:pt x="1145300" y="892493"/>
                  <a:pt x="1142442" y="895350"/>
                  <a:pt x="1143395" y="896303"/>
                </a:cubicBezTo>
                <a:cubicBezTo>
                  <a:pt x="1148157" y="890588"/>
                  <a:pt x="1145300" y="891540"/>
                  <a:pt x="1145300" y="889635"/>
                </a:cubicBezTo>
                <a:cubicBezTo>
                  <a:pt x="1147205" y="888683"/>
                  <a:pt x="1148157" y="884873"/>
                  <a:pt x="1150062" y="886778"/>
                </a:cubicBezTo>
                <a:cubicBezTo>
                  <a:pt x="1149110" y="888683"/>
                  <a:pt x="1147205" y="890588"/>
                  <a:pt x="1148157" y="891540"/>
                </a:cubicBezTo>
                <a:cubicBezTo>
                  <a:pt x="1151015" y="885825"/>
                  <a:pt x="1153872" y="882968"/>
                  <a:pt x="1155777" y="882968"/>
                </a:cubicBezTo>
                <a:cubicBezTo>
                  <a:pt x="1156730" y="879158"/>
                  <a:pt x="1158635" y="876300"/>
                  <a:pt x="1161492" y="871538"/>
                </a:cubicBezTo>
                <a:cubicBezTo>
                  <a:pt x="1163397" y="867728"/>
                  <a:pt x="1166255" y="862013"/>
                  <a:pt x="1170065" y="854393"/>
                </a:cubicBezTo>
                <a:cubicBezTo>
                  <a:pt x="1170065" y="851535"/>
                  <a:pt x="1167207" y="855345"/>
                  <a:pt x="1168160" y="850583"/>
                </a:cubicBezTo>
                <a:cubicBezTo>
                  <a:pt x="1180542" y="833438"/>
                  <a:pt x="1182447" y="813435"/>
                  <a:pt x="1189115" y="799148"/>
                </a:cubicBezTo>
                <a:cubicBezTo>
                  <a:pt x="1188162" y="795338"/>
                  <a:pt x="1183400" y="800100"/>
                  <a:pt x="1186257" y="793433"/>
                </a:cubicBezTo>
                <a:cubicBezTo>
                  <a:pt x="1189115" y="790575"/>
                  <a:pt x="1190067" y="791528"/>
                  <a:pt x="1191020" y="793433"/>
                </a:cubicBezTo>
                <a:cubicBezTo>
                  <a:pt x="1192925" y="779145"/>
                  <a:pt x="1200545" y="771525"/>
                  <a:pt x="1205307" y="756285"/>
                </a:cubicBezTo>
                <a:cubicBezTo>
                  <a:pt x="1200545" y="748665"/>
                  <a:pt x="1211975" y="728663"/>
                  <a:pt x="1209117" y="718185"/>
                </a:cubicBezTo>
                <a:cubicBezTo>
                  <a:pt x="1208165" y="725805"/>
                  <a:pt x="1206260" y="734378"/>
                  <a:pt x="1202450" y="737235"/>
                </a:cubicBezTo>
                <a:cubicBezTo>
                  <a:pt x="1201497" y="730568"/>
                  <a:pt x="1204355" y="713423"/>
                  <a:pt x="1209117" y="716280"/>
                </a:cubicBezTo>
                <a:cubicBezTo>
                  <a:pt x="1208165" y="707708"/>
                  <a:pt x="1215785" y="701040"/>
                  <a:pt x="1211975" y="697230"/>
                </a:cubicBezTo>
                <a:cubicBezTo>
                  <a:pt x="1217690" y="696278"/>
                  <a:pt x="1220547" y="679133"/>
                  <a:pt x="1220547" y="668655"/>
                </a:cubicBezTo>
                <a:cubicBezTo>
                  <a:pt x="1220547" y="670560"/>
                  <a:pt x="1221500" y="666750"/>
                  <a:pt x="1222452" y="662940"/>
                </a:cubicBezTo>
                <a:cubicBezTo>
                  <a:pt x="1223405" y="652463"/>
                  <a:pt x="1225310" y="641033"/>
                  <a:pt x="1226262" y="629603"/>
                </a:cubicBezTo>
                <a:cubicBezTo>
                  <a:pt x="1226262" y="621030"/>
                  <a:pt x="1226262" y="611505"/>
                  <a:pt x="1226262" y="603885"/>
                </a:cubicBezTo>
                <a:cubicBezTo>
                  <a:pt x="1227215" y="603885"/>
                  <a:pt x="1228167" y="603885"/>
                  <a:pt x="1229120" y="603885"/>
                </a:cubicBezTo>
                <a:cubicBezTo>
                  <a:pt x="1228167" y="594360"/>
                  <a:pt x="1228167" y="584835"/>
                  <a:pt x="1227215" y="575310"/>
                </a:cubicBezTo>
                <a:cubicBezTo>
                  <a:pt x="1227215" y="575310"/>
                  <a:pt x="1227215" y="575310"/>
                  <a:pt x="1228167" y="575310"/>
                </a:cubicBezTo>
                <a:cubicBezTo>
                  <a:pt x="1227215" y="570548"/>
                  <a:pt x="1227215" y="568643"/>
                  <a:pt x="1226262" y="564833"/>
                </a:cubicBezTo>
                <a:cubicBezTo>
                  <a:pt x="1226262" y="561975"/>
                  <a:pt x="1225310" y="558165"/>
                  <a:pt x="1225310" y="555308"/>
                </a:cubicBezTo>
                <a:cubicBezTo>
                  <a:pt x="1227215" y="551498"/>
                  <a:pt x="1228167" y="543878"/>
                  <a:pt x="1228167" y="540068"/>
                </a:cubicBezTo>
                <a:cubicBezTo>
                  <a:pt x="1228167" y="542925"/>
                  <a:pt x="1230072" y="541973"/>
                  <a:pt x="1230072" y="545783"/>
                </a:cubicBezTo>
                <a:cubicBezTo>
                  <a:pt x="1229120" y="552450"/>
                  <a:pt x="1229120" y="561023"/>
                  <a:pt x="1231977" y="565785"/>
                </a:cubicBezTo>
                <a:cubicBezTo>
                  <a:pt x="1231025" y="568643"/>
                  <a:pt x="1231025" y="568643"/>
                  <a:pt x="1229120" y="567690"/>
                </a:cubicBezTo>
                <a:cubicBezTo>
                  <a:pt x="1231025" y="585788"/>
                  <a:pt x="1228167" y="600075"/>
                  <a:pt x="1231977" y="616268"/>
                </a:cubicBezTo>
                <a:cubicBezTo>
                  <a:pt x="1229120" y="612458"/>
                  <a:pt x="1229120" y="631508"/>
                  <a:pt x="1231977" y="627698"/>
                </a:cubicBezTo>
                <a:cubicBezTo>
                  <a:pt x="1230072" y="638175"/>
                  <a:pt x="1227215" y="651510"/>
                  <a:pt x="1226262" y="664845"/>
                </a:cubicBezTo>
                <a:cubicBezTo>
                  <a:pt x="1225310" y="671513"/>
                  <a:pt x="1225310" y="678180"/>
                  <a:pt x="1225310" y="684848"/>
                </a:cubicBezTo>
                <a:cubicBezTo>
                  <a:pt x="1225310" y="687705"/>
                  <a:pt x="1225310" y="690563"/>
                  <a:pt x="1225310" y="694373"/>
                </a:cubicBezTo>
                <a:cubicBezTo>
                  <a:pt x="1225310" y="697230"/>
                  <a:pt x="1225310" y="700088"/>
                  <a:pt x="1225310" y="701993"/>
                </a:cubicBezTo>
                <a:cubicBezTo>
                  <a:pt x="1226262" y="694373"/>
                  <a:pt x="1231025" y="680085"/>
                  <a:pt x="1229120" y="673418"/>
                </a:cubicBezTo>
                <a:cubicBezTo>
                  <a:pt x="1231977" y="677228"/>
                  <a:pt x="1231025" y="666750"/>
                  <a:pt x="1229120" y="665798"/>
                </a:cubicBezTo>
                <a:lnTo>
                  <a:pt x="1231977" y="665798"/>
                </a:lnTo>
                <a:cubicBezTo>
                  <a:pt x="1243407" y="643890"/>
                  <a:pt x="1243407" y="608648"/>
                  <a:pt x="1244360" y="573405"/>
                </a:cubicBezTo>
                <a:close/>
                <a:moveTo>
                  <a:pt x="1015760" y="133350"/>
                </a:moveTo>
                <a:cubicBezTo>
                  <a:pt x="1018617" y="132398"/>
                  <a:pt x="1020522" y="136208"/>
                  <a:pt x="1021475" y="138113"/>
                </a:cubicBezTo>
                <a:cubicBezTo>
                  <a:pt x="1020522" y="139065"/>
                  <a:pt x="1016712" y="134303"/>
                  <a:pt x="1015760" y="133350"/>
                </a:cubicBezTo>
                <a:close/>
                <a:moveTo>
                  <a:pt x="348057" y="1113473"/>
                </a:moveTo>
                <a:cubicBezTo>
                  <a:pt x="348057" y="1109663"/>
                  <a:pt x="354725" y="1115378"/>
                  <a:pt x="355677" y="1114425"/>
                </a:cubicBezTo>
                <a:cubicBezTo>
                  <a:pt x="358535" y="1117283"/>
                  <a:pt x="351867" y="1115378"/>
                  <a:pt x="348057" y="1113473"/>
                </a:cubicBezTo>
                <a:close/>
                <a:moveTo>
                  <a:pt x="393777" y="1141095"/>
                </a:moveTo>
                <a:cubicBezTo>
                  <a:pt x="395682" y="1137285"/>
                  <a:pt x="398540" y="1142048"/>
                  <a:pt x="403302" y="1143953"/>
                </a:cubicBezTo>
                <a:cubicBezTo>
                  <a:pt x="403302" y="1144905"/>
                  <a:pt x="397587" y="1141095"/>
                  <a:pt x="393777" y="1141095"/>
                </a:cubicBezTo>
                <a:close/>
                <a:moveTo>
                  <a:pt x="406160" y="1128713"/>
                </a:moveTo>
                <a:cubicBezTo>
                  <a:pt x="407112" y="1126808"/>
                  <a:pt x="412827" y="1128713"/>
                  <a:pt x="414732" y="1130618"/>
                </a:cubicBezTo>
                <a:cubicBezTo>
                  <a:pt x="413780" y="1132523"/>
                  <a:pt x="408065" y="1128713"/>
                  <a:pt x="406160" y="1128713"/>
                </a:cubicBezTo>
                <a:close/>
                <a:moveTo>
                  <a:pt x="505220" y="1169670"/>
                </a:moveTo>
                <a:cubicBezTo>
                  <a:pt x="506172" y="1169670"/>
                  <a:pt x="509030" y="1169670"/>
                  <a:pt x="510935" y="1169670"/>
                </a:cubicBezTo>
                <a:cubicBezTo>
                  <a:pt x="510935" y="1170623"/>
                  <a:pt x="509982" y="1171575"/>
                  <a:pt x="511887" y="1172528"/>
                </a:cubicBezTo>
                <a:cubicBezTo>
                  <a:pt x="510935" y="1173480"/>
                  <a:pt x="503315" y="1171575"/>
                  <a:pt x="505220" y="1169670"/>
                </a:cubicBezTo>
                <a:close/>
                <a:moveTo>
                  <a:pt x="551892" y="1178243"/>
                </a:moveTo>
                <a:cubicBezTo>
                  <a:pt x="550940" y="1176338"/>
                  <a:pt x="554750" y="1176338"/>
                  <a:pt x="554750" y="1175385"/>
                </a:cubicBezTo>
                <a:cubicBezTo>
                  <a:pt x="543320" y="1172528"/>
                  <a:pt x="530937" y="1174433"/>
                  <a:pt x="527127" y="1167765"/>
                </a:cubicBezTo>
                <a:cubicBezTo>
                  <a:pt x="537605" y="1170623"/>
                  <a:pt x="541415" y="1168718"/>
                  <a:pt x="549035" y="1166813"/>
                </a:cubicBezTo>
                <a:cubicBezTo>
                  <a:pt x="550940" y="1167765"/>
                  <a:pt x="551892" y="1168718"/>
                  <a:pt x="554750" y="1169670"/>
                </a:cubicBezTo>
                <a:cubicBezTo>
                  <a:pt x="552845" y="1171575"/>
                  <a:pt x="550940" y="1170623"/>
                  <a:pt x="547130" y="1169670"/>
                </a:cubicBezTo>
                <a:cubicBezTo>
                  <a:pt x="548082" y="1172528"/>
                  <a:pt x="551892" y="1174433"/>
                  <a:pt x="558560" y="1175385"/>
                </a:cubicBezTo>
                <a:cubicBezTo>
                  <a:pt x="560465" y="1178243"/>
                  <a:pt x="557607" y="1179195"/>
                  <a:pt x="551892" y="1178243"/>
                </a:cubicBezTo>
                <a:close/>
                <a:moveTo>
                  <a:pt x="1183400" y="731520"/>
                </a:moveTo>
                <a:cubicBezTo>
                  <a:pt x="1185305" y="731520"/>
                  <a:pt x="1182447" y="736283"/>
                  <a:pt x="1182447" y="739140"/>
                </a:cubicBezTo>
                <a:cubicBezTo>
                  <a:pt x="1181495" y="738188"/>
                  <a:pt x="1181495" y="737235"/>
                  <a:pt x="1181495" y="736283"/>
                </a:cubicBezTo>
                <a:cubicBezTo>
                  <a:pt x="1181495" y="734378"/>
                  <a:pt x="1181495" y="733425"/>
                  <a:pt x="1183400" y="731520"/>
                </a:cubicBezTo>
                <a:cubicBezTo>
                  <a:pt x="1182447" y="731520"/>
                  <a:pt x="1182447" y="731520"/>
                  <a:pt x="1183400" y="731520"/>
                </a:cubicBezTo>
                <a:close/>
                <a:moveTo>
                  <a:pt x="1170065" y="835343"/>
                </a:moveTo>
                <a:cubicBezTo>
                  <a:pt x="1167207" y="841058"/>
                  <a:pt x="1168160" y="840105"/>
                  <a:pt x="1165302" y="846773"/>
                </a:cubicBezTo>
                <a:cubicBezTo>
                  <a:pt x="1163397" y="848678"/>
                  <a:pt x="1160540" y="845820"/>
                  <a:pt x="1163397" y="841058"/>
                </a:cubicBezTo>
                <a:cubicBezTo>
                  <a:pt x="1165302" y="846773"/>
                  <a:pt x="1165302" y="834390"/>
                  <a:pt x="1170065" y="835343"/>
                </a:cubicBezTo>
                <a:close/>
                <a:moveTo>
                  <a:pt x="779540" y="1134428"/>
                </a:moveTo>
                <a:cubicBezTo>
                  <a:pt x="779540" y="1136333"/>
                  <a:pt x="771920" y="1137285"/>
                  <a:pt x="769062" y="1139190"/>
                </a:cubicBezTo>
                <a:cubicBezTo>
                  <a:pt x="770015" y="1134428"/>
                  <a:pt x="773825" y="1136333"/>
                  <a:pt x="779540" y="1134428"/>
                </a:cubicBezTo>
                <a:close/>
                <a:moveTo>
                  <a:pt x="703340" y="1168718"/>
                </a:moveTo>
                <a:cubicBezTo>
                  <a:pt x="694767" y="1169670"/>
                  <a:pt x="690957" y="1168718"/>
                  <a:pt x="682385" y="1167765"/>
                </a:cubicBezTo>
                <a:cubicBezTo>
                  <a:pt x="686195" y="1163955"/>
                  <a:pt x="694767" y="1165860"/>
                  <a:pt x="703340" y="1163003"/>
                </a:cubicBezTo>
                <a:cubicBezTo>
                  <a:pt x="704292" y="1164908"/>
                  <a:pt x="702387" y="1165860"/>
                  <a:pt x="703340" y="1168718"/>
                </a:cubicBezTo>
                <a:close/>
                <a:moveTo>
                  <a:pt x="658572" y="1168718"/>
                </a:moveTo>
                <a:cubicBezTo>
                  <a:pt x="657620" y="1171575"/>
                  <a:pt x="653810" y="1168718"/>
                  <a:pt x="652857" y="1168718"/>
                </a:cubicBezTo>
                <a:cubicBezTo>
                  <a:pt x="651905" y="1166813"/>
                  <a:pt x="656667" y="1167765"/>
                  <a:pt x="656667" y="1165860"/>
                </a:cubicBezTo>
                <a:cubicBezTo>
                  <a:pt x="662382" y="1165860"/>
                  <a:pt x="653810" y="1169670"/>
                  <a:pt x="658572" y="1168718"/>
                </a:cubicBezTo>
                <a:close/>
                <a:moveTo>
                  <a:pt x="676670" y="1167765"/>
                </a:moveTo>
                <a:cubicBezTo>
                  <a:pt x="675717" y="1169670"/>
                  <a:pt x="671907" y="1170623"/>
                  <a:pt x="671907" y="1172528"/>
                </a:cubicBezTo>
                <a:cubicBezTo>
                  <a:pt x="670002" y="1170623"/>
                  <a:pt x="659525" y="1174433"/>
                  <a:pt x="658572" y="1171575"/>
                </a:cubicBezTo>
                <a:cubicBezTo>
                  <a:pt x="664287" y="1173480"/>
                  <a:pt x="669050" y="1167765"/>
                  <a:pt x="676670" y="1167765"/>
                </a:cubicBezTo>
                <a:close/>
                <a:moveTo>
                  <a:pt x="666192" y="1156335"/>
                </a:moveTo>
                <a:cubicBezTo>
                  <a:pt x="661430" y="1157288"/>
                  <a:pt x="657620" y="1159193"/>
                  <a:pt x="650000" y="1160145"/>
                </a:cubicBezTo>
                <a:cubicBezTo>
                  <a:pt x="646190" y="1156335"/>
                  <a:pt x="653810" y="1154430"/>
                  <a:pt x="661430" y="1152525"/>
                </a:cubicBezTo>
                <a:cubicBezTo>
                  <a:pt x="670002" y="1150620"/>
                  <a:pt x="680480" y="1149668"/>
                  <a:pt x="684290" y="1147763"/>
                </a:cubicBezTo>
                <a:cubicBezTo>
                  <a:pt x="690957" y="1148715"/>
                  <a:pt x="691910" y="1151573"/>
                  <a:pt x="684290" y="1154430"/>
                </a:cubicBezTo>
                <a:cubicBezTo>
                  <a:pt x="684290" y="1153478"/>
                  <a:pt x="685242" y="1153478"/>
                  <a:pt x="685242" y="1152525"/>
                </a:cubicBezTo>
                <a:cubicBezTo>
                  <a:pt x="675717" y="1154430"/>
                  <a:pt x="670002" y="1155383"/>
                  <a:pt x="666192" y="1156335"/>
                </a:cubicBezTo>
                <a:close/>
                <a:moveTo>
                  <a:pt x="651905" y="1169670"/>
                </a:moveTo>
                <a:cubicBezTo>
                  <a:pt x="641427" y="1172528"/>
                  <a:pt x="616662" y="1172528"/>
                  <a:pt x="622377" y="1168718"/>
                </a:cubicBezTo>
                <a:cubicBezTo>
                  <a:pt x="629997" y="1171575"/>
                  <a:pt x="639522" y="1166813"/>
                  <a:pt x="651905" y="1169670"/>
                </a:cubicBezTo>
                <a:close/>
                <a:moveTo>
                  <a:pt x="690957" y="1150620"/>
                </a:moveTo>
                <a:cubicBezTo>
                  <a:pt x="690005" y="1148715"/>
                  <a:pt x="693815" y="1147763"/>
                  <a:pt x="695720" y="1147763"/>
                </a:cubicBezTo>
                <a:cubicBezTo>
                  <a:pt x="696672" y="1149668"/>
                  <a:pt x="693815" y="1151573"/>
                  <a:pt x="690957" y="1150620"/>
                </a:cubicBezTo>
                <a:close/>
                <a:moveTo>
                  <a:pt x="702387" y="1126808"/>
                </a:moveTo>
                <a:cubicBezTo>
                  <a:pt x="692862" y="1128713"/>
                  <a:pt x="682385" y="1129665"/>
                  <a:pt x="674765" y="1130618"/>
                </a:cubicBezTo>
                <a:cubicBezTo>
                  <a:pt x="671907" y="1131570"/>
                  <a:pt x="676670" y="1134428"/>
                  <a:pt x="679527" y="1133475"/>
                </a:cubicBezTo>
                <a:cubicBezTo>
                  <a:pt x="678575" y="1136333"/>
                  <a:pt x="673812" y="1134428"/>
                  <a:pt x="670955" y="1134428"/>
                </a:cubicBezTo>
                <a:cubicBezTo>
                  <a:pt x="670955" y="1133475"/>
                  <a:pt x="671907" y="1132523"/>
                  <a:pt x="671907" y="1130618"/>
                </a:cubicBezTo>
                <a:cubicBezTo>
                  <a:pt x="670955" y="1128713"/>
                  <a:pt x="665240" y="1131570"/>
                  <a:pt x="662382" y="1131570"/>
                </a:cubicBezTo>
                <a:cubicBezTo>
                  <a:pt x="670955" y="1125855"/>
                  <a:pt x="680480" y="1123950"/>
                  <a:pt x="690957" y="1122998"/>
                </a:cubicBezTo>
                <a:cubicBezTo>
                  <a:pt x="696672" y="1122045"/>
                  <a:pt x="701435" y="1122045"/>
                  <a:pt x="708102" y="1121093"/>
                </a:cubicBezTo>
                <a:cubicBezTo>
                  <a:pt x="713817" y="1120140"/>
                  <a:pt x="720485" y="1118235"/>
                  <a:pt x="727152" y="1116330"/>
                </a:cubicBezTo>
                <a:cubicBezTo>
                  <a:pt x="727152" y="1117283"/>
                  <a:pt x="727152" y="1118235"/>
                  <a:pt x="729057" y="1118235"/>
                </a:cubicBezTo>
                <a:cubicBezTo>
                  <a:pt x="725247" y="1120140"/>
                  <a:pt x="721437" y="1122045"/>
                  <a:pt x="716675" y="1122998"/>
                </a:cubicBezTo>
                <a:cubicBezTo>
                  <a:pt x="714770" y="1123950"/>
                  <a:pt x="711912" y="1123950"/>
                  <a:pt x="710007" y="1124903"/>
                </a:cubicBezTo>
                <a:cubicBezTo>
                  <a:pt x="707150" y="1125855"/>
                  <a:pt x="704292" y="1125855"/>
                  <a:pt x="702387" y="1126808"/>
                </a:cubicBezTo>
                <a:close/>
                <a:moveTo>
                  <a:pt x="378537" y="1030605"/>
                </a:moveTo>
                <a:cubicBezTo>
                  <a:pt x="379490" y="1030605"/>
                  <a:pt x="379490" y="1030605"/>
                  <a:pt x="380442" y="1030605"/>
                </a:cubicBezTo>
                <a:cubicBezTo>
                  <a:pt x="380442" y="1030605"/>
                  <a:pt x="380442" y="1030605"/>
                  <a:pt x="380442" y="1030605"/>
                </a:cubicBezTo>
                <a:cubicBezTo>
                  <a:pt x="380442" y="1030605"/>
                  <a:pt x="380442" y="1030605"/>
                  <a:pt x="380442" y="1031558"/>
                </a:cubicBezTo>
                <a:cubicBezTo>
                  <a:pt x="378537" y="1031558"/>
                  <a:pt x="377585" y="1030605"/>
                  <a:pt x="377585" y="1030605"/>
                </a:cubicBezTo>
                <a:cubicBezTo>
                  <a:pt x="377585" y="1030605"/>
                  <a:pt x="377585" y="1030605"/>
                  <a:pt x="378537" y="1030605"/>
                </a:cubicBezTo>
                <a:close/>
                <a:moveTo>
                  <a:pt x="301385" y="998220"/>
                </a:moveTo>
                <a:cubicBezTo>
                  <a:pt x="301385" y="998220"/>
                  <a:pt x="300432" y="999173"/>
                  <a:pt x="300432" y="999173"/>
                </a:cubicBezTo>
                <a:cubicBezTo>
                  <a:pt x="300432" y="999173"/>
                  <a:pt x="299480" y="999173"/>
                  <a:pt x="299480" y="998220"/>
                </a:cubicBezTo>
                <a:cubicBezTo>
                  <a:pt x="299480" y="998220"/>
                  <a:pt x="299480" y="997268"/>
                  <a:pt x="300432" y="997268"/>
                </a:cubicBezTo>
                <a:cubicBezTo>
                  <a:pt x="300432" y="997268"/>
                  <a:pt x="300432" y="996315"/>
                  <a:pt x="301385" y="996315"/>
                </a:cubicBezTo>
                <a:lnTo>
                  <a:pt x="301385" y="996315"/>
                </a:lnTo>
                <a:lnTo>
                  <a:pt x="301385" y="996315"/>
                </a:lnTo>
                <a:cubicBezTo>
                  <a:pt x="300432" y="997268"/>
                  <a:pt x="301385" y="997268"/>
                  <a:pt x="301385" y="998220"/>
                </a:cubicBezTo>
                <a:close/>
                <a:moveTo>
                  <a:pt x="545225" y="107633"/>
                </a:moveTo>
                <a:cubicBezTo>
                  <a:pt x="544272" y="108585"/>
                  <a:pt x="542367" y="109538"/>
                  <a:pt x="540462" y="109538"/>
                </a:cubicBezTo>
                <a:cubicBezTo>
                  <a:pt x="540462" y="109538"/>
                  <a:pt x="539510" y="109538"/>
                  <a:pt x="539510" y="109538"/>
                </a:cubicBezTo>
                <a:cubicBezTo>
                  <a:pt x="538557" y="109538"/>
                  <a:pt x="536652" y="109538"/>
                  <a:pt x="534747" y="109538"/>
                </a:cubicBezTo>
                <a:cubicBezTo>
                  <a:pt x="538557" y="108585"/>
                  <a:pt x="541415" y="107633"/>
                  <a:pt x="545225" y="107633"/>
                </a:cubicBezTo>
                <a:close/>
                <a:moveTo>
                  <a:pt x="1209117" y="426720"/>
                </a:moveTo>
                <a:cubicBezTo>
                  <a:pt x="1210070" y="430530"/>
                  <a:pt x="1209117" y="431483"/>
                  <a:pt x="1208165" y="433388"/>
                </a:cubicBezTo>
                <a:cubicBezTo>
                  <a:pt x="1207212" y="429578"/>
                  <a:pt x="1206260" y="424815"/>
                  <a:pt x="1205307" y="420053"/>
                </a:cubicBezTo>
                <a:cubicBezTo>
                  <a:pt x="1205307" y="419100"/>
                  <a:pt x="1205307" y="418148"/>
                  <a:pt x="1205307" y="418148"/>
                </a:cubicBezTo>
                <a:cubicBezTo>
                  <a:pt x="1209117" y="427673"/>
                  <a:pt x="1205307" y="426720"/>
                  <a:pt x="1209117" y="426720"/>
                </a:cubicBezTo>
                <a:close/>
                <a:moveTo>
                  <a:pt x="1211022" y="434340"/>
                </a:moveTo>
                <a:cubicBezTo>
                  <a:pt x="1211975" y="437198"/>
                  <a:pt x="1211975" y="439103"/>
                  <a:pt x="1211975" y="441008"/>
                </a:cubicBezTo>
                <a:cubicBezTo>
                  <a:pt x="1211975" y="441008"/>
                  <a:pt x="1211975" y="441008"/>
                  <a:pt x="1211022" y="441008"/>
                </a:cubicBezTo>
                <a:cubicBezTo>
                  <a:pt x="1210070" y="440055"/>
                  <a:pt x="1210070" y="439103"/>
                  <a:pt x="1209117" y="439103"/>
                </a:cubicBezTo>
                <a:cubicBezTo>
                  <a:pt x="1210070" y="436245"/>
                  <a:pt x="1209117" y="434340"/>
                  <a:pt x="1211022" y="434340"/>
                </a:cubicBezTo>
                <a:close/>
                <a:moveTo>
                  <a:pt x="1206260" y="636270"/>
                </a:moveTo>
                <a:cubicBezTo>
                  <a:pt x="1206260" y="634365"/>
                  <a:pt x="1206260" y="632460"/>
                  <a:pt x="1205307" y="632460"/>
                </a:cubicBezTo>
                <a:cubicBezTo>
                  <a:pt x="1205307" y="628650"/>
                  <a:pt x="1206260" y="625793"/>
                  <a:pt x="1207212" y="622935"/>
                </a:cubicBezTo>
                <a:cubicBezTo>
                  <a:pt x="1208165" y="623888"/>
                  <a:pt x="1208165" y="624840"/>
                  <a:pt x="1209117" y="625793"/>
                </a:cubicBezTo>
                <a:cubicBezTo>
                  <a:pt x="1209117" y="623888"/>
                  <a:pt x="1209117" y="621983"/>
                  <a:pt x="1208165" y="620078"/>
                </a:cubicBezTo>
                <a:cubicBezTo>
                  <a:pt x="1208165" y="620078"/>
                  <a:pt x="1208165" y="619125"/>
                  <a:pt x="1208165" y="619125"/>
                </a:cubicBezTo>
                <a:cubicBezTo>
                  <a:pt x="1208165" y="619125"/>
                  <a:pt x="1208165" y="618173"/>
                  <a:pt x="1208165" y="618173"/>
                </a:cubicBezTo>
                <a:cubicBezTo>
                  <a:pt x="1208165" y="617220"/>
                  <a:pt x="1208165" y="617220"/>
                  <a:pt x="1209117" y="616268"/>
                </a:cubicBezTo>
                <a:cubicBezTo>
                  <a:pt x="1209117" y="619125"/>
                  <a:pt x="1211022" y="619125"/>
                  <a:pt x="1210070" y="623888"/>
                </a:cubicBezTo>
                <a:cubicBezTo>
                  <a:pt x="1204355" y="630555"/>
                  <a:pt x="1208165" y="626745"/>
                  <a:pt x="1206260" y="636270"/>
                </a:cubicBezTo>
                <a:close/>
                <a:moveTo>
                  <a:pt x="705245" y="116205"/>
                </a:moveTo>
                <a:cubicBezTo>
                  <a:pt x="704292" y="116205"/>
                  <a:pt x="703340" y="116205"/>
                  <a:pt x="703340" y="116205"/>
                </a:cubicBezTo>
                <a:cubicBezTo>
                  <a:pt x="704292" y="115253"/>
                  <a:pt x="705245" y="115253"/>
                  <a:pt x="705245" y="116205"/>
                </a:cubicBezTo>
                <a:cubicBezTo>
                  <a:pt x="706197" y="115253"/>
                  <a:pt x="706197" y="116205"/>
                  <a:pt x="705245" y="116205"/>
                </a:cubicBezTo>
                <a:close/>
                <a:moveTo>
                  <a:pt x="1093865" y="270510"/>
                </a:moveTo>
                <a:cubicBezTo>
                  <a:pt x="1091007" y="270510"/>
                  <a:pt x="1089102" y="269558"/>
                  <a:pt x="1089102" y="266700"/>
                </a:cubicBezTo>
                <a:cubicBezTo>
                  <a:pt x="1089102" y="266700"/>
                  <a:pt x="1089102" y="266700"/>
                  <a:pt x="1089102" y="266700"/>
                </a:cubicBezTo>
                <a:cubicBezTo>
                  <a:pt x="1091007" y="267653"/>
                  <a:pt x="1092912" y="268605"/>
                  <a:pt x="1093865" y="270510"/>
                </a:cubicBezTo>
                <a:close/>
                <a:moveTo>
                  <a:pt x="1204355" y="589598"/>
                </a:moveTo>
                <a:cubicBezTo>
                  <a:pt x="1204355" y="586740"/>
                  <a:pt x="1204355" y="584835"/>
                  <a:pt x="1203402" y="581978"/>
                </a:cubicBezTo>
                <a:cubicBezTo>
                  <a:pt x="1203402" y="581978"/>
                  <a:pt x="1203402" y="581978"/>
                  <a:pt x="1203402" y="581025"/>
                </a:cubicBezTo>
                <a:cubicBezTo>
                  <a:pt x="1204355" y="579120"/>
                  <a:pt x="1205307" y="577215"/>
                  <a:pt x="1207212" y="576263"/>
                </a:cubicBezTo>
                <a:cubicBezTo>
                  <a:pt x="1207212" y="579120"/>
                  <a:pt x="1207212" y="581025"/>
                  <a:pt x="1207212" y="583883"/>
                </a:cubicBezTo>
                <a:cubicBezTo>
                  <a:pt x="1207212" y="589598"/>
                  <a:pt x="1208165" y="594360"/>
                  <a:pt x="1208165" y="600075"/>
                </a:cubicBezTo>
                <a:cubicBezTo>
                  <a:pt x="1207212" y="600075"/>
                  <a:pt x="1205307" y="600075"/>
                  <a:pt x="1205307" y="602933"/>
                </a:cubicBezTo>
                <a:cubicBezTo>
                  <a:pt x="1206260" y="602933"/>
                  <a:pt x="1208165" y="601980"/>
                  <a:pt x="1208165" y="604838"/>
                </a:cubicBezTo>
                <a:cubicBezTo>
                  <a:pt x="1207212" y="609600"/>
                  <a:pt x="1206260" y="613410"/>
                  <a:pt x="1205307" y="616268"/>
                </a:cubicBezTo>
                <a:cubicBezTo>
                  <a:pt x="1205307" y="608648"/>
                  <a:pt x="1205307" y="599123"/>
                  <a:pt x="1204355" y="589598"/>
                </a:cubicBezTo>
                <a:close/>
                <a:moveTo>
                  <a:pt x="1207212" y="568643"/>
                </a:moveTo>
                <a:cubicBezTo>
                  <a:pt x="1207212" y="568643"/>
                  <a:pt x="1207212" y="569595"/>
                  <a:pt x="1207212" y="569595"/>
                </a:cubicBezTo>
                <a:cubicBezTo>
                  <a:pt x="1207212" y="569595"/>
                  <a:pt x="1207212" y="568643"/>
                  <a:pt x="1207212" y="568643"/>
                </a:cubicBezTo>
                <a:close/>
                <a:moveTo>
                  <a:pt x="1128155" y="307658"/>
                </a:moveTo>
                <a:cubicBezTo>
                  <a:pt x="1126250" y="305753"/>
                  <a:pt x="1126250" y="302895"/>
                  <a:pt x="1129107" y="300990"/>
                </a:cubicBezTo>
                <a:cubicBezTo>
                  <a:pt x="1129107" y="300990"/>
                  <a:pt x="1129107" y="300990"/>
                  <a:pt x="1130060" y="300990"/>
                </a:cubicBezTo>
                <a:cubicBezTo>
                  <a:pt x="1132917" y="303848"/>
                  <a:pt x="1134822" y="307658"/>
                  <a:pt x="1137680" y="312420"/>
                </a:cubicBezTo>
                <a:cubicBezTo>
                  <a:pt x="1133870" y="313373"/>
                  <a:pt x="1131965" y="311468"/>
                  <a:pt x="1128155" y="307658"/>
                </a:cubicBezTo>
                <a:close/>
                <a:moveTo>
                  <a:pt x="1126250" y="296228"/>
                </a:moveTo>
                <a:cubicBezTo>
                  <a:pt x="1123392" y="295275"/>
                  <a:pt x="1121487" y="293370"/>
                  <a:pt x="1120535" y="290513"/>
                </a:cubicBezTo>
                <a:cubicBezTo>
                  <a:pt x="1122440" y="292418"/>
                  <a:pt x="1124345" y="294323"/>
                  <a:pt x="1126250" y="296228"/>
                </a:cubicBezTo>
                <a:close/>
                <a:moveTo>
                  <a:pt x="1205307" y="633413"/>
                </a:moveTo>
                <a:cubicBezTo>
                  <a:pt x="1205307" y="635318"/>
                  <a:pt x="1205307" y="637223"/>
                  <a:pt x="1205307" y="639128"/>
                </a:cubicBezTo>
                <a:cubicBezTo>
                  <a:pt x="1205307" y="637223"/>
                  <a:pt x="1205307" y="635318"/>
                  <a:pt x="1205307" y="633413"/>
                </a:cubicBezTo>
                <a:close/>
                <a:moveTo>
                  <a:pt x="1223405" y="493395"/>
                </a:moveTo>
                <a:cubicBezTo>
                  <a:pt x="1223405" y="492443"/>
                  <a:pt x="1224357" y="491490"/>
                  <a:pt x="1225310" y="489585"/>
                </a:cubicBezTo>
                <a:cubicBezTo>
                  <a:pt x="1225310" y="492443"/>
                  <a:pt x="1225310" y="494348"/>
                  <a:pt x="1224357" y="495300"/>
                </a:cubicBezTo>
                <a:cubicBezTo>
                  <a:pt x="1223405" y="494348"/>
                  <a:pt x="1223405" y="494348"/>
                  <a:pt x="1223405" y="493395"/>
                </a:cubicBezTo>
                <a:close/>
                <a:moveTo>
                  <a:pt x="1221500" y="478155"/>
                </a:moveTo>
                <a:cubicBezTo>
                  <a:pt x="1221500" y="477203"/>
                  <a:pt x="1221500" y="477203"/>
                  <a:pt x="1221500" y="476250"/>
                </a:cubicBezTo>
                <a:cubicBezTo>
                  <a:pt x="1222452" y="477203"/>
                  <a:pt x="1222452" y="478155"/>
                  <a:pt x="1223405" y="479108"/>
                </a:cubicBezTo>
                <a:cubicBezTo>
                  <a:pt x="1222452" y="479108"/>
                  <a:pt x="1222452" y="479108"/>
                  <a:pt x="1221500" y="478155"/>
                </a:cubicBezTo>
                <a:close/>
                <a:moveTo>
                  <a:pt x="1216737" y="461963"/>
                </a:moveTo>
                <a:cubicBezTo>
                  <a:pt x="1214832" y="466725"/>
                  <a:pt x="1217690" y="471488"/>
                  <a:pt x="1218642" y="470535"/>
                </a:cubicBezTo>
                <a:cubicBezTo>
                  <a:pt x="1218642" y="472440"/>
                  <a:pt x="1217690" y="473393"/>
                  <a:pt x="1217690" y="473393"/>
                </a:cubicBezTo>
                <a:cubicBezTo>
                  <a:pt x="1216737" y="472440"/>
                  <a:pt x="1216737" y="471488"/>
                  <a:pt x="1215785" y="470535"/>
                </a:cubicBezTo>
                <a:cubicBezTo>
                  <a:pt x="1215785" y="469583"/>
                  <a:pt x="1215785" y="469583"/>
                  <a:pt x="1215785" y="468630"/>
                </a:cubicBezTo>
                <a:cubicBezTo>
                  <a:pt x="1214832" y="467678"/>
                  <a:pt x="1213880" y="466725"/>
                  <a:pt x="1212927" y="465773"/>
                </a:cubicBezTo>
                <a:cubicBezTo>
                  <a:pt x="1211975" y="464820"/>
                  <a:pt x="1211975" y="463868"/>
                  <a:pt x="1211975" y="463868"/>
                </a:cubicBezTo>
                <a:cubicBezTo>
                  <a:pt x="1211022" y="461963"/>
                  <a:pt x="1212927" y="460058"/>
                  <a:pt x="1214832" y="460058"/>
                </a:cubicBezTo>
                <a:cubicBezTo>
                  <a:pt x="1214832" y="461010"/>
                  <a:pt x="1215785" y="461963"/>
                  <a:pt x="1216737" y="461963"/>
                </a:cubicBezTo>
                <a:cubicBezTo>
                  <a:pt x="1216737" y="461963"/>
                  <a:pt x="1216737" y="461963"/>
                  <a:pt x="1216737" y="461963"/>
                </a:cubicBezTo>
                <a:close/>
                <a:moveTo>
                  <a:pt x="1205307" y="418148"/>
                </a:moveTo>
                <a:cubicBezTo>
                  <a:pt x="1205307" y="418148"/>
                  <a:pt x="1205307" y="418148"/>
                  <a:pt x="1205307" y="418148"/>
                </a:cubicBezTo>
                <a:cubicBezTo>
                  <a:pt x="1205307" y="417195"/>
                  <a:pt x="1205307" y="416243"/>
                  <a:pt x="1205307" y="416243"/>
                </a:cubicBezTo>
                <a:cubicBezTo>
                  <a:pt x="1205307" y="417195"/>
                  <a:pt x="1205307" y="418148"/>
                  <a:pt x="1205307" y="418148"/>
                </a:cubicBezTo>
                <a:close/>
                <a:moveTo>
                  <a:pt x="554750" y="109538"/>
                </a:moveTo>
                <a:cubicBezTo>
                  <a:pt x="553797" y="109538"/>
                  <a:pt x="552845" y="109538"/>
                  <a:pt x="551892" y="108585"/>
                </a:cubicBezTo>
                <a:cubicBezTo>
                  <a:pt x="552845" y="109538"/>
                  <a:pt x="553797" y="109538"/>
                  <a:pt x="554750" y="109538"/>
                </a:cubicBezTo>
                <a:close/>
                <a:moveTo>
                  <a:pt x="748107" y="1136333"/>
                </a:moveTo>
                <a:cubicBezTo>
                  <a:pt x="749060" y="1140143"/>
                  <a:pt x="744297" y="1137285"/>
                  <a:pt x="740487" y="1139190"/>
                </a:cubicBezTo>
                <a:cubicBezTo>
                  <a:pt x="741440" y="1137285"/>
                  <a:pt x="744297" y="1136333"/>
                  <a:pt x="748107" y="1136333"/>
                </a:cubicBezTo>
                <a:close/>
                <a:moveTo>
                  <a:pt x="1060527" y="986790"/>
                </a:moveTo>
                <a:cubicBezTo>
                  <a:pt x="1062432" y="989648"/>
                  <a:pt x="1056717" y="991553"/>
                  <a:pt x="1052907" y="996315"/>
                </a:cubicBezTo>
                <a:cubicBezTo>
                  <a:pt x="1051955" y="995363"/>
                  <a:pt x="1050050" y="996315"/>
                  <a:pt x="1049097" y="995363"/>
                </a:cubicBezTo>
                <a:cubicBezTo>
                  <a:pt x="1052907" y="992505"/>
                  <a:pt x="1056717" y="988695"/>
                  <a:pt x="1060527" y="986790"/>
                </a:cubicBezTo>
                <a:close/>
                <a:moveTo>
                  <a:pt x="1067195" y="977265"/>
                </a:moveTo>
                <a:cubicBezTo>
                  <a:pt x="1068147" y="978218"/>
                  <a:pt x="1069100" y="979170"/>
                  <a:pt x="1070052" y="977265"/>
                </a:cubicBezTo>
                <a:cubicBezTo>
                  <a:pt x="1071957" y="979170"/>
                  <a:pt x="1066242" y="984885"/>
                  <a:pt x="1063385" y="985838"/>
                </a:cubicBezTo>
                <a:cubicBezTo>
                  <a:pt x="1063385" y="983933"/>
                  <a:pt x="1064337" y="981075"/>
                  <a:pt x="1067195" y="977265"/>
                </a:cubicBezTo>
                <a:close/>
                <a:moveTo>
                  <a:pt x="1185305" y="723900"/>
                </a:moveTo>
                <a:cubicBezTo>
                  <a:pt x="1186257" y="723900"/>
                  <a:pt x="1186257" y="723900"/>
                  <a:pt x="1185305" y="723900"/>
                </a:cubicBezTo>
                <a:cubicBezTo>
                  <a:pt x="1185305" y="726758"/>
                  <a:pt x="1185305" y="726758"/>
                  <a:pt x="1184352" y="726758"/>
                </a:cubicBezTo>
                <a:cubicBezTo>
                  <a:pt x="1185305" y="725805"/>
                  <a:pt x="1185305" y="724853"/>
                  <a:pt x="1185305" y="723900"/>
                </a:cubicBezTo>
                <a:close/>
                <a:moveTo>
                  <a:pt x="1203402" y="662940"/>
                </a:moveTo>
                <a:cubicBezTo>
                  <a:pt x="1203402" y="661988"/>
                  <a:pt x="1203402" y="660083"/>
                  <a:pt x="1203402" y="659130"/>
                </a:cubicBezTo>
                <a:cubicBezTo>
                  <a:pt x="1203402" y="659130"/>
                  <a:pt x="1204355" y="658178"/>
                  <a:pt x="1205307" y="658178"/>
                </a:cubicBezTo>
                <a:cubicBezTo>
                  <a:pt x="1204355" y="660083"/>
                  <a:pt x="1203402" y="661988"/>
                  <a:pt x="1203402" y="662940"/>
                </a:cubicBezTo>
                <a:close/>
                <a:moveTo>
                  <a:pt x="1206260" y="653415"/>
                </a:moveTo>
                <a:cubicBezTo>
                  <a:pt x="1206260" y="651510"/>
                  <a:pt x="1205307" y="648653"/>
                  <a:pt x="1205307" y="646748"/>
                </a:cubicBezTo>
                <a:cubicBezTo>
                  <a:pt x="1206260" y="644843"/>
                  <a:pt x="1206260" y="642938"/>
                  <a:pt x="1207212" y="640080"/>
                </a:cubicBezTo>
                <a:cubicBezTo>
                  <a:pt x="1207212" y="645795"/>
                  <a:pt x="1206260" y="648653"/>
                  <a:pt x="1206260" y="653415"/>
                </a:cubicBezTo>
                <a:cubicBezTo>
                  <a:pt x="1206260" y="653415"/>
                  <a:pt x="1206260" y="653415"/>
                  <a:pt x="1206260" y="653415"/>
                </a:cubicBezTo>
                <a:close/>
                <a:moveTo>
                  <a:pt x="1225310" y="521018"/>
                </a:moveTo>
                <a:cubicBezTo>
                  <a:pt x="1226262" y="517208"/>
                  <a:pt x="1226262" y="513398"/>
                  <a:pt x="1225310" y="508635"/>
                </a:cubicBezTo>
                <a:cubicBezTo>
                  <a:pt x="1230072" y="510540"/>
                  <a:pt x="1228167" y="521018"/>
                  <a:pt x="1225310" y="524828"/>
                </a:cubicBezTo>
                <a:cubicBezTo>
                  <a:pt x="1225310" y="523875"/>
                  <a:pt x="1225310" y="522923"/>
                  <a:pt x="1225310" y="521018"/>
                </a:cubicBezTo>
                <a:close/>
                <a:moveTo>
                  <a:pt x="1224357" y="498158"/>
                </a:moveTo>
                <a:cubicBezTo>
                  <a:pt x="1225310" y="500063"/>
                  <a:pt x="1226262" y="502920"/>
                  <a:pt x="1227215" y="506730"/>
                </a:cubicBezTo>
                <a:cubicBezTo>
                  <a:pt x="1224357" y="509588"/>
                  <a:pt x="1223405" y="501015"/>
                  <a:pt x="1224357" y="498158"/>
                </a:cubicBezTo>
                <a:close/>
                <a:moveTo>
                  <a:pt x="1212927" y="422910"/>
                </a:moveTo>
                <a:lnTo>
                  <a:pt x="1210070" y="423863"/>
                </a:lnTo>
                <a:cubicBezTo>
                  <a:pt x="1209117" y="421005"/>
                  <a:pt x="1211022" y="417195"/>
                  <a:pt x="1208165" y="416243"/>
                </a:cubicBezTo>
                <a:cubicBezTo>
                  <a:pt x="1207212" y="411480"/>
                  <a:pt x="1210070" y="417195"/>
                  <a:pt x="1211022" y="417195"/>
                </a:cubicBezTo>
                <a:cubicBezTo>
                  <a:pt x="1211022" y="415290"/>
                  <a:pt x="1210070" y="414338"/>
                  <a:pt x="1209117" y="412433"/>
                </a:cubicBezTo>
                <a:cubicBezTo>
                  <a:pt x="1210070" y="412433"/>
                  <a:pt x="1210070" y="411480"/>
                  <a:pt x="1211022" y="410528"/>
                </a:cubicBezTo>
                <a:cubicBezTo>
                  <a:pt x="1211975" y="414338"/>
                  <a:pt x="1212927" y="418148"/>
                  <a:pt x="1212927" y="422910"/>
                </a:cubicBezTo>
                <a:close/>
                <a:moveTo>
                  <a:pt x="1206260" y="397193"/>
                </a:moveTo>
                <a:cubicBezTo>
                  <a:pt x="1205307" y="397193"/>
                  <a:pt x="1204355" y="394335"/>
                  <a:pt x="1204355" y="392430"/>
                </a:cubicBezTo>
                <a:cubicBezTo>
                  <a:pt x="1204355" y="392430"/>
                  <a:pt x="1204355" y="392430"/>
                  <a:pt x="1204355" y="392430"/>
                </a:cubicBezTo>
                <a:cubicBezTo>
                  <a:pt x="1205307" y="392430"/>
                  <a:pt x="1205307" y="391478"/>
                  <a:pt x="1206260" y="391478"/>
                </a:cubicBezTo>
                <a:cubicBezTo>
                  <a:pt x="1208165" y="395288"/>
                  <a:pt x="1206260" y="394335"/>
                  <a:pt x="1206260" y="397193"/>
                </a:cubicBezTo>
                <a:close/>
                <a:moveTo>
                  <a:pt x="1192925" y="381953"/>
                </a:moveTo>
                <a:cubicBezTo>
                  <a:pt x="1192925" y="381953"/>
                  <a:pt x="1193877" y="381953"/>
                  <a:pt x="1193877" y="381953"/>
                </a:cubicBezTo>
                <a:cubicBezTo>
                  <a:pt x="1196735" y="383858"/>
                  <a:pt x="1198640" y="385763"/>
                  <a:pt x="1199592" y="389573"/>
                </a:cubicBezTo>
                <a:cubicBezTo>
                  <a:pt x="1199592" y="391478"/>
                  <a:pt x="1201497" y="391478"/>
                  <a:pt x="1202450" y="391478"/>
                </a:cubicBezTo>
                <a:cubicBezTo>
                  <a:pt x="1202450" y="392430"/>
                  <a:pt x="1203402" y="394335"/>
                  <a:pt x="1203402" y="395288"/>
                </a:cubicBezTo>
                <a:cubicBezTo>
                  <a:pt x="1202450" y="395288"/>
                  <a:pt x="1202450" y="397193"/>
                  <a:pt x="1202450" y="397193"/>
                </a:cubicBezTo>
                <a:cubicBezTo>
                  <a:pt x="1200545" y="390525"/>
                  <a:pt x="1196735" y="392430"/>
                  <a:pt x="1201497" y="396240"/>
                </a:cubicBezTo>
                <a:cubicBezTo>
                  <a:pt x="1201497" y="397193"/>
                  <a:pt x="1201497" y="398145"/>
                  <a:pt x="1202450" y="399098"/>
                </a:cubicBezTo>
                <a:cubicBezTo>
                  <a:pt x="1199592" y="399098"/>
                  <a:pt x="1197687" y="399098"/>
                  <a:pt x="1194830" y="399098"/>
                </a:cubicBezTo>
                <a:cubicBezTo>
                  <a:pt x="1193877" y="399098"/>
                  <a:pt x="1192925" y="397193"/>
                  <a:pt x="1192925" y="396240"/>
                </a:cubicBezTo>
                <a:cubicBezTo>
                  <a:pt x="1193877" y="394335"/>
                  <a:pt x="1195782" y="391478"/>
                  <a:pt x="1194830" y="389573"/>
                </a:cubicBezTo>
                <a:cubicBezTo>
                  <a:pt x="1194830" y="387668"/>
                  <a:pt x="1191972" y="385763"/>
                  <a:pt x="1191972" y="382905"/>
                </a:cubicBezTo>
                <a:cubicBezTo>
                  <a:pt x="1191972" y="382905"/>
                  <a:pt x="1192925" y="381953"/>
                  <a:pt x="1192925" y="381953"/>
                </a:cubicBezTo>
                <a:close/>
                <a:moveTo>
                  <a:pt x="1166255" y="331470"/>
                </a:moveTo>
                <a:cubicBezTo>
                  <a:pt x="1165302" y="331470"/>
                  <a:pt x="1164350" y="330518"/>
                  <a:pt x="1163397" y="331470"/>
                </a:cubicBezTo>
                <a:cubicBezTo>
                  <a:pt x="1162445" y="330518"/>
                  <a:pt x="1162445" y="328613"/>
                  <a:pt x="1161492" y="327660"/>
                </a:cubicBezTo>
                <a:cubicBezTo>
                  <a:pt x="1161492" y="326708"/>
                  <a:pt x="1161492" y="325755"/>
                  <a:pt x="1161492" y="324803"/>
                </a:cubicBezTo>
                <a:cubicBezTo>
                  <a:pt x="1162445" y="326708"/>
                  <a:pt x="1164350" y="329565"/>
                  <a:pt x="1166255" y="331470"/>
                </a:cubicBezTo>
                <a:close/>
                <a:moveTo>
                  <a:pt x="1062432" y="189548"/>
                </a:moveTo>
                <a:cubicBezTo>
                  <a:pt x="1063385" y="190500"/>
                  <a:pt x="1063385" y="190500"/>
                  <a:pt x="1064337" y="191453"/>
                </a:cubicBezTo>
                <a:cubicBezTo>
                  <a:pt x="1064337" y="191453"/>
                  <a:pt x="1064337" y="191453"/>
                  <a:pt x="1064337" y="192405"/>
                </a:cubicBezTo>
                <a:cubicBezTo>
                  <a:pt x="1060527" y="191453"/>
                  <a:pt x="1059575" y="187643"/>
                  <a:pt x="1057670" y="182880"/>
                </a:cubicBezTo>
                <a:cubicBezTo>
                  <a:pt x="1058622" y="185738"/>
                  <a:pt x="1060527" y="187643"/>
                  <a:pt x="1062432" y="189548"/>
                </a:cubicBezTo>
                <a:close/>
                <a:moveTo>
                  <a:pt x="1007187" y="171450"/>
                </a:moveTo>
                <a:cubicBezTo>
                  <a:pt x="1007187" y="172403"/>
                  <a:pt x="1008140" y="172403"/>
                  <a:pt x="1007187" y="171450"/>
                </a:cubicBezTo>
                <a:cubicBezTo>
                  <a:pt x="1007187" y="172403"/>
                  <a:pt x="1006235" y="171450"/>
                  <a:pt x="1006235" y="171450"/>
                </a:cubicBezTo>
                <a:cubicBezTo>
                  <a:pt x="1006235" y="171450"/>
                  <a:pt x="1006235" y="171450"/>
                  <a:pt x="1007187" y="171450"/>
                </a:cubicBezTo>
                <a:close/>
                <a:moveTo>
                  <a:pt x="523317" y="111443"/>
                </a:moveTo>
                <a:cubicBezTo>
                  <a:pt x="523317" y="112395"/>
                  <a:pt x="523317" y="112395"/>
                  <a:pt x="523317" y="113348"/>
                </a:cubicBezTo>
                <a:cubicBezTo>
                  <a:pt x="525222" y="113348"/>
                  <a:pt x="526175" y="112395"/>
                  <a:pt x="526175" y="111443"/>
                </a:cubicBezTo>
                <a:cubicBezTo>
                  <a:pt x="529032" y="111443"/>
                  <a:pt x="530937" y="111443"/>
                  <a:pt x="533795" y="111443"/>
                </a:cubicBezTo>
                <a:cubicBezTo>
                  <a:pt x="532842" y="113348"/>
                  <a:pt x="530937" y="115253"/>
                  <a:pt x="529032" y="116205"/>
                </a:cubicBezTo>
                <a:cubicBezTo>
                  <a:pt x="526175" y="118110"/>
                  <a:pt x="524270" y="117158"/>
                  <a:pt x="522365" y="113348"/>
                </a:cubicBezTo>
                <a:cubicBezTo>
                  <a:pt x="521412" y="113348"/>
                  <a:pt x="520460" y="114300"/>
                  <a:pt x="519507" y="114300"/>
                </a:cubicBezTo>
                <a:cubicBezTo>
                  <a:pt x="514745" y="117158"/>
                  <a:pt x="512840" y="117158"/>
                  <a:pt x="509982" y="113348"/>
                </a:cubicBezTo>
                <a:cubicBezTo>
                  <a:pt x="509982" y="113348"/>
                  <a:pt x="509982" y="113348"/>
                  <a:pt x="509982" y="113348"/>
                </a:cubicBezTo>
                <a:cubicBezTo>
                  <a:pt x="514745" y="112395"/>
                  <a:pt x="519507" y="111443"/>
                  <a:pt x="523317" y="111443"/>
                </a:cubicBezTo>
                <a:close/>
                <a:moveTo>
                  <a:pt x="486170" y="117158"/>
                </a:moveTo>
                <a:cubicBezTo>
                  <a:pt x="490932" y="116205"/>
                  <a:pt x="494742" y="116205"/>
                  <a:pt x="498552" y="116205"/>
                </a:cubicBezTo>
                <a:cubicBezTo>
                  <a:pt x="497600" y="117158"/>
                  <a:pt x="496647" y="117158"/>
                  <a:pt x="494742" y="117158"/>
                </a:cubicBezTo>
                <a:cubicBezTo>
                  <a:pt x="493790" y="117158"/>
                  <a:pt x="491885" y="117158"/>
                  <a:pt x="490932" y="118110"/>
                </a:cubicBezTo>
                <a:cubicBezTo>
                  <a:pt x="487122" y="123825"/>
                  <a:pt x="479502" y="119063"/>
                  <a:pt x="474740" y="122873"/>
                </a:cubicBezTo>
                <a:cubicBezTo>
                  <a:pt x="471882" y="125730"/>
                  <a:pt x="469977" y="123825"/>
                  <a:pt x="468072" y="121920"/>
                </a:cubicBezTo>
                <a:cubicBezTo>
                  <a:pt x="474740" y="120015"/>
                  <a:pt x="480455" y="118110"/>
                  <a:pt x="486170" y="117158"/>
                </a:cubicBezTo>
                <a:close/>
                <a:moveTo>
                  <a:pt x="169940" y="883920"/>
                </a:moveTo>
                <a:cubicBezTo>
                  <a:pt x="168987" y="883920"/>
                  <a:pt x="168987" y="882015"/>
                  <a:pt x="168987" y="881063"/>
                </a:cubicBezTo>
                <a:cubicBezTo>
                  <a:pt x="168987" y="880110"/>
                  <a:pt x="168987" y="880110"/>
                  <a:pt x="169940" y="880110"/>
                </a:cubicBezTo>
                <a:cubicBezTo>
                  <a:pt x="169940" y="880110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0892" y="879158"/>
                  <a:pt x="170892" y="879158"/>
                  <a:pt x="170892" y="879158"/>
                </a:cubicBezTo>
                <a:cubicBezTo>
                  <a:pt x="171845" y="880110"/>
                  <a:pt x="171845" y="881063"/>
                  <a:pt x="171845" y="882015"/>
                </a:cubicBezTo>
                <a:cubicBezTo>
                  <a:pt x="171845" y="882968"/>
                  <a:pt x="171845" y="883920"/>
                  <a:pt x="169940" y="883920"/>
                </a:cubicBezTo>
                <a:close/>
                <a:moveTo>
                  <a:pt x="187085" y="931545"/>
                </a:moveTo>
                <a:cubicBezTo>
                  <a:pt x="187085" y="932498"/>
                  <a:pt x="186132" y="933450"/>
                  <a:pt x="185180" y="933450"/>
                </a:cubicBezTo>
                <a:cubicBezTo>
                  <a:pt x="185180" y="933450"/>
                  <a:pt x="184227" y="932498"/>
                  <a:pt x="184227" y="932498"/>
                </a:cubicBezTo>
                <a:cubicBezTo>
                  <a:pt x="184227" y="930593"/>
                  <a:pt x="184227" y="928688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4227" y="927735"/>
                  <a:pt x="184227" y="927735"/>
                  <a:pt x="184227" y="927735"/>
                </a:cubicBezTo>
                <a:cubicBezTo>
                  <a:pt x="183275" y="927735"/>
                  <a:pt x="182322" y="926783"/>
                  <a:pt x="181370" y="926783"/>
                </a:cubicBezTo>
                <a:cubicBezTo>
                  <a:pt x="181370" y="926783"/>
                  <a:pt x="181370" y="925830"/>
                  <a:pt x="181370" y="925830"/>
                </a:cubicBezTo>
                <a:cubicBezTo>
                  <a:pt x="183275" y="925830"/>
                  <a:pt x="183275" y="926783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3275" y="928688"/>
                  <a:pt x="183275" y="928688"/>
                  <a:pt x="183275" y="928688"/>
                </a:cubicBezTo>
                <a:cubicBezTo>
                  <a:pt x="186132" y="927735"/>
                  <a:pt x="188037" y="928688"/>
                  <a:pt x="187085" y="931545"/>
                </a:cubicBezTo>
                <a:close/>
                <a:moveTo>
                  <a:pt x="198515" y="942023"/>
                </a:moveTo>
                <a:cubicBezTo>
                  <a:pt x="198515" y="942023"/>
                  <a:pt x="198515" y="942023"/>
                  <a:pt x="198515" y="942023"/>
                </a:cubicBezTo>
                <a:lnTo>
                  <a:pt x="198515" y="942023"/>
                </a:lnTo>
                <a:cubicBezTo>
                  <a:pt x="197562" y="941070"/>
                  <a:pt x="196610" y="941070"/>
                  <a:pt x="195657" y="940118"/>
                </a:cubicBezTo>
                <a:cubicBezTo>
                  <a:pt x="196610" y="939165"/>
                  <a:pt x="197562" y="938213"/>
                  <a:pt x="198515" y="938213"/>
                </a:cubicBezTo>
                <a:cubicBezTo>
                  <a:pt x="199467" y="938213"/>
                  <a:pt x="200420" y="939165"/>
                  <a:pt x="201372" y="940118"/>
                </a:cubicBezTo>
                <a:cubicBezTo>
                  <a:pt x="200420" y="941070"/>
                  <a:pt x="199467" y="942023"/>
                  <a:pt x="198515" y="942023"/>
                </a:cubicBezTo>
                <a:close/>
                <a:moveTo>
                  <a:pt x="206135" y="950595"/>
                </a:moveTo>
                <a:cubicBezTo>
                  <a:pt x="206135" y="951548"/>
                  <a:pt x="206135" y="953453"/>
                  <a:pt x="204230" y="953453"/>
                </a:cubicBezTo>
                <a:cubicBezTo>
                  <a:pt x="204230" y="953453"/>
                  <a:pt x="204230" y="952500"/>
                  <a:pt x="204230" y="952500"/>
                </a:cubicBezTo>
                <a:cubicBezTo>
                  <a:pt x="204230" y="951548"/>
                  <a:pt x="205182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ubicBezTo>
                  <a:pt x="206135" y="949643"/>
                  <a:pt x="206135" y="949643"/>
                  <a:pt x="206135" y="950595"/>
                </a:cubicBezTo>
                <a:cubicBezTo>
                  <a:pt x="206135" y="947738"/>
                  <a:pt x="206135" y="945833"/>
                  <a:pt x="208040" y="943928"/>
                </a:cubicBezTo>
                <a:cubicBezTo>
                  <a:pt x="208992" y="942975"/>
                  <a:pt x="212802" y="942975"/>
                  <a:pt x="212802" y="943928"/>
                </a:cubicBezTo>
                <a:cubicBezTo>
                  <a:pt x="212802" y="944880"/>
                  <a:pt x="212802" y="945833"/>
                  <a:pt x="211850" y="946785"/>
                </a:cubicBezTo>
                <a:cubicBezTo>
                  <a:pt x="210897" y="947738"/>
                  <a:pt x="208992" y="950595"/>
                  <a:pt x="206135" y="950595"/>
                </a:cubicBezTo>
                <a:cubicBezTo>
                  <a:pt x="207087" y="949643"/>
                  <a:pt x="207087" y="950595"/>
                  <a:pt x="206135" y="950595"/>
                </a:cubicBezTo>
                <a:cubicBezTo>
                  <a:pt x="206135" y="950595"/>
                  <a:pt x="206135" y="950595"/>
                  <a:pt x="206135" y="950595"/>
                </a:cubicBezTo>
                <a:close/>
                <a:moveTo>
                  <a:pt x="221375" y="954405"/>
                </a:moveTo>
                <a:cubicBezTo>
                  <a:pt x="218517" y="960120"/>
                  <a:pt x="212802" y="964883"/>
                  <a:pt x="212802" y="972503"/>
                </a:cubicBezTo>
                <a:cubicBezTo>
                  <a:pt x="212802" y="972503"/>
                  <a:pt x="210897" y="973455"/>
                  <a:pt x="209945" y="973455"/>
                </a:cubicBezTo>
                <a:cubicBezTo>
                  <a:pt x="208992" y="973455"/>
                  <a:pt x="207087" y="971550"/>
                  <a:pt x="208040" y="971550"/>
                </a:cubicBezTo>
                <a:cubicBezTo>
                  <a:pt x="209945" y="963930"/>
                  <a:pt x="212802" y="958215"/>
                  <a:pt x="217565" y="951548"/>
                </a:cubicBezTo>
                <a:cubicBezTo>
                  <a:pt x="217565" y="950595"/>
                  <a:pt x="219470" y="951548"/>
                  <a:pt x="221375" y="951548"/>
                </a:cubicBezTo>
                <a:cubicBezTo>
                  <a:pt x="221375" y="951548"/>
                  <a:pt x="221375" y="951548"/>
                  <a:pt x="221375" y="951548"/>
                </a:cubicBezTo>
                <a:cubicBezTo>
                  <a:pt x="221375" y="951548"/>
                  <a:pt x="222327" y="952500"/>
                  <a:pt x="222327" y="952500"/>
                </a:cubicBezTo>
                <a:cubicBezTo>
                  <a:pt x="222327" y="952500"/>
                  <a:pt x="222327" y="952500"/>
                  <a:pt x="222327" y="952500"/>
                </a:cubicBezTo>
                <a:cubicBezTo>
                  <a:pt x="221375" y="952500"/>
                  <a:pt x="221375" y="953453"/>
                  <a:pt x="221375" y="954405"/>
                </a:cubicBezTo>
                <a:close/>
                <a:moveTo>
                  <a:pt x="278525" y="1001078"/>
                </a:moveTo>
                <a:cubicBezTo>
                  <a:pt x="277572" y="1002030"/>
                  <a:pt x="276620" y="1002983"/>
                  <a:pt x="275667" y="1002983"/>
                </a:cubicBezTo>
                <a:cubicBezTo>
                  <a:pt x="275667" y="1002030"/>
                  <a:pt x="276620" y="1001078"/>
                  <a:pt x="278525" y="1000125"/>
                </a:cubicBezTo>
                <a:cubicBezTo>
                  <a:pt x="281382" y="999173"/>
                  <a:pt x="283287" y="1002030"/>
                  <a:pt x="283287" y="1004888"/>
                </a:cubicBezTo>
                <a:cubicBezTo>
                  <a:pt x="283287" y="1004888"/>
                  <a:pt x="283287" y="1005840"/>
                  <a:pt x="283287" y="1005840"/>
                </a:cubicBezTo>
                <a:cubicBezTo>
                  <a:pt x="281382" y="1003935"/>
                  <a:pt x="280430" y="1002983"/>
                  <a:pt x="278525" y="1001078"/>
                </a:cubicBezTo>
                <a:close/>
                <a:moveTo>
                  <a:pt x="302337" y="1006793"/>
                </a:moveTo>
                <a:cubicBezTo>
                  <a:pt x="302337" y="1007745"/>
                  <a:pt x="302337" y="1007745"/>
                  <a:pt x="302337" y="1006793"/>
                </a:cubicBezTo>
                <a:lnTo>
                  <a:pt x="302337" y="1006793"/>
                </a:lnTo>
                <a:cubicBezTo>
                  <a:pt x="302337" y="1007745"/>
                  <a:pt x="302337" y="1006793"/>
                  <a:pt x="302337" y="1006793"/>
                </a:cubicBezTo>
                <a:cubicBezTo>
                  <a:pt x="302337" y="1006793"/>
                  <a:pt x="302337" y="1006793"/>
                  <a:pt x="302337" y="1006793"/>
                </a:cubicBezTo>
                <a:cubicBezTo>
                  <a:pt x="303290" y="1005840"/>
                  <a:pt x="303290" y="1005840"/>
                  <a:pt x="303290" y="1006793"/>
                </a:cubicBezTo>
                <a:cubicBezTo>
                  <a:pt x="303290" y="1006793"/>
                  <a:pt x="302337" y="1006793"/>
                  <a:pt x="302337" y="1006793"/>
                </a:cubicBezTo>
                <a:close/>
                <a:moveTo>
                  <a:pt x="430925" y="1107758"/>
                </a:moveTo>
                <a:cubicBezTo>
                  <a:pt x="419495" y="1102043"/>
                  <a:pt x="407112" y="1097280"/>
                  <a:pt x="393777" y="1094423"/>
                </a:cubicBezTo>
                <a:cubicBezTo>
                  <a:pt x="389015" y="1092518"/>
                  <a:pt x="385205" y="1089660"/>
                  <a:pt x="379490" y="1085850"/>
                </a:cubicBezTo>
                <a:cubicBezTo>
                  <a:pt x="378537" y="1085850"/>
                  <a:pt x="378537" y="1084898"/>
                  <a:pt x="377585" y="1084898"/>
                </a:cubicBezTo>
                <a:cubicBezTo>
                  <a:pt x="379490" y="1085850"/>
                  <a:pt x="382347" y="1085850"/>
                  <a:pt x="384252" y="1085850"/>
                </a:cubicBezTo>
                <a:cubicBezTo>
                  <a:pt x="389967" y="1086803"/>
                  <a:pt x="394730" y="1087755"/>
                  <a:pt x="399492" y="1089660"/>
                </a:cubicBezTo>
                <a:cubicBezTo>
                  <a:pt x="404255" y="1090613"/>
                  <a:pt x="409970" y="1092518"/>
                  <a:pt x="415685" y="1095375"/>
                </a:cubicBezTo>
                <a:cubicBezTo>
                  <a:pt x="425210" y="1090613"/>
                  <a:pt x="438545" y="1107758"/>
                  <a:pt x="448070" y="1106805"/>
                </a:cubicBezTo>
                <a:cubicBezTo>
                  <a:pt x="444260" y="1101090"/>
                  <a:pt x="459500" y="1105853"/>
                  <a:pt x="469025" y="1106805"/>
                </a:cubicBezTo>
                <a:cubicBezTo>
                  <a:pt x="468072" y="1109663"/>
                  <a:pt x="469025" y="1112520"/>
                  <a:pt x="469025" y="1117283"/>
                </a:cubicBezTo>
                <a:cubicBezTo>
                  <a:pt x="455690" y="1116330"/>
                  <a:pt x="443307" y="1112520"/>
                  <a:pt x="430925" y="1107758"/>
                </a:cubicBezTo>
                <a:close/>
                <a:moveTo>
                  <a:pt x="609042" y="1137285"/>
                </a:moveTo>
                <a:cubicBezTo>
                  <a:pt x="611900" y="1135380"/>
                  <a:pt x="613805" y="1139190"/>
                  <a:pt x="618567" y="1138238"/>
                </a:cubicBezTo>
                <a:cubicBezTo>
                  <a:pt x="618567" y="1137285"/>
                  <a:pt x="616662" y="1137285"/>
                  <a:pt x="615710" y="1137285"/>
                </a:cubicBezTo>
                <a:cubicBezTo>
                  <a:pt x="615710" y="1136333"/>
                  <a:pt x="619520" y="1136333"/>
                  <a:pt x="619520" y="1135380"/>
                </a:cubicBezTo>
                <a:cubicBezTo>
                  <a:pt x="617615" y="1133475"/>
                  <a:pt x="610947" y="1135380"/>
                  <a:pt x="607137" y="1135380"/>
                </a:cubicBezTo>
                <a:cubicBezTo>
                  <a:pt x="612852" y="1131570"/>
                  <a:pt x="627140" y="1131570"/>
                  <a:pt x="630950" y="1128713"/>
                </a:cubicBezTo>
                <a:cubicBezTo>
                  <a:pt x="632855" y="1130618"/>
                  <a:pt x="631902" y="1133475"/>
                  <a:pt x="630950" y="1133475"/>
                </a:cubicBezTo>
                <a:cubicBezTo>
                  <a:pt x="632855" y="1136333"/>
                  <a:pt x="633807" y="1133475"/>
                  <a:pt x="636665" y="1134428"/>
                </a:cubicBezTo>
                <a:cubicBezTo>
                  <a:pt x="640475" y="1133475"/>
                  <a:pt x="631902" y="1133475"/>
                  <a:pt x="633807" y="1130618"/>
                </a:cubicBezTo>
                <a:cubicBezTo>
                  <a:pt x="644285" y="1129665"/>
                  <a:pt x="647142" y="1130618"/>
                  <a:pt x="650952" y="1127760"/>
                </a:cubicBezTo>
                <a:cubicBezTo>
                  <a:pt x="655715" y="1128713"/>
                  <a:pt x="650952" y="1128713"/>
                  <a:pt x="659525" y="1127760"/>
                </a:cubicBezTo>
                <a:cubicBezTo>
                  <a:pt x="661430" y="1133475"/>
                  <a:pt x="650952" y="1130618"/>
                  <a:pt x="648095" y="1132523"/>
                </a:cubicBezTo>
                <a:cubicBezTo>
                  <a:pt x="652857" y="1136333"/>
                  <a:pt x="665240" y="1126808"/>
                  <a:pt x="666192" y="1132523"/>
                </a:cubicBezTo>
                <a:cubicBezTo>
                  <a:pt x="661430" y="1132523"/>
                  <a:pt x="657620" y="1133475"/>
                  <a:pt x="652857" y="1134428"/>
                </a:cubicBezTo>
                <a:cubicBezTo>
                  <a:pt x="648095" y="1135380"/>
                  <a:pt x="643332" y="1135380"/>
                  <a:pt x="638570" y="1136333"/>
                </a:cubicBezTo>
                <a:cubicBezTo>
                  <a:pt x="629045" y="1139190"/>
                  <a:pt x="618567" y="1140143"/>
                  <a:pt x="609042" y="1137285"/>
                </a:cubicBezTo>
                <a:close/>
                <a:moveTo>
                  <a:pt x="611900" y="1170623"/>
                </a:moveTo>
                <a:cubicBezTo>
                  <a:pt x="610947" y="1173480"/>
                  <a:pt x="614757" y="1171575"/>
                  <a:pt x="617615" y="1171575"/>
                </a:cubicBezTo>
                <a:cubicBezTo>
                  <a:pt x="612852" y="1172528"/>
                  <a:pt x="605232" y="1173480"/>
                  <a:pt x="596660" y="1173480"/>
                </a:cubicBezTo>
                <a:cubicBezTo>
                  <a:pt x="588087" y="1173480"/>
                  <a:pt x="578562" y="1172528"/>
                  <a:pt x="569990" y="1173480"/>
                </a:cubicBezTo>
                <a:cubicBezTo>
                  <a:pt x="580467" y="1167765"/>
                  <a:pt x="596660" y="1173480"/>
                  <a:pt x="611900" y="1170623"/>
                </a:cubicBezTo>
                <a:close/>
                <a:moveTo>
                  <a:pt x="565227" y="1175385"/>
                </a:moveTo>
                <a:cubicBezTo>
                  <a:pt x="573800" y="1176338"/>
                  <a:pt x="575705" y="1176338"/>
                  <a:pt x="584277" y="1177290"/>
                </a:cubicBezTo>
                <a:cubicBezTo>
                  <a:pt x="575705" y="1173480"/>
                  <a:pt x="602375" y="1175385"/>
                  <a:pt x="605232" y="1177290"/>
                </a:cubicBezTo>
                <a:cubicBezTo>
                  <a:pt x="598565" y="1179195"/>
                  <a:pt x="589992" y="1179195"/>
                  <a:pt x="582372" y="1178243"/>
                </a:cubicBezTo>
                <a:cubicBezTo>
                  <a:pt x="574752" y="1178243"/>
                  <a:pt x="567132" y="1177290"/>
                  <a:pt x="562370" y="1179195"/>
                </a:cubicBezTo>
                <a:cubicBezTo>
                  <a:pt x="561417" y="1177290"/>
                  <a:pt x="565227" y="1177290"/>
                  <a:pt x="565227" y="1175385"/>
                </a:cubicBezTo>
                <a:close/>
                <a:moveTo>
                  <a:pt x="561417" y="1183005"/>
                </a:moveTo>
                <a:cubicBezTo>
                  <a:pt x="562370" y="1180148"/>
                  <a:pt x="566180" y="1182053"/>
                  <a:pt x="569037" y="1183005"/>
                </a:cubicBezTo>
                <a:cubicBezTo>
                  <a:pt x="568085" y="1184910"/>
                  <a:pt x="561417" y="1183005"/>
                  <a:pt x="561417" y="1183005"/>
                </a:cubicBezTo>
                <a:close/>
                <a:moveTo>
                  <a:pt x="661430" y="1187768"/>
                </a:moveTo>
                <a:lnTo>
                  <a:pt x="661430" y="1184910"/>
                </a:lnTo>
                <a:cubicBezTo>
                  <a:pt x="660477" y="1184910"/>
                  <a:pt x="660477" y="1184910"/>
                  <a:pt x="659525" y="1185863"/>
                </a:cubicBezTo>
                <a:cubicBezTo>
                  <a:pt x="656667" y="1186815"/>
                  <a:pt x="652857" y="1186815"/>
                  <a:pt x="649047" y="1187768"/>
                </a:cubicBezTo>
                <a:cubicBezTo>
                  <a:pt x="642380" y="1188720"/>
                  <a:pt x="634760" y="1189673"/>
                  <a:pt x="627140" y="1189673"/>
                </a:cubicBezTo>
                <a:cubicBezTo>
                  <a:pt x="611900" y="1190625"/>
                  <a:pt x="596660" y="1191578"/>
                  <a:pt x="581420" y="1188720"/>
                </a:cubicBezTo>
                <a:cubicBezTo>
                  <a:pt x="579515" y="1188720"/>
                  <a:pt x="580467" y="1190625"/>
                  <a:pt x="578562" y="1190625"/>
                </a:cubicBezTo>
                <a:cubicBezTo>
                  <a:pt x="574752" y="1190625"/>
                  <a:pt x="571895" y="1189673"/>
                  <a:pt x="569990" y="1188720"/>
                </a:cubicBezTo>
                <a:cubicBezTo>
                  <a:pt x="569990" y="1185863"/>
                  <a:pt x="577610" y="1187768"/>
                  <a:pt x="582372" y="1187768"/>
                </a:cubicBezTo>
                <a:cubicBezTo>
                  <a:pt x="582372" y="1186815"/>
                  <a:pt x="582372" y="1185863"/>
                  <a:pt x="580467" y="1184910"/>
                </a:cubicBezTo>
                <a:cubicBezTo>
                  <a:pt x="594755" y="1184910"/>
                  <a:pt x="621425" y="1184910"/>
                  <a:pt x="642380" y="1179195"/>
                </a:cubicBezTo>
                <a:cubicBezTo>
                  <a:pt x="647142" y="1180148"/>
                  <a:pt x="651905" y="1180148"/>
                  <a:pt x="654762" y="1182053"/>
                </a:cubicBezTo>
                <a:cubicBezTo>
                  <a:pt x="658572" y="1181100"/>
                  <a:pt x="653810" y="1179195"/>
                  <a:pt x="653810" y="1178243"/>
                </a:cubicBezTo>
                <a:cubicBezTo>
                  <a:pt x="657620" y="1177290"/>
                  <a:pt x="661430" y="1181100"/>
                  <a:pt x="662382" y="1178243"/>
                </a:cubicBezTo>
                <a:cubicBezTo>
                  <a:pt x="667145" y="1178243"/>
                  <a:pt x="664287" y="1179195"/>
                  <a:pt x="664287" y="1181100"/>
                </a:cubicBezTo>
                <a:cubicBezTo>
                  <a:pt x="671907" y="1179195"/>
                  <a:pt x="676670" y="1177290"/>
                  <a:pt x="681432" y="1176338"/>
                </a:cubicBezTo>
                <a:cubicBezTo>
                  <a:pt x="682385" y="1173480"/>
                  <a:pt x="676670" y="1175385"/>
                  <a:pt x="673812" y="1176338"/>
                </a:cubicBezTo>
                <a:cubicBezTo>
                  <a:pt x="677622" y="1172528"/>
                  <a:pt x="688100" y="1172528"/>
                  <a:pt x="692862" y="1173480"/>
                </a:cubicBezTo>
                <a:cubicBezTo>
                  <a:pt x="694767" y="1176338"/>
                  <a:pt x="687147" y="1180148"/>
                  <a:pt x="695720" y="1179195"/>
                </a:cubicBezTo>
                <a:cubicBezTo>
                  <a:pt x="690005" y="1183005"/>
                  <a:pt x="671907" y="1180148"/>
                  <a:pt x="669050" y="1183958"/>
                </a:cubicBezTo>
                <a:cubicBezTo>
                  <a:pt x="680480" y="1183958"/>
                  <a:pt x="700482" y="1178243"/>
                  <a:pt x="707150" y="1182053"/>
                </a:cubicBezTo>
                <a:cubicBezTo>
                  <a:pt x="692862" y="1185863"/>
                  <a:pt x="678575" y="1183958"/>
                  <a:pt x="661430" y="1187768"/>
                </a:cubicBezTo>
                <a:close/>
                <a:moveTo>
                  <a:pt x="730010" y="1167765"/>
                </a:moveTo>
                <a:cubicBezTo>
                  <a:pt x="730010" y="1165860"/>
                  <a:pt x="728105" y="1166813"/>
                  <a:pt x="728105" y="1164908"/>
                </a:cubicBezTo>
                <a:cubicBezTo>
                  <a:pt x="733820" y="1163003"/>
                  <a:pt x="732867" y="1165860"/>
                  <a:pt x="738582" y="1163955"/>
                </a:cubicBezTo>
                <a:cubicBezTo>
                  <a:pt x="736677" y="1165860"/>
                  <a:pt x="731915" y="1166813"/>
                  <a:pt x="730010" y="1167765"/>
                </a:cubicBezTo>
                <a:close/>
                <a:moveTo>
                  <a:pt x="769062" y="1153478"/>
                </a:moveTo>
                <a:cubicBezTo>
                  <a:pt x="750965" y="1156335"/>
                  <a:pt x="736677" y="1161098"/>
                  <a:pt x="718580" y="1163955"/>
                </a:cubicBezTo>
                <a:cubicBezTo>
                  <a:pt x="719532" y="1164908"/>
                  <a:pt x="723342" y="1163003"/>
                  <a:pt x="724295" y="1163955"/>
                </a:cubicBezTo>
                <a:cubicBezTo>
                  <a:pt x="724295" y="1166813"/>
                  <a:pt x="715722" y="1167765"/>
                  <a:pt x="715722" y="1164908"/>
                </a:cubicBezTo>
                <a:cubicBezTo>
                  <a:pt x="711912" y="1166813"/>
                  <a:pt x="711912" y="1167765"/>
                  <a:pt x="713817" y="1170623"/>
                </a:cubicBezTo>
                <a:cubicBezTo>
                  <a:pt x="707150" y="1168718"/>
                  <a:pt x="706197" y="1166813"/>
                  <a:pt x="708102" y="1164908"/>
                </a:cubicBezTo>
                <a:cubicBezTo>
                  <a:pt x="710007" y="1163003"/>
                  <a:pt x="716675" y="1162050"/>
                  <a:pt x="725247" y="1160145"/>
                </a:cubicBezTo>
                <a:cubicBezTo>
                  <a:pt x="723342" y="1159193"/>
                  <a:pt x="720485" y="1160145"/>
                  <a:pt x="717627" y="1160145"/>
                </a:cubicBezTo>
                <a:cubicBezTo>
                  <a:pt x="716675" y="1158240"/>
                  <a:pt x="724295" y="1158240"/>
                  <a:pt x="724295" y="1156335"/>
                </a:cubicBezTo>
                <a:cubicBezTo>
                  <a:pt x="726200" y="1156335"/>
                  <a:pt x="726200" y="1158240"/>
                  <a:pt x="726200" y="1159193"/>
                </a:cubicBezTo>
                <a:cubicBezTo>
                  <a:pt x="739535" y="1154430"/>
                  <a:pt x="740487" y="1154430"/>
                  <a:pt x="755727" y="1149668"/>
                </a:cubicBezTo>
                <a:cubicBezTo>
                  <a:pt x="758585" y="1152525"/>
                  <a:pt x="763347" y="1147763"/>
                  <a:pt x="766205" y="1149668"/>
                </a:cubicBezTo>
                <a:cubicBezTo>
                  <a:pt x="770015" y="1147763"/>
                  <a:pt x="761442" y="1148715"/>
                  <a:pt x="765252" y="1146810"/>
                </a:cubicBezTo>
                <a:cubicBezTo>
                  <a:pt x="775730" y="1144905"/>
                  <a:pt x="774777" y="1146810"/>
                  <a:pt x="785255" y="1142048"/>
                </a:cubicBezTo>
                <a:cubicBezTo>
                  <a:pt x="784302" y="1140143"/>
                  <a:pt x="776682" y="1145858"/>
                  <a:pt x="777635" y="1142048"/>
                </a:cubicBezTo>
                <a:cubicBezTo>
                  <a:pt x="784302" y="1141095"/>
                  <a:pt x="789065" y="1138238"/>
                  <a:pt x="793827" y="1135380"/>
                </a:cubicBezTo>
                <a:cubicBezTo>
                  <a:pt x="794780" y="1137285"/>
                  <a:pt x="794780" y="1138238"/>
                  <a:pt x="793827" y="1139190"/>
                </a:cubicBezTo>
                <a:cubicBezTo>
                  <a:pt x="797637" y="1138238"/>
                  <a:pt x="797637" y="1136333"/>
                  <a:pt x="796685" y="1134428"/>
                </a:cubicBezTo>
                <a:cubicBezTo>
                  <a:pt x="803352" y="1130618"/>
                  <a:pt x="805257" y="1132523"/>
                  <a:pt x="809067" y="1133475"/>
                </a:cubicBezTo>
                <a:cubicBezTo>
                  <a:pt x="804305" y="1143000"/>
                  <a:pt x="776682" y="1146810"/>
                  <a:pt x="769062" y="1153478"/>
                </a:cubicBezTo>
                <a:close/>
                <a:moveTo>
                  <a:pt x="901460" y="1118235"/>
                </a:moveTo>
                <a:cubicBezTo>
                  <a:pt x="901460" y="1114425"/>
                  <a:pt x="907175" y="1113473"/>
                  <a:pt x="910985" y="1109663"/>
                </a:cubicBezTo>
                <a:cubicBezTo>
                  <a:pt x="910985" y="1111568"/>
                  <a:pt x="903365" y="1115378"/>
                  <a:pt x="901460" y="1118235"/>
                </a:cubicBezTo>
                <a:close/>
                <a:moveTo>
                  <a:pt x="943370" y="1108710"/>
                </a:moveTo>
                <a:cubicBezTo>
                  <a:pt x="940512" y="1114425"/>
                  <a:pt x="941465" y="1107758"/>
                  <a:pt x="936702" y="1110615"/>
                </a:cubicBezTo>
                <a:cubicBezTo>
                  <a:pt x="936702" y="1109663"/>
                  <a:pt x="939560" y="1107758"/>
                  <a:pt x="941465" y="1106805"/>
                </a:cubicBezTo>
                <a:cubicBezTo>
                  <a:pt x="942417" y="1107758"/>
                  <a:pt x="942417" y="1108710"/>
                  <a:pt x="944322" y="1107758"/>
                </a:cubicBezTo>
                <a:cubicBezTo>
                  <a:pt x="944322" y="1108710"/>
                  <a:pt x="943370" y="1109663"/>
                  <a:pt x="943370" y="1108710"/>
                </a:cubicBezTo>
                <a:close/>
                <a:moveTo>
                  <a:pt x="938607" y="1096328"/>
                </a:moveTo>
                <a:lnTo>
                  <a:pt x="943370" y="1093470"/>
                </a:lnTo>
                <a:lnTo>
                  <a:pt x="944322" y="1095375"/>
                </a:lnTo>
                <a:cubicBezTo>
                  <a:pt x="942417" y="1096328"/>
                  <a:pt x="939560" y="1098233"/>
                  <a:pt x="938607" y="1096328"/>
                </a:cubicBezTo>
                <a:close/>
                <a:moveTo>
                  <a:pt x="944322" y="1091565"/>
                </a:moveTo>
                <a:cubicBezTo>
                  <a:pt x="943370" y="1089660"/>
                  <a:pt x="947180" y="1086803"/>
                  <a:pt x="950990" y="1084898"/>
                </a:cubicBezTo>
                <a:lnTo>
                  <a:pt x="952895" y="1086803"/>
                </a:lnTo>
                <a:cubicBezTo>
                  <a:pt x="949085" y="1089660"/>
                  <a:pt x="946227" y="1091565"/>
                  <a:pt x="944322" y="1091565"/>
                </a:cubicBezTo>
                <a:close/>
                <a:moveTo>
                  <a:pt x="942417" y="1087755"/>
                </a:moveTo>
                <a:cubicBezTo>
                  <a:pt x="934797" y="1093470"/>
                  <a:pt x="926225" y="1098233"/>
                  <a:pt x="922415" y="1102043"/>
                </a:cubicBezTo>
                <a:cubicBezTo>
                  <a:pt x="923367" y="1099185"/>
                  <a:pt x="930035" y="1093470"/>
                  <a:pt x="937655" y="1087755"/>
                </a:cubicBezTo>
                <a:cubicBezTo>
                  <a:pt x="946227" y="1082040"/>
                  <a:pt x="954800" y="1075373"/>
                  <a:pt x="960515" y="1070610"/>
                </a:cubicBezTo>
                <a:cubicBezTo>
                  <a:pt x="957657" y="1075373"/>
                  <a:pt x="950037" y="1082040"/>
                  <a:pt x="942417" y="1087755"/>
                </a:cubicBezTo>
                <a:close/>
                <a:moveTo>
                  <a:pt x="998615" y="1076325"/>
                </a:moveTo>
                <a:cubicBezTo>
                  <a:pt x="995757" y="1074420"/>
                  <a:pt x="995757" y="1074420"/>
                  <a:pt x="995757" y="1070610"/>
                </a:cubicBezTo>
                <a:cubicBezTo>
                  <a:pt x="999567" y="1070610"/>
                  <a:pt x="1004330" y="1071563"/>
                  <a:pt x="998615" y="1076325"/>
                </a:cubicBezTo>
                <a:close/>
                <a:moveTo>
                  <a:pt x="1003377" y="1069658"/>
                </a:moveTo>
                <a:cubicBezTo>
                  <a:pt x="1002425" y="1069658"/>
                  <a:pt x="999567" y="1071563"/>
                  <a:pt x="999567" y="1069658"/>
                </a:cubicBezTo>
                <a:cubicBezTo>
                  <a:pt x="1001472" y="1068705"/>
                  <a:pt x="1002425" y="1068705"/>
                  <a:pt x="1002425" y="1067753"/>
                </a:cubicBezTo>
                <a:cubicBezTo>
                  <a:pt x="1003377" y="1066800"/>
                  <a:pt x="1004330" y="1068705"/>
                  <a:pt x="1006235" y="1066800"/>
                </a:cubicBezTo>
                <a:cubicBezTo>
                  <a:pt x="1006235" y="1067753"/>
                  <a:pt x="1006235" y="1068705"/>
                  <a:pt x="1006235" y="1069658"/>
                </a:cubicBezTo>
                <a:cubicBezTo>
                  <a:pt x="1004330" y="1070610"/>
                  <a:pt x="1001472" y="1070610"/>
                  <a:pt x="1003377" y="1069658"/>
                </a:cubicBezTo>
                <a:close/>
                <a:moveTo>
                  <a:pt x="1025285" y="1058228"/>
                </a:moveTo>
                <a:cubicBezTo>
                  <a:pt x="1025285" y="1057275"/>
                  <a:pt x="1028142" y="1055370"/>
                  <a:pt x="1029095" y="1053465"/>
                </a:cubicBezTo>
                <a:cubicBezTo>
                  <a:pt x="1028142" y="1052513"/>
                  <a:pt x="1026237" y="1055370"/>
                  <a:pt x="1025285" y="1056323"/>
                </a:cubicBezTo>
                <a:cubicBezTo>
                  <a:pt x="1023380" y="1056323"/>
                  <a:pt x="1027190" y="1051560"/>
                  <a:pt x="1023380" y="1054418"/>
                </a:cubicBezTo>
                <a:cubicBezTo>
                  <a:pt x="1023380" y="1052513"/>
                  <a:pt x="1030047" y="1051560"/>
                  <a:pt x="1031952" y="1051560"/>
                </a:cubicBezTo>
                <a:cubicBezTo>
                  <a:pt x="1028142" y="1055370"/>
                  <a:pt x="1030047" y="1055370"/>
                  <a:pt x="1025285" y="1058228"/>
                </a:cubicBezTo>
                <a:close/>
                <a:moveTo>
                  <a:pt x="1052907" y="1010603"/>
                </a:moveTo>
                <a:lnTo>
                  <a:pt x="1054812" y="1012508"/>
                </a:lnTo>
                <a:lnTo>
                  <a:pt x="1050050" y="1018223"/>
                </a:lnTo>
                <a:cubicBezTo>
                  <a:pt x="1047192" y="1017270"/>
                  <a:pt x="1051955" y="1013460"/>
                  <a:pt x="1052907" y="1010603"/>
                </a:cubicBezTo>
                <a:close/>
                <a:moveTo>
                  <a:pt x="1061480" y="1021080"/>
                </a:moveTo>
                <a:cubicBezTo>
                  <a:pt x="1062432" y="1017270"/>
                  <a:pt x="1059575" y="1020128"/>
                  <a:pt x="1056717" y="1023938"/>
                </a:cubicBezTo>
                <a:cubicBezTo>
                  <a:pt x="1055765" y="1020128"/>
                  <a:pt x="1063385" y="1017270"/>
                  <a:pt x="1067195" y="1014413"/>
                </a:cubicBezTo>
                <a:cubicBezTo>
                  <a:pt x="1068147" y="1014413"/>
                  <a:pt x="1062432" y="1018223"/>
                  <a:pt x="1061480" y="1021080"/>
                </a:cubicBezTo>
                <a:close/>
                <a:moveTo>
                  <a:pt x="1066242" y="1000125"/>
                </a:moveTo>
                <a:cubicBezTo>
                  <a:pt x="1065290" y="1006793"/>
                  <a:pt x="1063385" y="1013460"/>
                  <a:pt x="1052907" y="1019175"/>
                </a:cubicBezTo>
                <a:cubicBezTo>
                  <a:pt x="1053860" y="1014413"/>
                  <a:pt x="1063385" y="1008698"/>
                  <a:pt x="1060527" y="1002983"/>
                </a:cubicBezTo>
                <a:cubicBezTo>
                  <a:pt x="1070052" y="994410"/>
                  <a:pt x="1075767" y="985838"/>
                  <a:pt x="1081482" y="982028"/>
                </a:cubicBezTo>
                <a:cubicBezTo>
                  <a:pt x="1080530" y="987743"/>
                  <a:pt x="1071957" y="997268"/>
                  <a:pt x="1066242" y="1000125"/>
                </a:cubicBezTo>
                <a:close/>
                <a:moveTo>
                  <a:pt x="1093865" y="967740"/>
                </a:moveTo>
                <a:cubicBezTo>
                  <a:pt x="1088150" y="973455"/>
                  <a:pt x="1085292" y="975360"/>
                  <a:pt x="1083387" y="981075"/>
                </a:cubicBezTo>
                <a:lnTo>
                  <a:pt x="1080530" y="978218"/>
                </a:lnTo>
                <a:cubicBezTo>
                  <a:pt x="1087197" y="972503"/>
                  <a:pt x="1091960" y="962025"/>
                  <a:pt x="1098627" y="955358"/>
                </a:cubicBezTo>
                <a:cubicBezTo>
                  <a:pt x="1098627" y="961073"/>
                  <a:pt x="1091960" y="963930"/>
                  <a:pt x="1093865" y="967740"/>
                </a:cubicBezTo>
                <a:close/>
                <a:moveTo>
                  <a:pt x="1156730" y="868680"/>
                </a:moveTo>
                <a:cubicBezTo>
                  <a:pt x="1153872" y="868680"/>
                  <a:pt x="1155777" y="864870"/>
                  <a:pt x="1152920" y="864870"/>
                </a:cubicBezTo>
                <a:cubicBezTo>
                  <a:pt x="1154825" y="862965"/>
                  <a:pt x="1157682" y="855345"/>
                  <a:pt x="1159587" y="858203"/>
                </a:cubicBezTo>
                <a:cubicBezTo>
                  <a:pt x="1157682" y="855345"/>
                  <a:pt x="1163397" y="848678"/>
                  <a:pt x="1166255" y="843915"/>
                </a:cubicBezTo>
                <a:cubicBezTo>
                  <a:pt x="1161492" y="853440"/>
                  <a:pt x="1161492" y="862013"/>
                  <a:pt x="1156730" y="868680"/>
                </a:cubicBezTo>
                <a:close/>
                <a:moveTo>
                  <a:pt x="1157682" y="895350"/>
                </a:moveTo>
                <a:cubicBezTo>
                  <a:pt x="1156730" y="894398"/>
                  <a:pt x="1154825" y="895350"/>
                  <a:pt x="1153872" y="897255"/>
                </a:cubicBezTo>
                <a:cubicBezTo>
                  <a:pt x="1151967" y="896303"/>
                  <a:pt x="1153872" y="893445"/>
                  <a:pt x="1156730" y="889635"/>
                </a:cubicBezTo>
                <a:cubicBezTo>
                  <a:pt x="1156730" y="892493"/>
                  <a:pt x="1158635" y="889635"/>
                  <a:pt x="1158635" y="892493"/>
                </a:cubicBezTo>
                <a:cubicBezTo>
                  <a:pt x="1160540" y="889635"/>
                  <a:pt x="1162445" y="883920"/>
                  <a:pt x="1164350" y="886778"/>
                </a:cubicBezTo>
                <a:cubicBezTo>
                  <a:pt x="1162445" y="887730"/>
                  <a:pt x="1160540" y="892493"/>
                  <a:pt x="1157682" y="895350"/>
                </a:cubicBezTo>
                <a:close/>
                <a:moveTo>
                  <a:pt x="1166255" y="878205"/>
                </a:moveTo>
                <a:cubicBezTo>
                  <a:pt x="1166255" y="873443"/>
                  <a:pt x="1168160" y="872490"/>
                  <a:pt x="1171017" y="868680"/>
                </a:cubicBezTo>
                <a:cubicBezTo>
                  <a:pt x="1171970" y="873443"/>
                  <a:pt x="1169112" y="874395"/>
                  <a:pt x="1166255" y="878205"/>
                </a:cubicBezTo>
                <a:close/>
                <a:moveTo>
                  <a:pt x="1171970" y="821055"/>
                </a:moveTo>
                <a:cubicBezTo>
                  <a:pt x="1171017" y="819150"/>
                  <a:pt x="1171970" y="817245"/>
                  <a:pt x="1172922" y="813435"/>
                </a:cubicBezTo>
                <a:cubicBezTo>
                  <a:pt x="1175780" y="814388"/>
                  <a:pt x="1173875" y="820103"/>
                  <a:pt x="1171970" y="821055"/>
                </a:cubicBezTo>
                <a:close/>
                <a:moveTo>
                  <a:pt x="1171017" y="800100"/>
                </a:moveTo>
                <a:cubicBezTo>
                  <a:pt x="1171017" y="796290"/>
                  <a:pt x="1172922" y="794385"/>
                  <a:pt x="1174827" y="788670"/>
                </a:cubicBezTo>
                <a:cubicBezTo>
                  <a:pt x="1176732" y="788670"/>
                  <a:pt x="1172922" y="798195"/>
                  <a:pt x="1171017" y="800100"/>
                </a:cubicBezTo>
                <a:close/>
                <a:moveTo>
                  <a:pt x="1178637" y="767715"/>
                </a:moveTo>
                <a:cubicBezTo>
                  <a:pt x="1180542" y="769620"/>
                  <a:pt x="1176732" y="773430"/>
                  <a:pt x="1176732" y="778193"/>
                </a:cubicBezTo>
                <a:cubicBezTo>
                  <a:pt x="1173875" y="778193"/>
                  <a:pt x="1178637" y="770573"/>
                  <a:pt x="1178637" y="767715"/>
                </a:cubicBezTo>
                <a:close/>
                <a:moveTo>
                  <a:pt x="1178637" y="792480"/>
                </a:moveTo>
                <a:cubicBezTo>
                  <a:pt x="1177685" y="786765"/>
                  <a:pt x="1178637" y="783908"/>
                  <a:pt x="1180542" y="775335"/>
                </a:cubicBezTo>
                <a:cubicBezTo>
                  <a:pt x="1181495" y="778193"/>
                  <a:pt x="1179590" y="785813"/>
                  <a:pt x="1183400" y="778193"/>
                </a:cubicBezTo>
                <a:cubicBezTo>
                  <a:pt x="1185305" y="781050"/>
                  <a:pt x="1179590" y="787718"/>
                  <a:pt x="1178637" y="792480"/>
                </a:cubicBezTo>
                <a:close/>
                <a:moveTo>
                  <a:pt x="1190067" y="726758"/>
                </a:moveTo>
                <a:cubicBezTo>
                  <a:pt x="1187210" y="741998"/>
                  <a:pt x="1188162" y="746760"/>
                  <a:pt x="1188162" y="754380"/>
                </a:cubicBezTo>
                <a:cubicBezTo>
                  <a:pt x="1187210" y="758190"/>
                  <a:pt x="1185305" y="755333"/>
                  <a:pt x="1184352" y="758190"/>
                </a:cubicBezTo>
                <a:cubicBezTo>
                  <a:pt x="1188162" y="757238"/>
                  <a:pt x="1185305" y="767715"/>
                  <a:pt x="1183400" y="775335"/>
                </a:cubicBezTo>
                <a:cubicBezTo>
                  <a:pt x="1180542" y="774383"/>
                  <a:pt x="1179590" y="774383"/>
                  <a:pt x="1179590" y="772478"/>
                </a:cubicBezTo>
                <a:cubicBezTo>
                  <a:pt x="1180542" y="771525"/>
                  <a:pt x="1182447" y="765810"/>
                  <a:pt x="1181495" y="763905"/>
                </a:cubicBezTo>
                <a:cubicBezTo>
                  <a:pt x="1178637" y="767715"/>
                  <a:pt x="1180542" y="759143"/>
                  <a:pt x="1178637" y="758190"/>
                </a:cubicBezTo>
                <a:cubicBezTo>
                  <a:pt x="1179590" y="755333"/>
                  <a:pt x="1180542" y="755333"/>
                  <a:pt x="1181495" y="757238"/>
                </a:cubicBezTo>
                <a:cubicBezTo>
                  <a:pt x="1182447" y="745808"/>
                  <a:pt x="1188162" y="733425"/>
                  <a:pt x="1189115" y="721995"/>
                </a:cubicBezTo>
                <a:cubicBezTo>
                  <a:pt x="1190067" y="721995"/>
                  <a:pt x="1190067" y="724853"/>
                  <a:pt x="1191020" y="722948"/>
                </a:cubicBezTo>
                <a:cubicBezTo>
                  <a:pt x="1187210" y="724853"/>
                  <a:pt x="1191972" y="718185"/>
                  <a:pt x="1190067" y="718185"/>
                </a:cubicBezTo>
                <a:cubicBezTo>
                  <a:pt x="1189115" y="720090"/>
                  <a:pt x="1188162" y="719138"/>
                  <a:pt x="1188162" y="718185"/>
                </a:cubicBezTo>
                <a:cubicBezTo>
                  <a:pt x="1189115" y="714375"/>
                  <a:pt x="1190067" y="711518"/>
                  <a:pt x="1191020" y="707708"/>
                </a:cubicBezTo>
                <a:cubicBezTo>
                  <a:pt x="1193877" y="706755"/>
                  <a:pt x="1189115" y="714375"/>
                  <a:pt x="1191972" y="714375"/>
                </a:cubicBezTo>
                <a:cubicBezTo>
                  <a:pt x="1192925" y="707708"/>
                  <a:pt x="1198640" y="698183"/>
                  <a:pt x="1195782" y="695325"/>
                </a:cubicBezTo>
                <a:cubicBezTo>
                  <a:pt x="1193877" y="701993"/>
                  <a:pt x="1193877" y="704850"/>
                  <a:pt x="1191020" y="707708"/>
                </a:cubicBezTo>
                <a:cubicBezTo>
                  <a:pt x="1191020" y="707708"/>
                  <a:pt x="1191020" y="707708"/>
                  <a:pt x="1191020" y="706755"/>
                </a:cubicBezTo>
                <a:cubicBezTo>
                  <a:pt x="1191972" y="701040"/>
                  <a:pt x="1193877" y="695325"/>
                  <a:pt x="1193877" y="688658"/>
                </a:cubicBezTo>
                <a:cubicBezTo>
                  <a:pt x="1194830" y="688658"/>
                  <a:pt x="1195782" y="687705"/>
                  <a:pt x="1196735" y="687705"/>
                </a:cubicBezTo>
                <a:cubicBezTo>
                  <a:pt x="1196735" y="687705"/>
                  <a:pt x="1196735" y="687705"/>
                  <a:pt x="1196735" y="687705"/>
                </a:cubicBezTo>
                <a:cubicBezTo>
                  <a:pt x="1198640" y="690563"/>
                  <a:pt x="1198640" y="695325"/>
                  <a:pt x="1197687" y="699135"/>
                </a:cubicBezTo>
                <a:cubicBezTo>
                  <a:pt x="1196735" y="702945"/>
                  <a:pt x="1194830" y="707708"/>
                  <a:pt x="1195782" y="711518"/>
                </a:cubicBezTo>
                <a:cubicBezTo>
                  <a:pt x="1193877" y="715328"/>
                  <a:pt x="1192925" y="714375"/>
                  <a:pt x="1191972" y="715328"/>
                </a:cubicBezTo>
                <a:cubicBezTo>
                  <a:pt x="1193877" y="718185"/>
                  <a:pt x="1191020" y="732473"/>
                  <a:pt x="1190067" y="735330"/>
                </a:cubicBezTo>
                <a:cubicBezTo>
                  <a:pt x="1188162" y="734378"/>
                  <a:pt x="1191972" y="727710"/>
                  <a:pt x="1190067" y="726758"/>
                </a:cubicBezTo>
                <a:close/>
                <a:moveTo>
                  <a:pt x="1190067" y="801053"/>
                </a:moveTo>
                <a:cubicBezTo>
                  <a:pt x="1192925" y="796290"/>
                  <a:pt x="1191020" y="793433"/>
                  <a:pt x="1193877" y="790575"/>
                </a:cubicBezTo>
                <a:cubicBezTo>
                  <a:pt x="1197687" y="790575"/>
                  <a:pt x="1192925" y="803910"/>
                  <a:pt x="1190067" y="801053"/>
                </a:cubicBezTo>
                <a:close/>
                <a:moveTo>
                  <a:pt x="1193877" y="787718"/>
                </a:moveTo>
                <a:cubicBezTo>
                  <a:pt x="1197687" y="785813"/>
                  <a:pt x="1199592" y="779145"/>
                  <a:pt x="1203402" y="779145"/>
                </a:cubicBezTo>
                <a:cubicBezTo>
                  <a:pt x="1200545" y="784860"/>
                  <a:pt x="1197687" y="790575"/>
                  <a:pt x="1193877" y="787718"/>
                </a:cubicBezTo>
                <a:close/>
                <a:moveTo>
                  <a:pt x="1226262" y="529590"/>
                </a:move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ubicBezTo>
                  <a:pt x="1226262" y="529590"/>
                  <a:pt x="1226262" y="529590"/>
                  <a:pt x="1226262" y="529590"/>
                </a:cubicBezTo>
                <a:close/>
                <a:moveTo>
                  <a:pt x="1230072" y="522923"/>
                </a:moveTo>
                <a:cubicBezTo>
                  <a:pt x="1231025" y="521018"/>
                  <a:pt x="1231025" y="529590"/>
                  <a:pt x="1231977" y="535305"/>
                </a:cubicBezTo>
                <a:cubicBezTo>
                  <a:pt x="1228167" y="533400"/>
                  <a:pt x="1229120" y="526733"/>
                  <a:pt x="1230072" y="52292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64437" y="344635"/>
            <a:ext cx="1752664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>
                    <a:lumMod val="100000"/>
                  </a:schemeClr>
                </a:solidFill>
                <a:effectLst/>
                <a:latin typeface="+mj-ea"/>
                <a:ea typeface="+mj-ea"/>
              </a:rPr>
              <a:t>目</a:t>
            </a:r>
            <a:endParaRPr lang="zh-CN" altLang="en-US" sz="80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83480" y="549275"/>
            <a:ext cx="1752664" cy="169277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9200" dirty="0">
                <a:solidFill>
                  <a:schemeClr val="accent1">
                    <a:lumMod val="100000"/>
                  </a:schemeClr>
                </a:solidFill>
                <a:effectLst/>
                <a:latin typeface="+mj-ea"/>
                <a:ea typeface="+mj-ea"/>
              </a:rPr>
              <a:t>录</a:t>
            </a:r>
            <a:endParaRPr lang="zh-CN" altLang="en-US" sz="9200" dirty="0">
              <a:solidFill>
                <a:schemeClr val="accent1">
                  <a:lumMod val="100000"/>
                </a:schemeClr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73736" y="1191706"/>
            <a:ext cx="2374129" cy="407908"/>
            <a:chOff x="8664212" y="2998449"/>
            <a:chExt cx="2374129" cy="407908"/>
          </a:xfrm>
        </p:grpSpPr>
        <p:cxnSp>
          <p:nvCxnSpPr>
            <p:cNvPr id="7" name="直线连接符 6"/>
            <p:cNvCxnSpPr>
              <a:stCxn id="16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/>
            <p:cNvCxnSpPr/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>
              <a:stCxn id="16" idx="0"/>
              <a:endCxn id="15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形状 13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5" name="任意形状 14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弧 15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 16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090897" y="738852"/>
            <a:ext cx="1861130" cy="628591"/>
            <a:chOff x="2162311" y="2604590"/>
            <a:chExt cx="2486206" cy="839708"/>
          </a:xfrm>
        </p:grpSpPr>
        <p:cxnSp>
          <p:nvCxnSpPr>
            <p:cNvPr id="19" name="直线连接符 18"/>
            <p:cNvCxnSpPr/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任意形状 20"/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2" name="直线连接符 21"/>
            <p:cNvCxnSpPr/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endCxn id="27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任意形状 24"/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6" name="任意形状 25"/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形状 26"/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弧 27"/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 28"/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 29"/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任意形状 30"/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形状 31"/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形状 32"/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692" name="文本框 691"/>
          <p:cNvSpPr txBox="1"/>
          <p:nvPr/>
        </p:nvSpPr>
        <p:spPr>
          <a:xfrm>
            <a:off x="6986797" y="2681618"/>
            <a:ext cx="615553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贰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90" name="文本框 689"/>
          <p:cNvSpPr txBox="1"/>
          <p:nvPr/>
        </p:nvSpPr>
        <p:spPr>
          <a:xfrm>
            <a:off x="7818450" y="2587943"/>
            <a:ext cx="274358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实现思路方法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94" name="文本框 793"/>
          <p:cNvSpPr txBox="1"/>
          <p:nvPr/>
        </p:nvSpPr>
        <p:spPr>
          <a:xfrm>
            <a:off x="1721867" y="4151144"/>
            <a:ext cx="615553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叁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92" name="文本框 791"/>
          <p:cNvSpPr txBox="1"/>
          <p:nvPr/>
        </p:nvSpPr>
        <p:spPr>
          <a:xfrm>
            <a:off x="2576273" y="4040048"/>
            <a:ext cx="274358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网站内容展示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96" name="文本框 895"/>
          <p:cNvSpPr txBox="1"/>
          <p:nvPr/>
        </p:nvSpPr>
        <p:spPr>
          <a:xfrm>
            <a:off x="6992860" y="4149065"/>
            <a:ext cx="615553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肆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94" name="文本框 893"/>
          <p:cNvSpPr txBox="1"/>
          <p:nvPr/>
        </p:nvSpPr>
        <p:spPr>
          <a:xfrm>
            <a:off x="7818450" y="4040048"/>
            <a:ext cx="274358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总结分析展望</a:t>
            </a:r>
            <a:endParaRPr lang="zh-CN" altLang="en-US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22315" y="2543900"/>
            <a:ext cx="827398" cy="860722"/>
            <a:chOff x="1536222" y="2412776"/>
            <a:chExt cx="999584" cy="1039842"/>
          </a:xfrm>
        </p:grpSpPr>
        <p:sp>
          <p:nvSpPr>
            <p:cNvPr id="587" name="任意形状 586"/>
            <p:cNvSpPr/>
            <p:nvPr/>
          </p:nvSpPr>
          <p:spPr>
            <a:xfrm>
              <a:off x="1645845" y="3069765"/>
              <a:ext cx="16919" cy="19188"/>
            </a:xfrm>
            <a:custGeom>
              <a:avLst/>
              <a:gdLst>
                <a:gd name="connsiteX0" fmla="*/ 4193 w 23005"/>
                <a:gd name="connsiteY0" fmla="*/ 374 h 26091"/>
                <a:gd name="connsiteX1" fmla="*/ 1336 w 23005"/>
                <a:gd name="connsiteY1" fmla="*/ 2279 h 26091"/>
                <a:gd name="connsiteX2" fmla="*/ 383 w 23005"/>
                <a:gd name="connsiteY2" fmla="*/ 9899 h 26091"/>
                <a:gd name="connsiteX3" fmla="*/ 6098 w 23005"/>
                <a:gd name="connsiteY3" fmla="*/ 25139 h 26091"/>
                <a:gd name="connsiteX4" fmla="*/ 8956 w 23005"/>
                <a:gd name="connsiteY4" fmla="*/ 26091 h 26091"/>
                <a:gd name="connsiteX5" fmla="*/ 22291 w 23005"/>
                <a:gd name="connsiteY5" fmla="*/ 13709 h 26091"/>
                <a:gd name="connsiteX6" fmla="*/ 22291 w 23005"/>
                <a:gd name="connsiteY6" fmla="*/ 9899 h 26091"/>
                <a:gd name="connsiteX7" fmla="*/ 4193 w 23005"/>
                <a:gd name="connsiteY7" fmla="*/ 374 h 2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5" h="26091">
                  <a:moveTo>
                    <a:pt x="4193" y="374"/>
                  </a:moveTo>
                  <a:cubicBezTo>
                    <a:pt x="3241" y="374"/>
                    <a:pt x="1336" y="1326"/>
                    <a:pt x="1336" y="2279"/>
                  </a:cubicBezTo>
                  <a:cubicBezTo>
                    <a:pt x="383" y="4184"/>
                    <a:pt x="383" y="6089"/>
                    <a:pt x="383" y="9899"/>
                  </a:cubicBezTo>
                  <a:cubicBezTo>
                    <a:pt x="-1522" y="14661"/>
                    <a:pt x="4193" y="19424"/>
                    <a:pt x="6098" y="25139"/>
                  </a:cubicBezTo>
                  <a:cubicBezTo>
                    <a:pt x="6098" y="26091"/>
                    <a:pt x="8956" y="26091"/>
                    <a:pt x="8956" y="26091"/>
                  </a:cubicBezTo>
                  <a:cubicBezTo>
                    <a:pt x="13718" y="22281"/>
                    <a:pt x="18481" y="17519"/>
                    <a:pt x="22291" y="13709"/>
                  </a:cubicBezTo>
                  <a:cubicBezTo>
                    <a:pt x="23243" y="12756"/>
                    <a:pt x="23243" y="10851"/>
                    <a:pt x="22291" y="9899"/>
                  </a:cubicBezTo>
                  <a:cubicBezTo>
                    <a:pt x="18481" y="4184"/>
                    <a:pt x="12766" y="-1531"/>
                    <a:pt x="4193" y="3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8" name="任意形状 587"/>
            <p:cNvSpPr/>
            <p:nvPr/>
          </p:nvSpPr>
          <p:spPr>
            <a:xfrm>
              <a:off x="1625111" y="3078338"/>
              <a:ext cx="13173" cy="19723"/>
            </a:xfrm>
            <a:custGeom>
              <a:avLst/>
              <a:gdLst>
                <a:gd name="connsiteX0" fmla="*/ 12383 w 17911"/>
                <a:gd name="connsiteY0" fmla="*/ 6816 h 26818"/>
                <a:gd name="connsiteX1" fmla="*/ 2858 w 17911"/>
                <a:gd name="connsiteY1" fmla="*/ 148 h 26818"/>
                <a:gd name="connsiteX2" fmla="*/ 0 w 17911"/>
                <a:gd name="connsiteY2" fmla="*/ 1100 h 26818"/>
                <a:gd name="connsiteX3" fmla="*/ 952 w 17911"/>
                <a:gd name="connsiteY3" fmla="*/ 3958 h 26818"/>
                <a:gd name="connsiteX4" fmla="*/ 6668 w 17911"/>
                <a:gd name="connsiteY4" fmla="*/ 17293 h 26818"/>
                <a:gd name="connsiteX5" fmla="*/ 6668 w 17911"/>
                <a:gd name="connsiteY5" fmla="*/ 24913 h 26818"/>
                <a:gd name="connsiteX6" fmla="*/ 9525 w 17911"/>
                <a:gd name="connsiteY6" fmla="*/ 26818 h 26818"/>
                <a:gd name="connsiteX7" fmla="*/ 17145 w 17911"/>
                <a:gd name="connsiteY7" fmla="*/ 17293 h 26818"/>
                <a:gd name="connsiteX8" fmla="*/ 12383 w 17911"/>
                <a:gd name="connsiteY8" fmla="*/ 6816 h 2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11" h="26818">
                  <a:moveTo>
                    <a:pt x="12383" y="6816"/>
                  </a:moveTo>
                  <a:cubicBezTo>
                    <a:pt x="11430" y="3006"/>
                    <a:pt x="7620" y="-805"/>
                    <a:pt x="2858" y="148"/>
                  </a:cubicBezTo>
                  <a:cubicBezTo>
                    <a:pt x="1905" y="148"/>
                    <a:pt x="0" y="1100"/>
                    <a:pt x="0" y="1100"/>
                  </a:cubicBezTo>
                  <a:cubicBezTo>
                    <a:pt x="0" y="1100"/>
                    <a:pt x="0" y="3006"/>
                    <a:pt x="952" y="3958"/>
                  </a:cubicBezTo>
                  <a:cubicBezTo>
                    <a:pt x="4763" y="7768"/>
                    <a:pt x="7620" y="11578"/>
                    <a:pt x="6668" y="17293"/>
                  </a:cubicBezTo>
                  <a:cubicBezTo>
                    <a:pt x="6668" y="19198"/>
                    <a:pt x="6668" y="22056"/>
                    <a:pt x="6668" y="24913"/>
                  </a:cubicBezTo>
                  <a:cubicBezTo>
                    <a:pt x="6668" y="25866"/>
                    <a:pt x="8573" y="26818"/>
                    <a:pt x="9525" y="26818"/>
                  </a:cubicBezTo>
                  <a:cubicBezTo>
                    <a:pt x="14288" y="26818"/>
                    <a:pt x="20003" y="21103"/>
                    <a:pt x="17145" y="17293"/>
                  </a:cubicBezTo>
                  <a:cubicBezTo>
                    <a:pt x="14288" y="13483"/>
                    <a:pt x="14288" y="10625"/>
                    <a:pt x="12383" y="681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89" name="任意形状 588"/>
            <p:cNvSpPr/>
            <p:nvPr/>
          </p:nvSpPr>
          <p:spPr>
            <a:xfrm>
              <a:off x="1674848" y="3110198"/>
              <a:ext cx="7943" cy="13080"/>
            </a:xfrm>
            <a:custGeom>
              <a:avLst/>
              <a:gdLst>
                <a:gd name="connsiteX0" fmla="*/ 8573 w 10800"/>
                <a:gd name="connsiteY0" fmla="*/ 2546 h 17785"/>
                <a:gd name="connsiteX1" fmla="*/ 4763 w 10800"/>
                <a:gd name="connsiteY1" fmla="*/ 641 h 17785"/>
                <a:gd name="connsiteX2" fmla="*/ 953 w 10800"/>
                <a:gd name="connsiteY2" fmla="*/ 4451 h 17785"/>
                <a:gd name="connsiteX3" fmla="*/ 0 w 10800"/>
                <a:gd name="connsiteY3" fmla="*/ 15881 h 17785"/>
                <a:gd name="connsiteX4" fmla="*/ 953 w 10800"/>
                <a:gd name="connsiteY4" fmla="*/ 17786 h 17785"/>
                <a:gd name="connsiteX5" fmla="*/ 4763 w 10800"/>
                <a:gd name="connsiteY5" fmla="*/ 14928 h 17785"/>
                <a:gd name="connsiteX6" fmla="*/ 8573 w 10800"/>
                <a:gd name="connsiteY6" fmla="*/ 2546 h 1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00" h="17785">
                  <a:moveTo>
                    <a:pt x="8573" y="2546"/>
                  </a:moveTo>
                  <a:cubicBezTo>
                    <a:pt x="7620" y="1593"/>
                    <a:pt x="6667" y="-1264"/>
                    <a:pt x="4763" y="641"/>
                  </a:cubicBezTo>
                  <a:cubicBezTo>
                    <a:pt x="2858" y="1593"/>
                    <a:pt x="953" y="4451"/>
                    <a:pt x="953" y="4451"/>
                  </a:cubicBezTo>
                  <a:cubicBezTo>
                    <a:pt x="3810" y="9213"/>
                    <a:pt x="0" y="12071"/>
                    <a:pt x="0" y="15881"/>
                  </a:cubicBezTo>
                  <a:cubicBezTo>
                    <a:pt x="0" y="16833"/>
                    <a:pt x="953" y="16833"/>
                    <a:pt x="953" y="17786"/>
                  </a:cubicBezTo>
                  <a:cubicBezTo>
                    <a:pt x="1905" y="16833"/>
                    <a:pt x="3810" y="15881"/>
                    <a:pt x="4763" y="14928"/>
                  </a:cubicBezTo>
                  <a:cubicBezTo>
                    <a:pt x="11430" y="11118"/>
                    <a:pt x="12383" y="8261"/>
                    <a:pt x="8573" y="254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0" name="任意形状 589"/>
            <p:cNvSpPr/>
            <p:nvPr/>
          </p:nvSpPr>
          <p:spPr>
            <a:xfrm>
              <a:off x="1618106" y="3039919"/>
              <a:ext cx="5082" cy="12609"/>
            </a:xfrm>
            <a:custGeom>
              <a:avLst/>
              <a:gdLst>
                <a:gd name="connsiteX0" fmla="*/ 2858 w 6910"/>
                <a:gd name="connsiteY0" fmla="*/ 0 h 17145"/>
                <a:gd name="connsiteX1" fmla="*/ 0 w 6910"/>
                <a:gd name="connsiteY1" fmla="*/ 1905 h 17145"/>
                <a:gd name="connsiteX2" fmla="*/ 0 w 6910"/>
                <a:gd name="connsiteY2" fmla="*/ 7620 h 17145"/>
                <a:gd name="connsiteX3" fmla="*/ 0 w 6910"/>
                <a:gd name="connsiteY3" fmla="*/ 7620 h 17145"/>
                <a:gd name="connsiteX4" fmla="*/ 0 w 6910"/>
                <a:gd name="connsiteY4" fmla="*/ 15240 h 17145"/>
                <a:gd name="connsiteX5" fmla="*/ 1905 w 6910"/>
                <a:gd name="connsiteY5" fmla="*/ 17145 h 17145"/>
                <a:gd name="connsiteX6" fmla="*/ 6668 w 6910"/>
                <a:gd name="connsiteY6" fmla="*/ 7620 h 17145"/>
                <a:gd name="connsiteX7" fmla="*/ 2858 w 6910"/>
                <a:gd name="connsiteY7" fmla="*/ 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10" h="17145">
                  <a:moveTo>
                    <a:pt x="2858" y="0"/>
                  </a:moveTo>
                  <a:cubicBezTo>
                    <a:pt x="1905" y="0"/>
                    <a:pt x="952" y="952"/>
                    <a:pt x="0" y="1905"/>
                  </a:cubicBezTo>
                  <a:cubicBezTo>
                    <a:pt x="0" y="3810"/>
                    <a:pt x="0" y="5715"/>
                    <a:pt x="0" y="7620"/>
                  </a:cubicBezTo>
                  <a:cubicBezTo>
                    <a:pt x="0" y="7620"/>
                    <a:pt x="0" y="7620"/>
                    <a:pt x="0" y="7620"/>
                  </a:cubicBezTo>
                  <a:cubicBezTo>
                    <a:pt x="0" y="10477"/>
                    <a:pt x="0" y="12383"/>
                    <a:pt x="0" y="15240"/>
                  </a:cubicBezTo>
                  <a:cubicBezTo>
                    <a:pt x="0" y="17145"/>
                    <a:pt x="952" y="17145"/>
                    <a:pt x="1905" y="17145"/>
                  </a:cubicBezTo>
                  <a:cubicBezTo>
                    <a:pt x="5715" y="15240"/>
                    <a:pt x="7620" y="12383"/>
                    <a:pt x="6668" y="7620"/>
                  </a:cubicBezTo>
                  <a:cubicBezTo>
                    <a:pt x="7620" y="4763"/>
                    <a:pt x="4763" y="952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1" name="任意形状 590"/>
            <p:cNvSpPr/>
            <p:nvPr/>
          </p:nvSpPr>
          <p:spPr>
            <a:xfrm>
              <a:off x="1835264" y="3222051"/>
              <a:ext cx="12609" cy="7995"/>
            </a:xfrm>
            <a:custGeom>
              <a:avLst/>
              <a:gdLst>
                <a:gd name="connsiteX0" fmla="*/ 17145 w 17145"/>
                <a:gd name="connsiteY0" fmla="*/ 9525 h 10871"/>
                <a:gd name="connsiteX1" fmla="*/ 17145 w 17145"/>
                <a:gd name="connsiteY1" fmla="*/ 8572 h 10871"/>
                <a:gd name="connsiteX2" fmla="*/ 1905 w 17145"/>
                <a:gd name="connsiteY2" fmla="*/ 0 h 10871"/>
                <a:gd name="connsiteX3" fmla="*/ 0 w 17145"/>
                <a:gd name="connsiteY3" fmla="*/ 3810 h 10871"/>
                <a:gd name="connsiteX4" fmla="*/ 953 w 17145"/>
                <a:gd name="connsiteY4" fmla="*/ 6667 h 10871"/>
                <a:gd name="connsiteX5" fmla="*/ 5715 w 17145"/>
                <a:gd name="connsiteY5" fmla="*/ 7620 h 10871"/>
                <a:gd name="connsiteX6" fmla="*/ 8573 w 17145"/>
                <a:gd name="connsiteY6" fmla="*/ 9525 h 10871"/>
                <a:gd name="connsiteX7" fmla="*/ 8573 w 17145"/>
                <a:gd name="connsiteY7" fmla="*/ 7620 h 10871"/>
                <a:gd name="connsiteX8" fmla="*/ 15240 w 17145"/>
                <a:gd name="connsiteY8" fmla="*/ 10477 h 10871"/>
                <a:gd name="connsiteX9" fmla="*/ 17145 w 17145"/>
                <a:gd name="connsiteY9" fmla="*/ 9525 h 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" h="10871">
                  <a:moveTo>
                    <a:pt x="17145" y="9525"/>
                  </a:moveTo>
                  <a:cubicBezTo>
                    <a:pt x="17145" y="9525"/>
                    <a:pt x="17145" y="8572"/>
                    <a:pt x="17145" y="8572"/>
                  </a:cubicBezTo>
                  <a:cubicBezTo>
                    <a:pt x="13335" y="2858"/>
                    <a:pt x="6668" y="1905"/>
                    <a:pt x="1905" y="0"/>
                  </a:cubicBezTo>
                  <a:cubicBezTo>
                    <a:pt x="953" y="1905"/>
                    <a:pt x="0" y="2858"/>
                    <a:pt x="0" y="3810"/>
                  </a:cubicBezTo>
                  <a:cubicBezTo>
                    <a:pt x="0" y="4763"/>
                    <a:pt x="953" y="6667"/>
                    <a:pt x="953" y="6667"/>
                  </a:cubicBezTo>
                  <a:cubicBezTo>
                    <a:pt x="2858" y="6667"/>
                    <a:pt x="3810" y="7620"/>
                    <a:pt x="5715" y="7620"/>
                  </a:cubicBezTo>
                  <a:cubicBezTo>
                    <a:pt x="6668" y="8572"/>
                    <a:pt x="7620" y="9525"/>
                    <a:pt x="8573" y="9525"/>
                  </a:cubicBezTo>
                  <a:cubicBezTo>
                    <a:pt x="9525" y="8572"/>
                    <a:pt x="8573" y="8572"/>
                    <a:pt x="8573" y="7620"/>
                  </a:cubicBezTo>
                  <a:cubicBezTo>
                    <a:pt x="10478" y="8572"/>
                    <a:pt x="13335" y="9525"/>
                    <a:pt x="15240" y="10477"/>
                  </a:cubicBezTo>
                  <a:cubicBezTo>
                    <a:pt x="14288" y="11430"/>
                    <a:pt x="16193" y="10477"/>
                    <a:pt x="17145" y="952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2" name="任意形状 591"/>
            <p:cNvSpPr/>
            <p:nvPr/>
          </p:nvSpPr>
          <p:spPr>
            <a:xfrm>
              <a:off x="1637721" y="3103482"/>
              <a:ext cx="8406" cy="8588"/>
            </a:xfrm>
            <a:custGeom>
              <a:avLst/>
              <a:gdLst>
                <a:gd name="connsiteX0" fmla="*/ 4763 w 11430"/>
                <a:gd name="connsiteY0" fmla="*/ 248 h 11677"/>
                <a:gd name="connsiteX1" fmla="*/ 0 w 11430"/>
                <a:gd name="connsiteY1" fmla="*/ 4058 h 11677"/>
                <a:gd name="connsiteX2" fmla="*/ 3810 w 11430"/>
                <a:gd name="connsiteY2" fmla="*/ 11678 h 11677"/>
                <a:gd name="connsiteX3" fmla="*/ 11430 w 11430"/>
                <a:gd name="connsiteY3" fmla="*/ 6915 h 11677"/>
                <a:gd name="connsiteX4" fmla="*/ 4763 w 11430"/>
                <a:gd name="connsiteY4" fmla="*/ 248 h 1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" h="11677">
                  <a:moveTo>
                    <a:pt x="4763" y="248"/>
                  </a:moveTo>
                  <a:cubicBezTo>
                    <a:pt x="2858" y="-705"/>
                    <a:pt x="0" y="1200"/>
                    <a:pt x="0" y="4058"/>
                  </a:cubicBezTo>
                  <a:cubicBezTo>
                    <a:pt x="0" y="8820"/>
                    <a:pt x="953" y="10725"/>
                    <a:pt x="3810" y="11678"/>
                  </a:cubicBezTo>
                  <a:cubicBezTo>
                    <a:pt x="5715" y="11678"/>
                    <a:pt x="10478" y="8820"/>
                    <a:pt x="11430" y="6915"/>
                  </a:cubicBezTo>
                  <a:cubicBezTo>
                    <a:pt x="11430" y="5010"/>
                    <a:pt x="7620" y="2153"/>
                    <a:pt x="4763" y="2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3" name="任意形状 592"/>
            <p:cNvSpPr/>
            <p:nvPr/>
          </p:nvSpPr>
          <p:spPr>
            <a:xfrm>
              <a:off x="1666442" y="3093157"/>
              <a:ext cx="4936" cy="12609"/>
            </a:xfrm>
            <a:custGeom>
              <a:avLst/>
              <a:gdLst>
                <a:gd name="connsiteX0" fmla="*/ 1905 w 6712"/>
                <a:gd name="connsiteY0" fmla="*/ 953 h 17145"/>
                <a:gd name="connsiteX1" fmla="*/ 953 w 6712"/>
                <a:gd name="connsiteY1" fmla="*/ 0 h 17145"/>
                <a:gd name="connsiteX2" fmla="*/ 0 w 6712"/>
                <a:gd name="connsiteY2" fmla="*/ 953 h 17145"/>
                <a:gd name="connsiteX3" fmla="*/ 0 w 6712"/>
                <a:gd name="connsiteY3" fmla="*/ 15240 h 17145"/>
                <a:gd name="connsiteX4" fmla="*/ 953 w 6712"/>
                <a:gd name="connsiteY4" fmla="*/ 17145 h 17145"/>
                <a:gd name="connsiteX5" fmla="*/ 2858 w 6712"/>
                <a:gd name="connsiteY5" fmla="*/ 16193 h 17145"/>
                <a:gd name="connsiteX6" fmla="*/ 4763 w 6712"/>
                <a:gd name="connsiteY6" fmla="*/ 5715 h 17145"/>
                <a:gd name="connsiteX7" fmla="*/ 1905 w 6712"/>
                <a:gd name="connsiteY7" fmla="*/ 953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12" h="17145">
                  <a:moveTo>
                    <a:pt x="1905" y="953"/>
                  </a:moveTo>
                  <a:cubicBezTo>
                    <a:pt x="1905" y="953"/>
                    <a:pt x="953" y="0"/>
                    <a:pt x="953" y="0"/>
                  </a:cubicBezTo>
                  <a:cubicBezTo>
                    <a:pt x="953" y="0"/>
                    <a:pt x="0" y="953"/>
                    <a:pt x="0" y="953"/>
                  </a:cubicBezTo>
                  <a:cubicBezTo>
                    <a:pt x="0" y="5715"/>
                    <a:pt x="0" y="10478"/>
                    <a:pt x="0" y="15240"/>
                  </a:cubicBezTo>
                  <a:cubicBezTo>
                    <a:pt x="0" y="16193"/>
                    <a:pt x="953" y="16193"/>
                    <a:pt x="953" y="17145"/>
                  </a:cubicBezTo>
                  <a:cubicBezTo>
                    <a:pt x="953" y="17145"/>
                    <a:pt x="1905" y="16193"/>
                    <a:pt x="2858" y="16193"/>
                  </a:cubicBezTo>
                  <a:cubicBezTo>
                    <a:pt x="7620" y="12383"/>
                    <a:pt x="7620" y="11430"/>
                    <a:pt x="4763" y="5715"/>
                  </a:cubicBezTo>
                  <a:cubicBezTo>
                    <a:pt x="3810" y="4763"/>
                    <a:pt x="2858" y="2858"/>
                    <a:pt x="1905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4" name="任意形状 593"/>
            <p:cNvSpPr/>
            <p:nvPr/>
          </p:nvSpPr>
          <p:spPr>
            <a:xfrm>
              <a:off x="1646828" y="3060233"/>
              <a:ext cx="4903" cy="7705"/>
            </a:xfrm>
            <a:custGeom>
              <a:avLst/>
              <a:gdLst>
                <a:gd name="connsiteX0" fmla="*/ 6667 w 6667"/>
                <a:gd name="connsiteY0" fmla="*/ 953 h 10477"/>
                <a:gd name="connsiteX1" fmla="*/ 5715 w 6667"/>
                <a:gd name="connsiteY1" fmla="*/ 0 h 10477"/>
                <a:gd name="connsiteX2" fmla="*/ 0 w 6667"/>
                <a:gd name="connsiteY2" fmla="*/ 8573 h 10477"/>
                <a:gd name="connsiteX3" fmla="*/ 953 w 6667"/>
                <a:gd name="connsiteY3" fmla="*/ 10478 h 10477"/>
                <a:gd name="connsiteX4" fmla="*/ 6667 w 6667"/>
                <a:gd name="connsiteY4" fmla="*/ 953 h 1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" h="10477">
                  <a:moveTo>
                    <a:pt x="6667" y="953"/>
                  </a:moveTo>
                  <a:cubicBezTo>
                    <a:pt x="6667" y="0"/>
                    <a:pt x="5715" y="0"/>
                    <a:pt x="5715" y="0"/>
                  </a:cubicBezTo>
                  <a:cubicBezTo>
                    <a:pt x="2858" y="0"/>
                    <a:pt x="0" y="4763"/>
                    <a:pt x="0" y="8573"/>
                  </a:cubicBezTo>
                  <a:cubicBezTo>
                    <a:pt x="0" y="9525"/>
                    <a:pt x="953" y="9525"/>
                    <a:pt x="953" y="10478"/>
                  </a:cubicBezTo>
                  <a:cubicBezTo>
                    <a:pt x="2858" y="8573"/>
                    <a:pt x="6667" y="3810"/>
                    <a:pt x="6667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5" name="任意形状 594"/>
            <p:cNvSpPr/>
            <p:nvPr/>
          </p:nvSpPr>
          <p:spPr>
            <a:xfrm>
              <a:off x="1651971" y="3119076"/>
              <a:ext cx="2562" cy="4202"/>
            </a:xfrm>
            <a:custGeom>
              <a:avLst/>
              <a:gdLst>
                <a:gd name="connsiteX0" fmla="*/ 626 w 3483"/>
                <a:gd name="connsiteY0" fmla="*/ 952 h 5714"/>
                <a:gd name="connsiteX1" fmla="*/ 1578 w 3483"/>
                <a:gd name="connsiteY1" fmla="*/ 5715 h 5714"/>
                <a:gd name="connsiteX2" fmla="*/ 3483 w 3483"/>
                <a:gd name="connsiteY2" fmla="*/ 4763 h 5714"/>
                <a:gd name="connsiteX3" fmla="*/ 1578 w 3483"/>
                <a:gd name="connsiteY3" fmla="*/ 0 h 5714"/>
                <a:gd name="connsiteX4" fmla="*/ 626 w 3483"/>
                <a:gd name="connsiteY4" fmla="*/ 952 h 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714">
                  <a:moveTo>
                    <a:pt x="626" y="952"/>
                  </a:moveTo>
                  <a:cubicBezTo>
                    <a:pt x="-327" y="2857"/>
                    <a:pt x="-327" y="3810"/>
                    <a:pt x="1578" y="5715"/>
                  </a:cubicBezTo>
                  <a:cubicBezTo>
                    <a:pt x="2531" y="5715"/>
                    <a:pt x="3483" y="4763"/>
                    <a:pt x="3483" y="4763"/>
                  </a:cubicBezTo>
                  <a:cubicBezTo>
                    <a:pt x="3483" y="2857"/>
                    <a:pt x="2531" y="1905"/>
                    <a:pt x="1578" y="0"/>
                  </a:cubicBezTo>
                  <a:cubicBezTo>
                    <a:pt x="1578" y="0"/>
                    <a:pt x="626" y="0"/>
                    <a:pt x="626" y="9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6" name="任意形状 595"/>
            <p:cNvSpPr/>
            <p:nvPr/>
          </p:nvSpPr>
          <p:spPr>
            <a:xfrm>
              <a:off x="1872392" y="3291812"/>
              <a:ext cx="6304" cy="3092"/>
            </a:xfrm>
            <a:custGeom>
              <a:avLst/>
              <a:gdLst>
                <a:gd name="connsiteX0" fmla="*/ 5715 w 8572"/>
                <a:gd name="connsiteY0" fmla="*/ 4205 h 4204"/>
                <a:gd name="connsiteX1" fmla="*/ 8572 w 8572"/>
                <a:gd name="connsiteY1" fmla="*/ 3252 h 4204"/>
                <a:gd name="connsiteX2" fmla="*/ 5715 w 8572"/>
                <a:gd name="connsiteY2" fmla="*/ 1347 h 4204"/>
                <a:gd name="connsiteX3" fmla="*/ 4763 w 8572"/>
                <a:gd name="connsiteY3" fmla="*/ 1347 h 4204"/>
                <a:gd name="connsiteX4" fmla="*/ 0 w 8572"/>
                <a:gd name="connsiteY4" fmla="*/ 394 h 4204"/>
                <a:gd name="connsiteX5" fmla="*/ 952 w 8572"/>
                <a:gd name="connsiteY5" fmla="*/ 2300 h 4204"/>
                <a:gd name="connsiteX6" fmla="*/ 4763 w 8572"/>
                <a:gd name="connsiteY6" fmla="*/ 3252 h 4204"/>
                <a:gd name="connsiteX7" fmla="*/ 5715 w 8572"/>
                <a:gd name="connsiteY7" fmla="*/ 4205 h 4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" h="4204">
                  <a:moveTo>
                    <a:pt x="5715" y="4205"/>
                  </a:moveTo>
                  <a:cubicBezTo>
                    <a:pt x="6667" y="4205"/>
                    <a:pt x="7620" y="3252"/>
                    <a:pt x="8572" y="3252"/>
                  </a:cubicBezTo>
                  <a:cubicBezTo>
                    <a:pt x="7620" y="2300"/>
                    <a:pt x="6667" y="1347"/>
                    <a:pt x="5715" y="1347"/>
                  </a:cubicBezTo>
                  <a:cubicBezTo>
                    <a:pt x="5715" y="1347"/>
                    <a:pt x="4763" y="1347"/>
                    <a:pt x="4763" y="1347"/>
                  </a:cubicBezTo>
                  <a:cubicBezTo>
                    <a:pt x="2857" y="394"/>
                    <a:pt x="952" y="-558"/>
                    <a:pt x="0" y="394"/>
                  </a:cubicBezTo>
                  <a:cubicBezTo>
                    <a:pt x="952" y="1347"/>
                    <a:pt x="952" y="1347"/>
                    <a:pt x="952" y="2300"/>
                  </a:cubicBezTo>
                  <a:cubicBezTo>
                    <a:pt x="1905" y="3252"/>
                    <a:pt x="3810" y="3252"/>
                    <a:pt x="4763" y="3252"/>
                  </a:cubicBezTo>
                  <a:cubicBezTo>
                    <a:pt x="4763" y="3252"/>
                    <a:pt x="4763" y="4205"/>
                    <a:pt x="5715" y="42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7" name="任意形状 596"/>
            <p:cNvSpPr/>
            <p:nvPr/>
          </p:nvSpPr>
          <p:spPr>
            <a:xfrm>
              <a:off x="1716879" y="2655063"/>
              <a:ext cx="2101" cy="2376"/>
            </a:xfrm>
            <a:custGeom>
              <a:avLst/>
              <a:gdLst>
                <a:gd name="connsiteX0" fmla="*/ 952 w 2857"/>
                <a:gd name="connsiteY0" fmla="*/ 374 h 3231"/>
                <a:gd name="connsiteX1" fmla="*/ 0 w 2857"/>
                <a:gd name="connsiteY1" fmla="*/ 3231 h 3231"/>
                <a:gd name="connsiteX2" fmla="*/ 2857 w 2857"/>
                <a:gd name="connsiteY2" fmla="*/ 2279 h 3231"/>
                <a:gd name="connsiteX3" fmla="*/ 952 w 2857"/>
                <a:gd name="connsiteY3" fmla="*/ 374 h 3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3231">
                  <a:moveTo>
                    <a:pt x="952" y="374"/>
                  </a:moveTo>
                  <a:cubicBezTo>
                    <a:pt x="0" y="374"/>
                    <a:pt x="0" y="2279"/>
                    <a:pt x="0" y="3231"/>
                  </a:cubicBezTo>
                  <a:cubicBezTo>
                    <a:pt x="952" y="3231"/>
                    <a:pt x="1905" y="3231"/>
                    <a:pt x="2857" y="2279"/>
                  </a:cubicBezTo>
                  <a:cubicBezTo>
                    <a:pt x="2857" y="374"/>
                    <a:pt x="1905" y="-579"/>
                    <a:pt x="952" y="3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8" name="任意形状 597"/>
            <p:cNvSpPr/>
            <p:nvPr/>
          </p:nvSpPr>
          <p:spPr>
            <a:xfrm>
              <a:off x="1716353" y="2656739"/>
              <a:ext cx="525" cy="525"/>
            </a:xfrm>
            <a:custGeom>
              <a:avLst/>
              <a:gdLst>
                <a:gd name="connsiteX0" fmla="*/ 714 w 714"/>
                <a:gd name="connsiteY0" fmla="*/ 0 h 714"/>
                <a:gd name="connsiteX1" fmla="*/ 714 w 714"/>
                <a:gd name="connsiteY1" fmla="*/ 0 h 714"/>
                <a:gd name="connsiteX2" fmla="*/ 714 w 714"/>
                <a:gd name="connsiteY2" fmla="*/ 0 h 714"/>
                <a:gd name="connsiteX3" fmla="*/ 714 w 714"/>
                <a:gd name="connsiteY3" fmla="*/ 0 h 714"/>
                <a:gd name="connsiteX4" fmla="*/ 714 w 714"/>
                <a:gd name="connsiteY4" fmla="*/ 0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" h="714">
                  <a:moveTo>
                    <a:pt x="714" y="0"/>
                  </a:moveTo>
                  <a:cubicBezTo>
                    <a:pt x="-238" y="0"/>
                    <a:pt x="-238" y="0"/>
                    <a:pt x="714" y="0"/>
                  </a:cubicBezTo>
                  <a:cubicBezTo>
                    <a:pt x="-238" y="952"/>
                    <a:pt x="-238" y="952"/>
                    <a:pt x="714" y="0"/>
                  </a:cubicBezTo>
                  <a:cubicBezTo>
                    <a:pt x="-238" y="952"/>
                    <a:pt x="-238" y="952"/>
                    <a:pt x="714" y="0"/>
                  </a:cubicBezTo>
                  <a:cubicBezTo>
                    <a:pt x="714" y="952"/>
                    <a:pt x="714" y="0"/>
                    <a:pt x="71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9" name="任意形状 598"/>
            <p:cNvSpPr/>
            <p:nvPr/>
          </p:nvSpPr>
          <p:spPr>
            <a:xfrm>
              <a:off x="1714586" y="2656739"/>
              <a:ext cx="1592" cy="2801"/>
            </a:xfrm>
            <a:custGeom>
              <a:avLst/>
              <a:gdLst>
                <a:gd name="connsiteX0" fmla="*/ 260 w 2164"/>
                <a:gd name="connsiteY0" fmla="*/ 2857 h 3809"/>
                <a:gd name="connsiteX1" fmla="*/ 2165 w 2164"/>
                <a:gd name="connsiteY1" fmla="*/ 3810 h 3809"/>
                <a:gd name="connsiteX2" fmla="*/ 2165 w 2164"/>
                <a:gd name="connsiteY2" fmla="*/ 0 h 3809"/>
                <a:gd name="connsiteX3" fmla="*/ 260 w 2164"/>
                <a:gd name="connsiteY3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4" h="3809">
                  <a:moveTo>
                    <a:pt x="260" y="2857"/>
                  </a:moveTo>
                  <a:cubicBezTo>
                    <a:pt x="260" y="3810"/>
                    <a:pt x="1212" y="3810"/>
                    <a:pt x="2165" y="3810"/>
                  </a:cubicBezTo>
                  <a:cubicBezTo>
                    <a:pt x="2165" y="2857"/>
                    <a:pt x="2165" y="1905"/>
                    <a:pt x="2165" y="0"/>
                  </a:cubicBezTo>
                  <a:cubicBezTo>
                    <a:pt x="1212" y="952"/>
                    <a:pt x="-693" y="952"/>
                    <a:pt x="260" y="28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0" name="任意形状 599"/>
            <p:cNvSpPr/>
            <p:nvPr/>
          </p:nvSpPr>
          <p:spPr>
            <a:xfrm>
              <a:off x="1716178" y="2659542"/>
              <a:ext cx="7005" cy="525"/>
            </a:xfrm>
            <a:custGeom>
              <a:avLst/>
              <a:gdLst>
                <a:gd name="connsiteX0" fmla="*/ 0 w 9525"/>
                <a:gd name="connsiteY0" fmla="*/ 0 h 714"/>
                <a:gd name="connsiteX1" fmla="*/ 0 w 9525"/>
                <a:gd name="connsiteY1" fmla="*/ 0 h 714"/>
                <a:gd name="connsiteX2" fmla="*/ 0 w 9525"/>
                <a:gd name="connsiteY2" fmla="*/ 0 h 714"/>
                <a:gd name="connsiteX3" fmla="*/ 0 w 9525"/>
                <a:gd name="connsiteY3" fmla="*/ 0 h 714"/>
                <a:gd name="connsiteX4" fmla="*/ 0 w 9525"/>
                <a:gd name="connsiteY4" fmla="*/ 0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714">
                  <a:moveTo>
                    <a:pt x="0" y="0"/>
                  </a:moveTo>
                  <a:cubicBezTo>
                    <a:pt x="0" y="953"/>
                    <a:pt x="0" y="953"/>
                    <a:pt x="0" y="0"/>
                  </a:cubicBezTo>
                  <a:cubicBezTo>
                    <a:pt x="0" y="953"/>
                    <a:pt x="0" y="953"/>
                    <a:pt x="0" y="0"/>
                  </a:cubicBezTo>
                  <a:cubicBezTo>
                    <a:pt x="0" y="953"/>
                    <a:pt x="0" y="95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1" name="任意形状 600"/>
            <p:cNvSpPr/>
            <p:nvPr/>
          </p:nvSpPr>
          <p:spPr>
            <a:xfrm>
              <a:off x="1621609" y="2736598"/>
              <a:ext cx="2101" cy="1400"/>
            </a:xfrm>
            <a:custGeom>
              <a:avLst/>
              <a:gdLst>
                <a:gd name="connsiteX0" fmla="*/ 0 w 2857"/>
                <a:gd name="connsiteY0" fmla="*/ 0 h 1904"/>
                <a:gd name="connsiteX1" fmla="*/ 0 w 2857"/>
                <a:gd name="connsiteY1" fmla="*/ 953 h 1904"/>
                <a:gd name="connsiteX2" fmla="*/ 2858 w 2857"/>
                <a:gd name="connsiteY2" fmla="*/ 1905 h 1904"/>
                <a:gd name="connsiteX3" fmla="*/ 0 w 28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1904">
                  <a:moveTo>
                    <a:pt x="0" y="0"/>
                  </a:moveTo>
                  <a:cubicBezTo>
                    <a:pt x="0" y="0"/>
                    <a:pt x="0" y="953"/>
                    <a:pt x="0" y="953"/>
                  </a:cubicBezTo>
                  <a:cubicBezTo>
                    <a:pt x="952" y="953"/>
                    <a:pt x="1905" y="1905"/>
                    <a:pt x="2858" y="1905"/>
                  </a:cubicBezTo>
                  <a:cubicBezTo>
                    <a:pt x="2858" y="953"/>
                    <a:pt x="190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2" name="任意形状 601"/>
            <p:cNvSpPr/>
            <p:nvPr/>
          </p:nvSpPr>
          <p:spPr>
            <a:xfrm>
              <a:off x="1623711" y="2738700"/>
              <a:ext cx="7005" cy="700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3" name="任意形状 602"/>
            <p:cNvSpPr/>
            <p:nvPr/>
          </p:nvSpPr>
          <p:spPr>
            <a:xfrm>
              <a:off x="1609701" y="2755862"/>
              <a:ext cx="2101" cy="1751"/>
            </a:xfrm>
            <a:custGeom>
              <a:avLst/>
              <a:gdLst>
                <a:gd name="connsiteX0" fmla="*/ 1905 w 2857"/>
                <a:gd name="connsiteY0" fmla="*/ 2381 h 2381"/>
                <a:gd name="connsiteX1" fmla="*/ 2857 w 2857"/>
                <a:gd name="connsiteY1" fmla="*/ 1429 h 2381"/>
                <a:gd name="connsiteX2" fmla="*/ 0 w 2857"/>
                <a:gd name="connsiteY2" fmla="*/ 1429 h 2381"/>
                <a:gd name="connsiteX3" fmla="*/ 1905 w 2857"/>
                <a:gd name="connsiteY3" fmla="*/ 2381 h 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2381">
                  <a:moveTo>
                    <a:pt x="1905" y="2381"/>
                  </a:moveTo>
                  <a:cubicBezTo>
                    <a:pt x="1905" y="2381"/>
                    <a:pt x="2857" y="1429"/>
                    <a:pt x="2857" y="1429"/>
                  </a:cubicBezTo>
                  <a:cubicBezTo>
                    <a:pt x="1905" y="-476"/>
                    <a:pt x="952" y="-476"/>
                    <a:pt x="0" y="1429"/>
                  </a:cubicBezTo>
                  <a:cubicBezTo>
                    <a:pt x="952" y="1429"/>
                    <a:pt x="952" y="2381"/>
                    <a:pt x="1905" y="23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4" name="任意形状 603"/>
            <p:cNvSpPr/>
            <p:nvPr/>
          </p:nvSpPr>
          <p:spPr>
            <a:xfrm>
              <a:off x="1601295" y="2770222"/>
              <a:ext cx="2101" cy="2101"/>
            </a:xfrm>
            <a:custGeom>
              <a:avLst/>
              <a:gdLst>
                <a:gd name="connsiteX0" fmla="*/ 952 w 2857"/>
                <a:gd name="connsiteY0" fmla="*/ 0 h 2857"/>
                <a:gd name="connsiteX1" fmla="*/ 0 w 2857"/>
                <a:gd name="connsiteY1" fmla="*/ 2858 h 2857"/>
                <a:gd name="connsiteX2" fmla="*/ 2857 w 2857"/>
                <a:gd name="connsiteY2" fmla="*/ 2858 h 2857"/>
                <a:gd name="connsiteX3" fmla="*/ 952 w 2857"/>
                <a:gd name="connsiteY3" fmla="*/ 0 h 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2857">
                  <a:moveTo>
                    <a:pt x="952" y="0"/>
                  </a:moveTo>
                  <a:cubicBezTo>
                    <a:pt x="0" y="0"/>
                    <a:pt x="0" y="952"/>
                    <a:pt x="0" y="2858"/>
                  </a:cubicBezTo>
                  <a:cubicBezTo>
                    <a:pt x="952" y="2858"/>
                    <a:pt x="1905" y="2858"/>
                    <a:pt x="2857" y="2858"/>
                  </a:cubicBezTo>
                  <a:cubicBezTo>
                    <a:pt x="2857" y="1905"/>
                    <a:pt x="2857" y="0"/>
                    <a:pt x="95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5" name="任意形状 604"/>
            <p:cNvSpPr/>
            <p:nvPr/>
          </p:nvSpPr>
          <p:spPr>
            <a:xfrm>
              <a:off x="1598492" y="2775126"/>
              <a:ext cx="7005" cy="7005"/>
            </a:xfrm>
            <a:custGeom>
              <a:avLst/>
              <a:gdLst>
                <a:gd name="connsiteX0" fmla="*/ 0 w 9525"/>
                <a:gd name="connsiteY0" fmla="*/ 0 h 9525"/>
                <a:gd name="connsiteX1" fmla="*/ 0 w 9525"/>
                <a:gd name="connsiteY1" fmla="*/ 0 h 9525"/>
                <a:gd name="connsiteX2" fmla="*/ 0 w 9525"/>
                <a:gd name="connsiteY2" fmla="*/ 0 h 9525"/>
                <a:gd name="connsiteX3" fmla="*/ 0 w 9525"/>
                <a:gd name="connsiteY3" fmla="*/ 0 h 9525"/>
                <a:gd name="connsiteX4" fmla="*/ 0 w 9525"/>
                <a:gd name="connsiteY4" fmla="*/ 0 h 9525"/>
                <a:gd name="connsiteX5" fmla="*/ 0 w 95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952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6" name="任意形状 605"/>
            <p:cNvSpPr/>
            <p:nvPr/>
          </p:nvSpPr>
          <p:spPr>
            <a:xfrm>
              <a:off x="1599193" y="2772324"/>
              <a:ext cx="2101" cy="2801"/>
            </a:xfrm>
            <a:custGeom>
              <a:avLst/>
              <a:gdLst>
                <a:gd name="connsiteX0" fmla="*/ 2857 w 2857"/>
                <a:gd name="connsiteY0" fmla="*/ 0 h 3809"/>
                <a:gd name="connsiteX1" fmla="*/ 0 w 2857"/>
                <a:gd name="connsiteY1" fmla="*/ 3810 h 3809"/>
                <a:gd name="connsiteX2" fmla="*/ 2857 w 2857"/>
                <a:gd name="connsiteY2" fmla="*/ 3810 h 3809"/>
                <a:gd name="connsiteX3" fmla="*/ 2857 w 2857"/>
                <a:gd name="connsiteY3" fmla="*/ 0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" h="3809">
                  <a:moveTo>
                    <a:pt x="2857" y="0"/>
                  </a:moveTo>
                  <a:cubicBezTo>
                    <a:pt x="952" y="0"/>
                    <a:pt x="0" y="952"/>
                    <a:pt x="0" y="3810"/>
                  </a:cubicBezTo>
                  <a:cubicBezTo>
                    <a:pt x="952" y="3810"/>
                    <a:pt x="1905" y="3810"/>
                    <a:pt x="2857" y="3810"/>
                  </a:cubicBezTo>
                  <a:cubicBezTo>
                    <a:pt x="2857" y="2857"/>
                    <a:pt x="2857" y="1905"/>
                    <a:pt x="28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7" name="任意形状 606"/>
            <p:cNvSpPr/>
            <p:nvPr/>
          </p:nvSpPr>
          <p:spPr>
            <a:xfrm>
              <a:off x="1597091" y="2775826"/>
              <a:ext cx="1401" cy="1400"/>
            </a:xfrm>
            <a:custGeom>
              <a:avLst/>
              <a:gdLst>
                <a:gd name="connsiteX0" fmla="*/ 1905 w 1905"/>
                <a:gd name="connsiteY0" fmla="*/ 0 h 1904"/>
                <a:gd name="connsiteX1" fmla="*/ 0 w 1905"/>
                <a:gd name="connsiteY1" fmla="*/ 952 h 1904"/>
                <a:gd name="connsiteX2" fmla="*/ 0 w 1905"/>
                <a:gd name="connsiteY2" fmla="*/ 1905 h 1904"/>
                <a:gd name="connsiteX3" fmla="*/ 1905 w 1905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1904">
                  <a:moveTo>
                    <a:pt x="1905" y="0"/>
                  </a:moveTo>
                  <a:cubicBezTo>
                    <a:pt x="953" y="0"/>
                    <a:pt x="0" y="952"/>
                    <a:pt x="0" y="952"/>
                  </a:cubicBezTo>
                  <a:cubicBezTo>
                    <a:pt x="0" y="952"/>
                    <a:pt x="0" y="1905"/>
                    <a:pt x="0" y="1905"/>
                  </a:cubicBezTo>
                  <a:cubicBezTo>
                    <a:pt x="953" y="1905"/>
                    <a:pt x="953" y="952"/>
                    <a:pt x="190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8" name="任意形状 607"/>
            <p:cNvSpPr/>
            <p:nvPr/>
          </p:nvSpPr>
          <p:spPr>
            <a:xfrm>
              <a:off x="1762412" y="3208741"/>
              <a:ext cx="1400" cy="1401"/>
            </a:xfrm>
            <a:custGeom>
              <a:avLst/>
              <a:gdLst>
                <a:gd name="connsiteX0" fmla="*/ 952 w 1904"/>
                <a:gd name="connsiteY0" fmla="*/ 1905 h 1905"/>
                <a:gd name="connsiteX1" fmla="*/ 1905 w 1904"/>
                <a:gd name="connsiteY1" fmla="*/ 953 h 1905"/>
                <a:gd name="connsiteX2" fmla="*/ 952 w 1904"/>
                <a:gd name="connsiteY2" fmla="*/ 0 h 1905"/>
                <a:gd name="connsiteX3" fmla="*/ 0 w 1904"/>
                <a:gd name="connsiteY3" fmla="*/ 1905 h 1905"/>
                <a:gd name="connsiteX4" fmla="*/ 952 w 1904"/>
                <a:gd name="connsiteY4" fmla="*/ 1905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1905">
                  <a:moveTo>
                    <a:pt x="952" y="1905"/>
                  </a:moveTo>
                  <a:cubicBezTo>
                    <a:pt x="952" y="1905"/>
                    <a:pt x="1905" y="953"/>
                    <a:pt x="1905" y="953"/>
                  </a:cubicBezTo>
                  <a:cubicBezTo>
                    <a:pt x="1905" y="953"/>
                    <a:pt x="952" y="0"/>
                    <a:pt x="952" y="0"/>
                  </a:cubicBezTo>
                  <a:cubicBezTo>
                    <a:pt x="952" y="953"/>
                    <a:pt x="0" y="953"/>
                    <a:pt x="0" y="1905"/>
                  </a:cubicBezTo>
                  <a:cubicBezTo>
                    <a:pt x="0" y="1905"/>
                    <a:pt x="0" y="1905"/>
                    <a:pt x="952" y="19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09" name="任意形状 608"/>
            <p:cNvSpPr/>
            <p:nvPr/>
          </p:nvSpPr>
          <p:spPr>
            <a:xfrm>
              <a:off x="1806544" y="3222751"/>
              <a:ext cx="1401" cy="1861"/>
            </a:xfrm>
            <a:custGeom>
              <a:avLst/>
              <a:gdLst>
                <a:gd name="connsiteX0" fmla="*/ 0 w 1905"/>
                <a:gd name="connsiteY0" fmla="*/ 953 h 2530"/>
                <a:gd name="connsiteX1" fmla="*/ 1905 w 1905"/>
                <a:gd name="connsiteY1" fmla="*/ 1905 h 2530"/>
                <a:gd name="connsiteX2" fmla="*/ 1905 w 1905"/>
                <a:gd name="connsiteY2" fmla="*/ 953 h 2530"/>
                <a:gd name="connsiteX3" fmla="*/ 952 w 1905"/>
                <a:gd name="connsiteY3" fmla="*/ 0 h 2530"/>
                <a:gd name="connsiteX4" fmla="*/ 0 w 1905"/>
                <a:gd name="connsiteY4" fmla="*/ 953 h 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" h="2530">
                  <a:moveTo>
                    <a:pt x="0" y="953"/>
                  </a:moveTo>
                  <a:cubicBezTo>
                    <a:pt x="952" y="2858"/>
                    <a:pt x="952" y="2858"/>
                    <a:pt x="1905" y="1905"/>
                  </a:cubicBezTo>
                  <a:cubicBezTo>
                    <a:pt x="1905" y="1905"/>
                    <a:pt x="1905" y="953"/>
                    <a:pt x="1905" y="953"/>
                  </a:cubicBezTo>
                  <a:cubicBezTo>
                    <a:pt x="1905" y="953"/>
                    <a:pt x="952" y="0"/>
                    <a:pt x="952" y="0"/>
                  </a:cubicBezTo>
                  <a:cubicBezTo>
                    <a:pt x="952" y="0"/>
                    <a:pt x="0" y="0"/>
                    <a:pt x="0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0" name="任意形状 609"/>
            <p:cNvSpPr/>
            <p:nvPr/>
          </p:nvSpPr>
          <p:spPr>
            <a:xfrm>
              <a:off x="1857681" y="3287198"/>
              <a:ext cx="1401" cy="1400"/>
            </a:xfrm>
            <a:custGeom>
              <a:avLst/>
              <a:gdLst>
                <a:gd name="connsiteX0" fmla="*/ 0 w 1905"/>
                <a:gd name="connsiteY0" fmla="*/ 953 h 1904"/>
                <a:gd name="connsiteX1" fmla="*/ 953 w 1905"/>
                <a:gd name="connsiteY1" fmla="*/ 1905 h 1904"/>
                <a:gd name="connsiteX2" fmla="*/ 1905 w 1905"/>
                <a:gd name="connsiteY2" fmla="*/ 953 h 1904"/>
                <a:gd name="connsiteX3" fmla="*/ 953 w 1905"/>
                <a:gd name="connsiteY3" fmla="*/ 0 h 1904"/>
                <a:gd name="connsiteX4" fmla="*/ 0 w 1905"/>
                <a:gd name="connsiteY4" fmla="*/ 95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" h="1904">
                  <a:moveTo>
                    <a:pt x="0" y="953"/>
                  </a:moveTo>
                  <a:cubicBezTo>
                    <a:pt x="0" y="953"/>
                    <a:pt x="953" y="1905"/>
                    <a:pt x="953" y="1905"/>
                  </a:cubicBezTo>
                  <a:cubicBezTo>
                    <a:pt x="953" y="1905"/>
                    <a:pt x="1905" y="953"/>
                    <a:pt x="1905" y="953"/>
                  </a:cubicBezTo>
                  <a:cubicBezTo>
                    <a:pt x="1905" y="953"/>
                    <a:pt x="953" y="0"/>
                    <a:pt x="953" y="0"/>
                  </a:cubicBezTo>
                  <a:cubicBezTo>
                    <a:pt x="0" y="0"/>
                    <a:pt x="0" y="953"/>
                    <a:pt x="0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1" name="任意形状 610"/>
            <p:cNvSpPr/>
            <p:nvPr/>
          </p:nvSpPr>
          <p:spPr>
            <a:xfrm>
              <a:off x="1907767" y="3292802"/>
              <a:ext cx="1751" cy="1401"/>
            </a:xfrm>
            <a:custGeom>
              <a:avLst/>
              <a:gdLst>
                <a:gd name="connsiteX0" fmla="*/ 2381 w 2381"/>
                <a:gd name="connsiteY0" fmla="*/ 953 h 1905"/>
                <a:gd name="connsiteX1" fmla="*/ 1429 w 2381"/>
                <a:gd name="connsiteY1" fmla="*/ 0 h 1905"/>
                <a:gd name="connsiteX2" fmla="*/ 1429 w 2381"/>
                <a:gd name="connsiteY2" fmla="*/ 1905 h 1905"/>
                <a:gd name="connsiteX3" fmla="*/ 2381 w 2381"/>
                <a:gd name="connsiteY3" fmla="*/ 953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" h="1905">
                  <a:moveTo>
                    <a:pt x="2381" y="953"/>
                  </a:moveTo>
                  <a:cubicBezTo>
                    <a:pt x="2381" y="953"/>
                    <a:pt x="1429" y="0"/>
                    <a:pt x="1429" y="0"/>
                  </a:cubicBezTo>
                  <a:cubicBezTo>
                    <a:pt x="-476" y="953"/>
                    <a:pt x="-476" y="1905"/>
                    <a:pt x="1429" y="1905"/>
                  </a:cubicBezTo>
                  <a:cubicBezTo>
                    <a:pt x="1429" y="1905"/>
                    <a:pt x="2381" y="1905"/>
                    <a:pt x="2381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2" name="任意形状 611"/>
            <p:cNvSpPr/>
            <p:nvPr/>
          </p:nvSpPr>
          <p:spPr>
            <a:xfrm>
              <a:off x="2359423" y="2569876"/>
              <a:ext cx="4002" cy="9106"/>
            </a:xfrm>
            <a:custGeom>
              <a:avLst/>
              <a:gdLst>
                <a:gd name="connsiteX0" fmla="*/ 4522 w 5441"/>
                <a:gd name="connsiteY0" fmla="*/ 12383 h 12382"/>
                <a:gd name="connsiteX1" fmla="*/ 712 w 5441"/>
                <a:gd name="connsiteY1" fmla="*/ 0 h 12382"/>
                <a:gd name="connsiteX2" fmla="*/ 4522 w 5441"/>
                <a:gd name="connsiteY2" fmla="*/ 12383 h 1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41" h="12382">
                  <a:moveTo>
                    <a:pt x="4522" y="12383"/>
                  </a:moveTo>
                  <a:cubicBezTo>
                    <a:pt x="6427" y="9525"/>
                    <a:pt x="5474" y="4763"/>
                    <a:pt x="712" y="0"/>
                  </a:cubicBezTo>
                  <a:cubicBezTo>
                    <a:pt x="-2146" y="1905"/>
                    <a:pt x="4522" y="7620"/>
                    <a:pt x="4522" y="1238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3" name="任意形状 612"/>
            <p:cNvSpPr/>
            <p:nvPr/>
          </p:nvSpPr>
          <p:spPr>
            <a:xfrm>
              <a:off x="2036142" y="2459897"/>
              <a:ext cx="10056" cy="3672"/>
            </a:xfrm>
            <a:custGeom>
              <a:avLst/>
              <a:gdLst>
                <a:gd name="connsiteX0" fmla="*/ 10708 w 13673"/>
                <a:gd name="connsiteY0" fmla="*/ 3810 h 4993"/>
                <a:gd name="connsiteX1" fmla="*/ 10708 w 13673"/>
                <a:gd name="connsiteY1" fmla="*/ 0 h 4993"/>
                <a:gd name="connsiteX2" fmla="*/ 230 w 13673"/>
                <a:gd name="connsiteY2" fmla="*/ 953 h 4993"/>
                <a:gd name="connsiteX3" fmla="*/ 10708 w 13673"/>
                <a:gd name="connsiteY3" fmla="*/ 3810 h 4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73" h="4993">
                  <a:moveTo>
                    <a:pt x="10708" y="3810"/>
                  </a:moveTo>
                  <a:cubicBezTo>
                    <a:pt x="3088" y="2858"/>
                    <a:pt x="20233" y="1905"/>
                    <a:pt x="10708" y="0"/>
                  </a:cubicBezTo>
                  <a:cubicBezTo>
                    <a:pt x="10708" y="2858"/>
                    <a:pt x="3088" y="0"/>
                    <a:pt x="230" y="953"/>
                  </a:cubicBezTo>
                  <a:cubicBezTo>
                    <a:pt x="-1675" y="3810"/>
                    <a:pt x="8803" y="6667"/>
                    <a:pt x="10708" y="38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4" name="任意形状 613"/>
            <p:cNvSpPr/>
            <p:nvPr/>
          </p:nvSpPr>
          <p:spPr>
            <a:xfrm>
              <a:off x="1855232" y="2478810"/>
              <a:ext cx="4505" cy="4903"/>
            </a:xfrm>
            <a:custGeom>
              <a:avLst/>
              <a:gdLst>
                <a:gd name="connsiteX0" fmla="*/ 5235 w 6126"/>
                <a:gd name="connsiteY0" fmla="*/ 0 h 6667"/>
                <a:gd name="connsiteX1" fmla="*/ 472 w 6126"/>
                <a:gd name="connsiteY1" fmla="*/ 6667 h 6667"/>
                <a:gd name="connsiteX2" fmla="*/ 5235 w 6126"/>
                <a:gd name="connsiteY2" fmla="*/ 0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6" h="6667">
                  <a:moveTo>
                    <a:pt x="5235" y="0"/>
                  </a:moveTo>
                  <a:cubicBezTo>
                    <a:pt x="-480" y="1905"/>
                    <a:pt x="-480" y="3810"/>
                    <a:pt x="472" y="6667"/>
                  </a:cubicBezTo>
                  <a:cubicBezTo>
                    <a:pt x="6187" y="4763"/>
                    <a:pt x="7140" y="2858"/>
                    <a:pt x="523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5" name="任意形状 614"/>
            <p:cNvSpPr/>
            <p:nvPr/>
          </p:nvSpPr>
          <p:spPr>
            <a:xfrm>
              <a:off x="2068535" y="2463867"/>
              <a:ext cx="59543" cy="10740"/>
            </a:xfrm>
            <a:custGeom>
              <a:avLst/>
              <a:gdLst>
                <a:gd name="connsiteX0" fmla="*/ 43815 w 80962"/>
                <a:gd name="connsiteY0" fmla="*/ 4126 h 14603"/>
                <a:gd name="connsiteX1" fmla="*/ 32385 w 80962"/>
                <a:gd name="connsiteY1" fmla="*/ 6031 h 14603"/>
                <a:gd name="connsiteX2" fmla="*/ 0 w 80962"/>
                <a:gd name="connsiteY2" fmla="*/ 1269 h 14603"/>
                <a:gd name="connsiteX3" fmla="*/ 40005 w 80962"/>
                <a:gd name="connsiteY3" fmla="*/ 6984 h 14603"/>
                <a:gd name="connsiteX4" fmla="*/ 60007 w 80962"/>
                <a:gd name="connsiteY4" fmla="*/ 10794 h 14603"/>
                <a:gd name="connsiteX5" fmla="*/ 80963 w 80962"/>
                <a:gd name="connsiteY5" fmla="*/ 14604 h 14603"/>
                <a:gd name="connsiteX6" fmla="*/ 63817 w 80962"/>
                <a:gd name="connsiteY6" fmla="*/ 7936 h 14603"/>
                <a:gd name="connsiteX7" fmla="*/ 43815 w 80962"/>
                <a:gd name="connsiteY7" fmla="*/ 4126 h 14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962" h="14603">
                  <a:moveTo>
                    <a:pt x="43815" y="4126"/>
                  </a:moveTo>
                  <a:cubicBezTo>
                    <a:pt x="40005" y="4126"/>
                    <a:pt x="37148" y="6031"/>
                    <a:pt x="32385" y="6031"/>
                  </a:cubicBezTo>
                  <a:cubicBezTo>
                    <a:pt x="32385" y="3174"/>
                    <a:pt x="5715" y="-2541"/>
                    <a:pt x="0" y="1269"/>
                  </a:cubicBezTo>
                  <a:cubicBezTo>
                    <a:pt x="14288" y="3174"/>
                    <a:pt x="26670" y="5079"/>
                    <a:pt x="40005" y="6984"/>
                  </a:cubicBezTo>
                  <a:cubicBezTo>
                    <a:pt x="46673" y="7936"/>
                    <a:pt x="53340" y="8889"/>
                    <a:pt x="60007" y="10794"/>
                  </a:cubicBezTo>
                  <a:cubicBezTo>
                    <a:pt x="66675" y="11746"/>
                    <a:pt x="73342" y="13651"/>
                    <a:pt x="80963" y="14604"/>
                  </a:cubicBezTo>
                  <a:cubicBezTo>
                    <a:pt x="78105" y="9841"/>
                    <a:pt x="70485" y="8889"/>
                    <a:pt x="63817" y="7936"/>
                  </a:cubicBezTo>
                  <a:cubicBezTo>
                    <a:pt x="56198" y="6984"/>
                    <a:pt x="48577" y="6984"/>
                    <a:pt x="43815" y="41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6" name="任意形状 615"/>
            <p:cNvSpPr/>
            <p:nvPr/>
          </p:nvSpPr>
          <p:spPr>
            <a:xfrm>
              <a:off x="2052344" y="2459082"/>
              <a:ext cx="12688" cy="5016"/>
            </a:xfrm>
            <a:custGeom>
              <a:avLst/>
              <a:gdLst>
                <a:gd name="connsiteX0" fmla="*/ 17252 w 17252"/>
                <a:gd name="connsiteY0" fmla="*/ 154 h 6821"/>
                <a:gd name="connsiteX1" fmla="*/ 2012 w 17252"/>
                <a:gd name="connsiteY1" fmla="*/ 2059 h 6821"/>
                <a:gd name="connsiteX2" fmla="*/ 2012 w 17252"/>
                <a:gd name="connsiteY2" fmla="*/ 6822 h 6821"/>
                <a:gd name="connsiteX3" fmla="*/ 17252 w 17252"/>
                <a:gd name="connsiteY3" fmla="*/ 154 h 6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52" h="6821">
                  <a:moveTo>
                    <a:pt x="17252" y="154"/>
                  </a:moveTo>
                  <a:cubicBezTo>
                    <a:pt x="9632" y="-798"/>
                    <a:pt x="9632" y="3012"/>
                    <a:pt x="2012" y="2059"/>
                  </a:cubicBezTo>
                  <a:cubicBezTo>
                    <a:pt x="4870" y="4917"/>
                    <a:pt x="-3703" y="5869"/>
                    <a:pt x="2012" y="6822"/>
                  </a:cubicBezTo>
                  <a:cubicBezTo>
                    <a:pt x="3917" y="3012"/>
                    <a:pt x="13442" y="3964"/>
                    <a:pt x="17252" y="1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7" name="任意形状 616"/>
            <p:cNvSpPr/>
            <p:nvPr/>
          </p:nvSpPr>
          <p:spPr>
            <a:xfrm>
              <a:off x="1601704" y="2754111"/>
              <a:ext cx="5194" cy="14099"/>
            </a:xfrm>
            <a:custGeom>
              <a:avLst/>
              <a:gdLst>
                <a:gd name="connsiteX0" fmla="*/ 395 w 7062"/>
                <a:gd name="connsiteY0" fmla="*/ 19050 h 19171"/>
                <a:gd name="connsiteX1" fmla="*/ 7062 w 7062"/>
                <a:gd name="connsiteY1" fmla="*/ 0 h 19171"/>
                <a:gd name="connsiteX2" fmla="*/ 1347 w 7062"/>
                <a:gd name="connsiteY2" fmla="*/ 9525 h 19171"/>
                <a:gd name="connsiteX3" fmla="*/ 395 w 7062"/>
                <a:gd name="connsiteY3" fmla="*/ 19050 h 1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62" h="19171">
                  <a:moveTo>
                    <a:pt x="395" y="19050"/>
                  </a:moveTo>
                  <a:cubicBezTo>
                    <a:pt x="2300" y="10478"/>
                    <a:pt x="5157" y="4763"/>
                    <a:pt x="7062" y="0"/>
                  </a:cubicBezTo>
                  <a:cubicBezTo>
                    <a:pt x="5157" y="0"/>
                    <a:pt x="3252" y="4763"/>
                    <a:pt x="1347" y="9525"/>
                  </a:cubicBezTo>
                  <a:cubicBezTo>
                    <a:pt x="395" y="15240"/>
                    <a:pt x="-558" y="20003"/>
                    <a:pt x="395" y="190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8" name="任意形状 617"/>
            <p:cNvSpPr/>
            <p:nvPr/>
          </p:nvSpPr>
          <p:spPr>
            <a:xfrm>
              <a:off x="1814079" y="2570195"/>
              <a:ext cx="6475" cy="3184"/>
            </a:xfrm>
            <a:custGeom>
              <a:avLst/>
              <a:gdLst>
                <a:gd name="connsiteX0" fmla="*/ 232 w 8804"/>
                <a:gd name="connsiteY0" fmla="*/ 4329 h 4329"/>
                <a:gd name="connsiteX1" fmla="*/ 8804 w 8804"/>
                <a:gd name="connsiteY1" fmla="*/ 519 h 4329"/>
                <a:gd name="connsiteX2" fmla="*/ 232 w 8804"/>
                <a:gd name="connsiteY2" fmla="*/ 4329 h 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04" h="4329">
                  <a:moveTo>
                    <a:pt x="232" y="4329"/>
                  </a:moveTo>
                  <a:cubicBezTo>
                    <a:pt x="4042" y="2424"/>
                    <a:pt x="4994" y="4329"/>
                    <a:pt x="8804" y="519"/>
                  </a:cubicBezTo>
                  <a:cubicBezTo>
                    <a:pt x="8804" y="-1386"/>
                    <a:pt x="-1673" y="2424"/>
                    <a:pt x="232" y="43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19" name="任意形状 618"/>
            <p:cNvSpPr/>
            <p:nvPr/>
          </p:nvSpPr>
          <p:spPr>
            <a:xfrm>
              <a:off x="2120372" y="2422944"/>
              <a:ext cx="5800" cy="3327"/>
            </a:xfrm>
            <a:custGeom>
              <a:avLst/>
              <a:gdLst>
                <a:gd name="connsiteX0" fmla="*/ 2857 w 7886"/>
                <a:gd name="connsiteY0" fmla="*/ 3572 h 4524"/>
                <a:gd name="connsiteX1" fmla="*/ 7620 w 7886"/>
                <a:gd name="connsiteY1" fmla="*/ 4524 h 4524"/>
                <a:gd name="connsiteX2" fmla="*/ 6667 w 7886"/>
                <a:gd name="connsiteY2" fmla="*/ 714 h 4524"/>
                <a:gd name="connsiteX3" fmla="*/ 0 w 7886"/>
                <a:gd name="connsiteY3" fmla="*/ 714 h 4524"/>
                <a:gd name="connsiteX4" fmla="*/ 2857 w 7886"/>
                <a:gd name="connsiteY4" fmla="*/ 3572 h 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86" h="4524">
                  <a:moveTo>
                    <a:pt x="2857" y="3572"/>
                  </a:moveTo>
                  <a:lnTo>
                    <a:pt x="7620" y="4524"/>
                  </a:lnTo>
                  <a:cubicBezTo>
                    <a:pt x="8572" y="3572"/>
                    <a:pt x="6667" y="2619"/>
                    <a:pt x="6667" y="714"/>
                  </a:cubicBezTo>
                  <a:cubicBezTo>
                    <a:pt x="3810" y="-238"/>
                    <a:pt x="952" y="-238"/>
                    <a:pt x="0" y="714"/>
                  </a:cubicBezTo>
                  <a:cubicBezTo>
                    <a:pt x="4763" y="1667"/>
                    <a:pt x="5715" y="2619"/>
                    <a:pt x="2857" y="357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0" name="任意形状 619"/>
            <p:cNvSpPr/>
            <p:nvPr/>
          </p:nvSpPr>
          <p:spPr>
            <a:xfrm>
              <a:off x="2151896" y="2492481"/>
              <a:ext cx="5106" cy="2440"/>
            </a:xfrm>
            <a:custGeom>
              <a:avLst/>
              <a:gdLst>
                <a:gd name="connsiteX0" fmla="*/ 0 w 6943"/>
                <a:gd name="connsiteY0" fmla="*/ 1414 h 3318"/>
                <a:gd name="connsiteX1" fmla="*/ 6667 w 6943"/>
                <a:gd name="connsiteY1" fmla="*/ 3319 h 3318"/>
                <a:gd name="connsiteX2" fmla="*/ 0 w 6943"/>
                <a:gd name="connsiteY2" fmla="*/ 1414 h 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43" h="3318">
                  <a:moveTo>
                    <a:pt x="0" y="1414"/>
                  </a:moveTo>
                  <a:lnTo>
                    <a:pt x="6667" y="3319"/>
                  </a:lnTo>
                  <a:cubicBezTo>
                    <a:pt x="8572" y="461"/>
                    <a:pt x="0" y="-1444"/>
                    <a:pt x="0" y="14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1" name="任意形状 620"/>
            <p:cNvSpPr/>
            <p:nvPr/>
          </p:nvSpPr>
          <p:spPr>
            <a:xfrm>
              <a:off x="2166606" y="2470993"/>
              <a:ext cx="7005" cy="3241"/>
            </a:xfrm>
            <a:custGeom>
              <a:avLst/>
              <a:gdLst>
                <a:gd name="connsiteX0" fmla="*/ 9525 w 9525"/>
                <a:gd name="connsiteY0" fmla="*/ 3962 h 4407"/>
                <a:gd name="connsiteX1" fmla="*/ 0 w 9525"/>
                <a:gd name="connsiteY1" fmla="*/ 152 h 4407"/>
                <a:gd name="connsiteX2" fmla="*/ 9525 w 9525"/>
                <a:gd name="connsiteY2" fmla="*/ 3962 h 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4407">
                  <a:moveTo>
                    <a:pt x="9525" y="3962"/>
                  </a:moveTo>
                  <a:cubicBezTo>
                    <a:pt x="8573" y="3009"/>
                    <a:pt x="952" y="-801"/>
                    <a:pt x="0" y="152"/>
                  </a:cubicBezTo>
                  <a:cubicBezTo>
                    <a:pt x="3810" y="1104"/>
                    <a:pt x="6667" y="5867"/>
                    <a:pt x="9525" y="396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2" name="任意形状 621"/>
            <p:cNvSpPr/>
            <p:nvPr/>
          </p:nvSpPr>
          <p:spPr>
            <a:xfrm>
              <a:off x="2170809" y="2499125"/>
              <a:ext cx="7005" cy="2471"/>
            </a:xfrm>
            <a:custGeom>
              <a:avLst/>
              <a:gdLst>
                <a:gd name="connsiteX0" fmla="*/ 9525 w 9525"/>
                <a:gd name="connsiteY0" fmla="*/ 1905 h 3360"/>
                <a:gd name="connsiteX1" fmla="*/ 0 w 9525"/>
                <a:gd name="connsiteY1" fmla="*/ 0 h 3360"/>
                <a:gd name="connsiteX2" fmla="*/ 9525 w 9525"/>
                <a:gd name="connsiteY2" fmla="*/ 1905 h 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3360">
                  <a:moveTo>
                    <a:pt x="9525" y="1905"/>
                  </a:moveTo>
                  <a:cubicBezTo>
                    <a:pt x="5715" y="0"/>
                    <a:pt x="1905" y="0"/>
                    <a:pt x="0" y="0"/>
                  </a:cubicBezTo>
                  <a:cubicBezTo>
                    <a:pt x="2858" y="952"/>
                    <a:pt x="9525" y="5715"/>
                    <a:pt x="9525" y="19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3" name="任意形状 622"/>
            <p:cNvSpPr/>
            <p:nvPr/>
          </p:nvSpPr>
          <p:spPr>
            <a:xfrm>
              <a:off x="2184649" y="2495863"/>
              <a:ext cx="6227" cy="3262"/>
            </a:xfrm>
            <a:custGeom>
              <a:avLst/>
              <a:gdLst>
                <a:gd name="connsiteX0" fmla="*/ 7851 w 8467"/>
                <a:gd name="connsiteY0" fmla="*/ 4436 h 4435"/>
                <a:gd name="connsiteX1" fmla="*/ 4041 w 8467"/>
                <a:gd name="connsiteY1" fmla="*/ 626 h 4435"/>
                <a:gd name="connsiteX2" fmla="*/ 1184 w 8467"/>
                <a:gd name="connsiteY2" fmla="*/ 1578 h 4435"/>
                <a:gd name="connsiteX3" fmla="*/ 7851 w 8467"/>
                <a:gd name="connsiteY3" fmla="*/ 4436 h 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7" h="4435">
                  <a:moveTo>
                    <a:pt x="7851" y="4436"/>
                  </a:moveTo>
                  <a:cubicBezTo>
                    <a:pt x="9756" y="3483"/>
                    <a:pt x="6899" y="1578"/>
                    <a:pt x="4041" y="626"/>
                  </a:cubicBezTo>
                  <a:cubicBezTo>
                    <a:pt x="1184" y="-327"/>
                    <a:pt x="-1674" y="-327"/>
                    <a:pt x="1184" y="1578"/>
                  </a:cubicBezTo>
                  <a:cubicBezTo>
                    <a:pt x="3089" y="626"/>
                    <a:pt x="4041" y="4436"/>
                    <a:pt x="7851" y="443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4" name="任意形状 623"/>
            <p:cNvSpPr/>
            <p:nvPr/>
          </p:nvSpPr>
          <p:spPr>
            <a:xfrm>
              <a:off x="2192525" y="2499878"/>
              <a:ext cx="7852" cy="4150"/>
            </a:xfrm>
            <a:custGeom>
              <a:avLst/>
              <a:gdLst>
                <a:gd name="connsiteX0" fmla="*/ 0 w 10676"/>
                <a:gd name="connsiteY0" fmla="*/ 881 h 5643"/>
                <a:gd name="connsiteX1" fmla="*/ 10477 w 10676"/>
                <a:gd name="connsiteY1" fmla="*/ 5644 h 5643"/>
                <a:gd name="connsiteX2" fmla="*/ 0 w 10676"/>
                <a:gd name="connsiteY2" fmla="*/ 881 h 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76" h="5643">
                  <a:moveTo>
                    <a:pt x="0" y="881"/>
                  </a:moveTo>
                  <a:cubicBezTo>
                    <a:pt x="5715" y="3739"/>
                    <a:pt x="6668" y="2786"/>
                    <a:pt x="10477" y="5644"/>
                  </a:cubicBezTo>
                  <a:cubicBezTo>
                    <a:pt x="12383" y="2786"/>
                    <a:pt x="0" y="-1976"/>
                    <a:pt x="0" y="88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5" name="任意形状 624"/>
            <p:cNvSpPr/>
            <p:nvPr/>
          </p:nvSpPr>
          <p:spPr>
            <a:xfrm>
              <a:off x="2236657" y="2519237"/>
              <a:ext cx="5603" cy="4497"/>
            </a:xfrm>
            <a:custGeom>
              <a:avLst/>
              <a:gdLst>
                <a:gd name="connsiteX0" fmla="*/ 7620 w 7619"/>
                <a:gd name="connsiteY0" fmla="*/ 5990 h 6114"/>
                <a:gd name="connsiteX1" fmla="*/ 2857 w 7619"/>
                <a:gd name="connsiteY1" fmla="*/ 275 h 6114"/>
                <a:gd name="connsiteX2" fmla="*/ 0 w 7619"/>
                <a:gd name="connsiteY2" fmla="*/ 275 h 6114"/>
                <a:gd name="connsiteX3" fmla="*/ 7620 w 7619"/>
                <a:gd name="connsiteY3" fmla="*/ 5990 h 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" h="6114">
                  <a:moveTo>
                    <a:pt x="7620" y="5990"/>
                  </a:moveTo>
                  <a:cubicBezTo>
                    <a:pt x="4763" y="4085"/>
                    <a:pt x="3810" y="3133"/>
                    <a:pt x="2857" y="275"/>
                  </a:cubicBezTo>
                  <a:cubicBezTo>
                    <a:pt x="1905" y="1228"/>
                    <a:pt x="0" y="-678"/>
                    <a:pt x="0" y="275"/>
                  </a:cubicBezTo>
                  <a:cubicBezTo>
                    <a:pt x="0" y="2180"/>
                    <a:pt x="4763" y="6942"/>
                    <a:pt x="7620" y="599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6" name="任意形状 625"/>
            <p:cNvSpPr/>
            <p:nvPr/>
          </p:nvSpPr>
          <p:spPr>
            <a:xfrm>
              <a:off x="2263977" y="2478991"/>
              <a:ext cx="7705" cy="4132"/>
            </a:xfrm>
            <a:custGeom>
              <a:avLst/>
              <a:gdLst>
                <a:gd name="connsiteX0" fmla="*/ 10477 w 10477"/>
                <a:gd name="connsiteY0" fmla="*/ 5469 h 5619"/>
                <a:gd name="connsiteX1" fmla="*/ 0 w 10477"/>
                <a:gd name="connsiteY1" fmla="*/ 707 h 5619"/>
                <a:gd name="connsiteX2" fmla="*/ 10477 w 10477"/>
                <a:gd name="connsiteY2" fmla="*/ 5469 h 5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" h="5619">
                  <a:moveTo>
                    <a:pt x="10477" y="5469"/>
                  </a:moveTo>
                  <a:cubicBezTo>
                    <a:pt x="6667" y="4517"/>
                    <a:pt x="0" y="-2151"/>
                    <a:pt x="0" y="707"/>
                  </a:cubicBezTo>
                  <a:cubicBezTo>
                    <a:pt x="4763" y="2612"/>
                    <a:pt x="9525" y="6422"/>
                    <a:pt x="10477" y="546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7" name="任意形状 626"/>
            <p:cNvSpPr/>
            <p:nvPr/>
          </p:nvSpPr>
          <p:spPr>
            <a:xfrm>
              <a:off x="2270282" y="2553764"/>
              <a:ext cx="7705" cy="7005"/>
            </a:xfrm>
            <a:custGeom>
              <a:avLst/>
              <a:gdLst>
                <a:gd name="connsiteX0" fmla="*/ 0 w 10477"/>
                <a:gd name="connsiteY0" fmla="*/ 0 h 9525"/>
                <a:gd name="connsiteX1" fmla="*/ 10478 w 10477"/>
                <a:gd name="connsiteY1" fmla="*/ 9525 h 9525"/>
                <a:gd name="connsiteX2" fmla="*/ 0 w 10477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" h="9525">
                  <a:moveTo>
                    <a:pt x="0" y="0"/>
                  </a:moveTo>
                  <a:cubicBezTo>
                    <a:pt x="3810" y="2858"/>
                    <a:pt x="7620" y="6668"/>
                    <a:pt x="10478" y="9525"/>
                  </a:cubicBezTo>
                  <a:cubicBezTo>
                    <a:pt x="10478" y="7620"/>
                    <a:pt x="2858" y="95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8" name="任意形状 627"/>
            <p:cNvSpPr/>
            <p:nvPr/>
          </p:nvSpPr>
          <p:spPr>
            <a:xfrm>
              <a:off x="2313713" y="2554328"/>
              <a:ext cx="5603" cy="3640"/>
            </a:xfrm>
            <a:custGeom>
              <a:avLst/>
              <a:gdLst>
                <a:gd name="connsiteX0" fmla="*/ 0 w 7619"/>
                <a:gd name="connsiteY0" fmla="*/ 187 h 4949"/>
                <a:gd name="connsiteX1" fmla="*/ 7620 w 7619"/>
                <a:gd name="connsiteY1" fmla="*/ 4949 h 4949"/>
                <a:gd name="connsiteX2" fmla="*/ 0 w 7619"/>
                <a:gd name="connsiteY2" fmla="*/ 187 h 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9" h="4949">
                  <a:moveTo>
                    <a:pt x="0" y="187"/>
                  </a:moveTo>
                  <a:cubicBezTo>
                    <a:pt x="2857" y="3044"/>
                    <a:pt x="5715" y="4949"/>
                    <a:pt x="7620" y="4949"/>
                  </a:cubicBezTo>
                  <a:cubicBezTo>
                    <a:pt x="6667" y="2092"/>
                    <a:pt x="1905" y="-766"/>
                    <a:pt x="0" y="18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29" name="任意形状 628"/>
            <p:cNvSpPr/>
            <p:nvPr/>
          </p:nvSpPr>
          <p:spPr>
            <a:xfrm>
              <a:off x="2307409" y="2574079"/>
              <a:ext cx="18213" cy="14010"/>
            </a:xfrm>
            <a:custGeom>
              <a:avLst/>
              <a:gdLst>
                <a:gd name="connsiteX0" fmla="*/ 24765 w 24764"/>
                <a:gd name="connsiteY0" fmla="*/ 19050 h 19050"/>
                <a:gd name="connsiteX1" fmla="*/ 18098 w 24764"/>
                <a:gd name="connsiteY1" fmla="*/ 11430 h 19050"/>
                <a:gd name="connsiteX2" fmla="*/ 24765 w 24764"/>
                <a:gd name="connsiteY2" fmla="*/ 17145 h 19050"/>
                <a:gd name="connsiteX3" fmla="*/ 0 w 24764"/>
                <a:gd name="connsiteY3" fmla="*/ 0 h 19050"/>
                <a:gd name="connsiteX4" fmla="*/ 24765 w 24764"/>
                <a:gd name="connsiteY4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19050">
                  <a:moveTo>
                    <a:pt x="24765" y="19050"/>
                  </a:moveTo>
                  <a:cubicBezTo>
                    <a:pt x="21908" y="16192"/>
                    <a:pt x="17145" y="13335"/>
                    <a:pt x="18098" y="11430"/>
                  </a:cubicBezTo>
                  <a:cubicBezTo>
                    <a:pt x="20002" y="12383"/>
                    <a:pt x="23813" y="18097"/>
                    <a:pt x="24765" y="17145"/>
                  </a:cubicBezTo>
                  <a:cubicBezTo>
                    <a:pt x="20002" y="8572"/>
                    <a:pt x="8573" y="5715"/>
                    <a:pt x="0" y="0"/>
                  </a:cubicBezTo>
                  <a:cubicBezTo>
                    <a:pt x="4763" y="5715"/>
                    <a:pt x="19050" y="16192"/>
                    <a:pt x="24765" y="190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0" name="任意形状 629"/>
            <p:cNvSpPr/>
            <p:nvPr/>
          </p:nvSpPr>
          <p:spPr>
            <a:xfrm>
              <a:off x="2402678" y="2617511"/>
              <a:ext cx="3640" cy="4419"/>
            </a:xfrm>
            <a:custGeom>
              <a:avLst/>
              <a:gdLst>
                <a:gd name="connsiteX0" fmla="*/ 0 w 4949"/>
                <a:gd name="connsiteY0" fmla="*/ 3810 h 6009"/>
                <a:gd name="connsiteX1" fmla="*/ 4763 w 4949"/>
                <a:gd name="connsiteY1" fmla="*/ 3810 h 6009"/>
                <a:gd name="connsiteX2" fmla="*/ 1905 w 4949"/>
                <a:gd name="connsiteY2" fmla="*/ 0 h 6009"/>
                <a:gd name="connsiteX3" fmla="*/ 0 w 4949"/>
                <a:gd name="connsiteY3" fmla="*/ 3810 h 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49" h="6009">
                  <a:moveTo>
                    <a:pt x="0" y="3810"/>
                  </a:moveTo>
                  <a:cubicBezTo>
                    <a:pt x="2858" y="7620"/>
                    <a:pt x="5715" y="5715"/>
                    <a:pt x="4763" y="3810"/>
                  </a:cubicBezTo>
                  <a:lnTo>
                    <a:pt x="1905" y="0"/>
                  </a:lnTo>
                  <a:cubicBezTo>
                    <a:pt x="952" y="953"/>
                    <a:pt x="2858" y="2858"/>
                    <a:pt x="0" y="38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1" name="任意形状 630"/>
            <p:cNvSpPr/>
            <p:nvPr/>
          </p:nvSpPr>
          <p:spPr>
            <a:xfrm>
              <a:off x="2413886" y="2659542"/>
              <a:ext cx="8406" cy="12156"/>
            </a:xfrm>
            <a:custGeom>
              <a:avLst/>
              <a:gdLst>
                <a:gd name="connsiteX0" fmla="*/ 11430 w 11430"/>
                <a:gd name="connsiteY0" fmla="*/ 16192 h 16529"/>
                <a:gd name="connsiteX1" fmla="*/ 0 w 11430"/>
                <a:gd name="connsiteY1" fmla="*/ 0 h 16529"/>
                <a:gd name="connsiteX2" fmla="*/ 11430 w 11430"/>
                <a:gd name="connsiteY2" fmla="*/ 16192 h 1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0" h="16529">
                  <a:moveTo>
                    <a:pt x="11430" y="16192"/>
                  </a:moveTo>
                  <a:cubicBezTo>
                    <a:pt x="4763" y="9525"/>
                    <a:pt x="6668" y="5715"/>
                    <a:pt x="0" y="0"/>
                  </a:cubicBezTo>
                  <a:cubicBezTo>
                    <a:pt x="0" y="2858"/>
                    <a:pt x="7620" y="19050"/>
                    <a:pt x="11430" y="161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2" name="任意形状 631"/>
            <p:cNvSpPr/>
            <p:nvPr/>
          </p:nvSpPr>
          <p:spPr>
            <a:xfrm>
              <a:off x="2434201" y="2698770"/>
              <a:ext cx="14010" cy="19614"/>
            </a:xfrm>
            <a:custGeom>
              <a:avLst/>
              <a:gdLst>
                <a:gd name="connsiteX0" fmla="*/ 15240 w 19050"/>
                <a:gd name="connsiteY0" fmla="*/ 26670 h 26669"/>
                <a:gd name="connsiteX1" fmla="*/ 19050 w 19050"/>
                <a:gd name="connsiteY1" fmla="*/ 26670 h 26669"/>
                <a:gd name="connsiteX2" fmla="*/ 8573 w 19050"/>
                <a:gd name="connsiteY2" fmla="*/ 5715 h 26669"/>
                <a:gd name="connsiteX3" fmla="*/ 1905 w 19050"/>
                <a:gd name="connsiteY3" fmla="*/ 0 h 26669"/>
                <a:gd name="connsiteX4" fmla="*/ 0 w 19050"/>
                <a:gd name="connsiteY4" fmla="*/ 2857 h 26669"/>
                <a:gd name="connsiteX5" fmla="*/ 15240 w 19050"/>
                <a:gd name="connsiteY5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26669">
                  <a:moveTo>
                    <a:pt x="15240" y="26670"/>
                  </a:moveTo>
                  <a:cubicBezTo>
                    <a:pt x="16193" y="25717"/>
                    <a:pt x="18098" y="25717"/>
                    <a:pt x="19050" y="26670"/>
                  </a:cubicBezTo>
                  <a:cubicBezTo>
                    <a:pt x="14288" y="19050"/>
                    <a:pt x="13335" y="11430"/>
                    <a:pt x="8573" y="5715"/>
                  </a:cubicBezTo>
                  <a:cubicBezTo>
                    <a:pt x="9525" y="8572"/>
                    <a:pt x="3810" y="4763"/>
                    <a:pt x="1905" y="0"/>
                  </a:cubicBezTo>
                  <a:cubicBezTo>
                    <a:pt x="952" y="952"/>
                    <a:pt x="0" y="952"/>
                    <a:pt x="0" y="2857"/>
                  </a:cubicBezTo>
                  <a:cubicBezTo>
                    <a:pt x="6668" y="11430"/>
                    <a:pt x="13335" y="13335"/>
                    <a:pt x="15240" y="2667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3" name="任意形状 632"/>
            <p:cNvSpPr/>
            <p:nvPr/>
          </p:nvSpPr>
          <p:spPr>
            <a:xfrm>
              <a:off x="2450313" y="2714345"/>
              <a:ext cx="2856" cy="6179"/>
            </a:xfrm>
            <a:custGeom>
              <a:avLst/>
              <a:gdLst>
                <a:gd name="connsiteX0" fmla="*/ 0 w 3884"/>
                <a:gd name="connsiteY0" fmla="*/ 730 h 8402"/>
                <a:gd name="connsiteX1" fmla="*/ 2857 w 3884"/>
                <a:gd name="connsiteY1" fmla="*/ 8350 h 8402"/>
                <a:gd name="connsiteX2" fmla="*/ 0 w 3884"/>
                <a:gd name="connsiteY2" fmla="*/ 730 h 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4" h="8402">
                  <a:moveTo>
                    <a:pt x="0" y="730"/>
                  </a:moveTo>
                  <a:lnTo>
                    <a:pt x="2857" y="8350"/>
                  </a:lnTo>
                  <a:cubicBezTo>
                    <a:pt x="5715" y="9303"/>
                    <a:pt x="1905" y="-3080"/>
                    <a:pt x="0" y="73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4" name="任意形状 633"/>
            <p:cNvSpPr/>
            <p:nvPr/>
          </p:nvSpPr>
          <p:spPr>
            <a:xfrm>
              <a:off x="2447511" y="2721142"/>
              <a:ext cx="3502" cy="7750"/>
            </a:xfrm>
            <a:custGeom>
              <a:avLst/>
              <a:gdLst>
                <a:gd name="connsiteX0" fmla="*/ 1905 w 4762"/>
                <a:gd name="connsiteY0" fmla="*/ 10539 h 10538"/>
                <a:gd name="connsiteX1" fmla="*/ 4763 w 4762"/>
                <a:gd name="connsiteY1" fmla="*/ 7681 h 10538"/>
                <a:gd name="connsiteX2" fmla="*/ 0 w 4762"/>
                <a:gd name="connsiteY2" fmla="*/ 61 h 10538"/>
                <a:gd name="connsiteX3" fmla="*/ 1905 w 4762"/>
                <a:gd name="connsiteY3" fmla="*/ 10539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" h="10538">
                  <a:moveTo>
                    <a:pt x="1905" y="10539"/>
                  </a:moveTo>
                  <a:cubicBezTo>
                    <a:pt x="2858" y="9586"/>
                    <a:pt x="4763" y="9586"/>
                    <a:pt x="4763" y="7681"/>
                  </a:cubicBezTo>
                  <a:cubicBezTo>
                    <a:pt x="952" y="9586"/>
                    <a:pt x="4763" y="-891"/>
                    <a:pt x="0" y="61"/>
                  </a:cubicBezTo>
                  <a:cubicBezTo>
                    <a:pt x="952" y="3871"/>
                    <a:pt x="952" y="4824"/>
                    <a:pt x="1905" y="105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5" name="任意形状 634"/>
            <p:cNvSpPr/>
            <p:nvPr/>
          </p:nvSpPr>
          <p:spPr>
            <a:xfrm>
              <a:off x="2409683" y="3154802"/>
              <a:ext cx="4903" cy="6457"/>
            </a:xfrm>
            <a:custGeom>
              <a:avLst/>
              <a:gdLst>
                <a:gd name="connsiteX0" fmla="*/ 5715 w 6667"/>
                <a:gd name="connsiteY0" fmla="*/ 0 h 8780"/>
                <a:gd name="connsiteX1" fmla="*/ 0 w 6667"/>
                <a:gd name="connsiteY1" fmla="*/ 7620 h 8780"/>
                <a:gd name="connsiteX2" fmla="*/ 6668 w 6667"/>
                <a:gd name="connsiteY2" fmla="*/ 3810 h 8780"/>
                <a:gd name="connsiteX3" fmla="*/ 2858 w 6667"/>
                <a:gd name="connsiteY3" fmla="*/ 6667 h 8780"/>
                <a:gd name="connsiteX4" fmla="*/ 5715 w 6667"/>
                <a:gd name="connsiteY4" fmla="*/ 0 h 8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" h="8780">
                  <a:moveTo>
                    <a:pt x="5715" y="0"/>
                  </a:moveTo>
                  <a:cubicBezTo>
                    <a:pt x="2858" y="1905"/>
                    <a:pt x="3810" y="3810"/>
                    <a:pt x="0" y="7620"/>
                  </a:cubicBezTo>
                  <a:cubicBezTo>
                    <a:pt x="952" y="10478"/>
                    <a:pt x="6668" y="7620"/>
                    <a:pt x="6668" y="3810"/>
                  </a:cubicBezTo>
                  <a:cubicBezTo>
                    <a:pt x="5715" y="4763"/>
                    <a:pt x="3810" y="6667"/>
                    <a:pt x="2858" y="6667"/>
                  </a:cubicBezTo>
                  <a:cubicBezTo>
                    <a:pt x="1905" y="5715"/>
                    <a:pt x="6668" y="953"/>
                    <a:pt x="5715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6" name="任意形状 635"/>
            <p:cNvSpPr/>
            <p:nvPr/>
          </p:nvSpPr>
          <p:spPr>
            <a:xfrm>
              <a:off x="2235256" y="3306813"/>
              <a:ext cx="11275" cy="6304"/>
            </a:xfrm>
            <a:custGeom>
              <a:avLst/>
              <a:gdLst>
                <a:gd name="connsiteX0" fmla="*/ 3810 w 15331"/>
                <a:gd name="connsiteY0" fmla="*/ 8572 h 8572"/>
                <a:gd name="connsiteX1" fmla="*/ 15240 w 15331"/>
                <a:gd name="connsiteY1" fmla="*/ 0 h 8572"/>
                <a:gd name="connsiteX2" fmla="*/ 0 w 15331"/>
                <a:gd name="connsiteY2" fmla="*/ 8572 h 8572"/>
                <a:gd name="connsiteX3" fmla="*/ 3810 w 15331"/>
                <a:gd name="connsiteY3" fmla="*/ 8572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31" h="8572">
                  <a:moveTo>
                    <a:pt x="3810" y="8572"/>
                  </a:moveTo>
                  <a:cubicBezTo>
                    <a:pt x="9525" y="4763"/>
                    <a:pt x="16193" y="1905"/>
                    <a:pt x="15240" y="0"/>
                  </a:cubicBezTo>
                  <a:cubicBezTo>
                    <a:pt x="10478" y="4763"/>
                    <a:pt x="2858" y="5715"/>
                    <a:pt x="0" y="8572"/>
                  </a:cubicBezTo>
                  <a:cubicBezTo>
                    <a:pt x="1905" y="7620"/>
                    <a:pt x="2858" y="6668"/>
                    <a:pt x="3810" y="857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7" name="任意形状 636"/>
            <p:cNvSpPr/>
            <p:nvPr/>
          </p:nvSpPr>
          <p:spPr>
            <a:xfrm>
              <a:off x="2129612" y="3350244"/>
              <a:ext cx="5471" cy="3502"/>
            </a:xfrm>
            <a:custGeom>
              <a:avLst/>
              <a:gdLst>
                <a:gd name="connsiteX0" fmla="*/ 772 w 7439"/>
                <a:gd name="connsiteY0" fmla="*/ 4763 h 4762"/>
                <a:gd name="connsiteX1" fmla="*/ 7440 w 7439"/>
                <a:gd name="connsiteY1" fmla="*/ 0 h 4762"/>
                <a:gd name="connsiteX2" fmla="*/ 772 w 7439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9" h="4762">
                  <a:moveTo>
                    <a:pt x="772" y="4763"/>
                  </a:moveTo>
                  <a:cubicBezTo>
                    <a:pt x="4582" y="3810"/>
                    <a:pt x="7440" y="1905"/>
                    <a:pt x="7440" y="0"/>
                  </a:cubicBezTo>
                  <a:cubicBezTo>
                    <a:pt x="3630" y="1905"/>
                    <a:pt x="-2085" y="1905"/>
                    <a:pt x="772" y="47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8" name="任意形状 637"/>
            <p:cNvSpPr/>
            <p:nvPr/>
          </p:nvSpPr>
          <p:spPr>
            <a:xfrm>
              <a:off x="2008291" y="3371260"/>
              <a:ext cx="19614" cy="2727"/>
            </a:xfrm>
            <a:custGeom>
              <a:avLst/>
              <a:gdLst>
                <a:gd name="connsiteX0" fmla="*/ 26670 w 26669"/>
                <a:gd name="connsiteY0" fmla="*/ 0 h 3708"/>
                <a:gd name="connsiteX1" fmla="*/ 0 w 26669"/>
                <a:gd name="connsiteY1" fmla="*/ 1905 h 3708"/>
                <a:gd name="connsiteX2" fmla="*/ 25718 w 26669"/>
                <a:gd name="connsiteY2" fmla="*/ 1905 h 3708"/>
                <a:gd name="connsiteX3" fmla="*/ 26670 w 26669"/>
                <a:gd name="connsiteY3" fmla="*/ 0 h 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9" h="3708">
                  <a:moveTo>
                    <a:pt x="26670" y="0"/>
                  </a:moveTo>
                  <a:cubicBezTo>
                    <a:pt x="15240" y="1905"/>
                    <a:pt x="9525" y="953"/>
                    <a:pt x="0" y="1905"/>
                  </a:cubicBezTo>
                  <a:cubicBezTo>
                    <a:pt x="7620" y="3810"/>
                    <a:pt x="19050" y="4763"/>
                    <a:pt x="25718" y="1905"/>
                  </a:cubicBezTo>
                  <a:cubicBezTo>
                    <a:pt x="22860" y="953"/>
                    <a:pt x="25718" y="953"/>
                    <a:pt x="2667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9" name="任意形状 638"/>
            <p:cNvSpPr/>
            <p:nvPr/>
          </p:nvSpPr>
          <p:spPr>
            <a:xfrm>
              <a:off x="2016697" y="3363554"/>
              <a:ext cx="9106" cy="3502"/>
            </a:xfrm>
            <a:custGeom>
              <a:avLst/>
              <a:gdLst>
                <a:gd name="connsiteX0" fmla="*/ 0 w 12382"/>
                <a:gd name="connsiteY0" fmla="*/ 4763 h 4762"/>
                <a:gd name="connsiteX1" fmla="*/ 12382 w 12382"/>
                <a:gd name="connsiteY1" fmla="*/ 0 h 4762"/>
                <a:gd name="connsiteX2" fmla="*/ 0 w 12382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" h="4762">
                  <a:moveTo>
                    <a:pt x="0" y="4763"/>
                  </a:moveTo>
                  <a:cubicBezTo>
                    <a:pt x="3810" y="2857"/>
                    <a:pt x="9525" y="1905"/>
                    <a:pt x="12382" y="0"/>
                  </a:cubicBezTo>
                  <a:cubicBezTo>
                    <a:pt x="4763" y="953"/>
                    <a:pt x="952" y="0"/>
                    <a:pt x="0" y="47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0" name="任意形状 639"/>
            <p:cNvSpPr/>
            <p:nvPr/>
          </p:nvSpPr>
          <p:spPr>
            <a:xfrm>
              <a:off x="2001958" y="3364955"/>
              <a:ext cx="13338" cy="6304"/>
            </a:xfrm>
            <a:custGeom>
              <a:avLst/>
              <a:gdLst>
                <a:gd name="connsiteX0" fmla="*/ 6706 w 18136"/>
                <a:gd name="connsiteY0" fmla="*/ 3810 h 8572"/>
                <a:gd name="connsiteX1" fmla="*/ 18136 w 18136"/>
                <a:gd name="connsiteY1" fmla="*/ 3810 h 8572"/>
                <a:gd name="connsiteX2" fmla="*/ 15279 w 18136"/>
                <a:gd name="connsiteY2" fmla="*/ 0 h 8572"/>
                <a:gd name="connsiteX3" fmla="*/ 991 w 18136"/>
                <a:gd name="connsiteY3" fmla="*/ 1905 h 8572"/>
                <a:gd name="connsiteX4" fmla="*/ 2896 w 18136"/>
                <a:gd name="connsiteY4" fmla="*/ 6667 h 8572"/>
                <a:gd name="connsiteX5" fmla="*/ 991 w 18136"/>
                <a:gd name="connsiteY5" fmla="*/ 8572 h 8572"/>
                <a:gd name="connsiteX6" fmla="*/ 12421 w 18136"/>
                <a:gd name="connsiteY6" fmla="*/ 4763 h 8572"/>
                <a:gd name="connsiteX7" fmla="*/ 6706 w 18136"/>
                <a:gd name="connsiteY7" fmla="*/ 3810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36" h="8572">
                  <a:moveTo>
                    <a:pt x="6706" y="3810"/>
                  </a:moveTo>
                  <a:cubicBezTo>
                    <a:pt x="9564" y="1905"/>
                    <a:pt x="13374" y="6667"/>
                    <a:pt x="18136" y="3810"/>
                  </a:cubicBezTo>
                  <a:cubicBezTo>
                    <a:pt x="18136" y="1905"/>
                    <a:pt x="17184" y="0"/>
                    <a:pt x="15279" y="0"/>
                  </a:cubicBezTo>
                  <a:cubicBezTo>
                    <a:pt x="10516" y="952"/>
                    <a:pt x="6706" y="1905"/>
                    <a:pt x="991" y="1905"/>
                  </a:cubicBezTo>
                  <a:cubicBezTo>
                    <a:pt x="1944" y="4763"/>
                    <a:pt x="991" y="3810"/>
                    <a:pt x="2896" y="6667"/>
                  </a:cubicBezTo>
                  <a:cubicBezTo>
                    <a:pt x="39" y="6667"/>
                    <a:pt x="-914" y="7620"/>
                    <a:pt x="991" y="8572"/>
                  </a:cubicBezTo>
                  <a:cubicBezTo>
                    <a:pt x="2896" y="6667"/>
                    <a:pt x="10516" y="7620"/>
                    <a:pt x="12421" y="4763"/>
                  </a:cubicBezTo>
                  <a:cubicBezTo>
                    <a:pt x="9564" y="3810"/>
                    <a:pt x="7659" y="4763"/>
                    <a:pt x="6706" y="38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1" name="任意形状 640"/>
            <p:cNvSpPr/>
            <p:nvPr/>
          </p:nvSpPr>
          <p:spPr>
            <a:xfrm>
              <a:off x="1988677" y="3372661"/>
              <a:ext cx="13309" cy="2425"/>
            </a:xfrm>
            <a:custGeom>
              <a:avLst/>
              <a:gdLst>
                <a:gd name="connsiteX0" fmla="*/ 0 w 18097"/>
                <a:gd name="connsiteY0" fmla="*/ 953 h 3297"/>
                <a:gd name="connsiteX1" fmla="*/ 6668 w 18097"/>
                <a:gd name="connsiteY1" fmla="*/ 953 h 3297"/>
                <a:gd name="connsiteX2" fmla="*/ 18098 w 18097"/>
                <a:gd name="connsiteY2" fmla="*/ 0 h 3297"/>
                <a:gd name="connsiteX3" fmla="*/ 0 w 18097"/>
                <a:gd name="connsiteY3" fmla="*/ 953 h 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" h="3297">
                  <a:moveTo>
                    <a:pt x="0" y="953"/>
                  </a:moveTo>
                  <a:cubicBezTo>
                    <a:pt x="7620" y="5715"/>
                    <a:pt x="0" y="1905"/>
                    <a:pt x="6668" y="953"/>
                  </a:cubicBezTo>
                  <a:cubicBezTo>
                    <a:pt x="10477" y="0"/>
                    <a:pt x="16193" y="2858"/>
                    <a:pt x="18098" y="0"/>
                  </a:cubicBezTo>
                  <a:cubicBezTo>
                    <a:pt x="9525" y="953"/>
                    <a:pt x="6668" y="-952"/>
                    <a:pt x="0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2" name="任意形状 641"/>
            <p:cNvSpPr/>
            <p:nvPr/>
          </p:nvSpPr>
          <p:spPr>
            <a:xfrm>
              <a:off x="1952250" y="3369568"/>
              <a:ext cx="13345" cy="1186"/>
            </a:xfrm>
            <a:custGeom>
              <a:avLst/>
              <a:gdLst>
                <a:gd name="connsiteX0" fmla="*/ 0 w 18145"/>
                <a:gd name="connsiteY0" fmla="*/ 395 h 1613"/>
                <a:gd name="connsiteX1" fmla="*/ 18098 w 18145"/>
                <a:gd name="connsiteY1" fmla="*/ 1347 h 1613"/>
                <a:gd name="connsiteX2" fmla="*/ 0 w 18145"/>
                <a:gd name="connsiteY2" fmla="*/ 395 h 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45" h="1613">
                  <a:moveTo>
                    <a:pt x="0" y="395"/>
                  </a:moveTo>
                  <a:cubicBezTo>
                    <a:pt x="5715" y="395"/>
                    <a:pt x="19050" y="2300"/>
                    <a:pt x="18098" y="1347"/>
                  </a:cubicBezTo>
                  <a:cubicBezTo>
                    <a:pt x="10478" y="395"/>
                    <a:pt x="3810" y="-558"/>
                    <a:pt x="0" y="39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3" name="任意形状 642"/>
            <p:cNvSpPr/>
            <p:nvPr/>
          </p:nvSpPr>
          <p:spPr>
            <a:xfrm>
              <a:off x="1936097" y="3360584"/>
              <a:ext cx="5984" cy="2270"/>
            </a:xfrm>
            <a:custGeom>
              <a:avLst/>
              <a:gdLst>
                <a:gd name="connsiteX0" fmla="*/ 57 w 8136"/>
                <a:gd name="connsiteY0" fmla="*/ 2134 h 3086"/>
                <a:gd name="connsiteX1" fmla="*/ 7677 w 8136"/>
                <a:gd name="connsiteY1" fmla="*/ 3086 h 3086"/>
                <a:gd name="connsiteX2" fmla="*/ 57 w 8136"/>
                <a:gd name="connsiteY2" fmla="*/ 2134 h 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36" h="3086">
                  <a:moveTo>
                    <a:pt x="57" y="2134"/>
                  </a:moveTo>
                  <a:cubicBezTo>
                    <a:pt x="3867" y="3086"/>
                    <a:pt x="4819" y="1181"/>
                    <a:pt x="7677" y="3086"/>
                  </a:cubicBezTo>
                  <a:cubicBezTo>
                    <a:pt x="10534" y="229"/>
                    <a:pt x="-896" y="-1676"/>
                    <a:pt x="57" y="213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4" name="任意形状 643"/>
            <p:cNvSpPr/>
            <p:nvPr/>
          </p:nvSpPr>
          <p:spPr>
            <a:xfrm>
              <a:off x="1924930" y="3349724"/>
              <a:ext cx="7005" cy="2117"/>
            </a:xfrm>
            <a:custGeom>
              <a:avLst/>
              <a:gdLst>
                <a:gd name="connsiteX0" fmla="*/ 0 w 9525"/>
                <a:gd name="connsiteY0" fmla="*/ 1660 h 2879"/>
                <a:gd name="connsiteX1" fmla="*/ 9525 w 9525"/>
                <a:gd name="connsiteY1" fmla="*/ 2612 h 2879"/>
                <a:gd name="connsiteX2" fmla="*/ 0 w 9525"/>
                <a:gd name="connsiteY2" fmla="*/ 1660 h 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2879">
                  <a:moveTo>
                    <a:pt x="0" y="1660"/>
                  </a:moveTo>
                  <a:cubicBezTo>
                    <a:pt x="5715" y="1660"/>
                    <a:pt x="6667" y="3565"/>
                    <a:pt x="9525" y="2612"/>
                  </a:cubicBezTo>
                  <a:cubicBezTo>
                    <a:pt x="8572" y="1660"/>
                    <a:pt x="0" y="-2150"/>
                    <a:pt x="0" y="166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" name="任意形状 644"/>
            <p:cNvSpPr/>
            <p:nvPr/>
          </p:nvSpPr>
          <p:spPr>
            <a:xfrm>
              <a:off x="1912321" y="3283696"/>
              <a:ext cx="9106" cy="2242"/>
            </a:xfrm>
            <a:custGeom>
              <a:avLst/>
              <a:gdLst>
                <a:gd name="connsiteX0" fmla="*/ 0 w 12382"/>
                <a:gd name="connsiteY0" fmla="*/ 0 h 3049"/>
                <a:gd name="connsiteX1" fmla="*/ 11430 w 12382"/>
                <a:gd name="connsiteY1" fmla="*/ 2857 h 3049"/>
                <a:gd name="connsiteX2" fmla="*/ 12383 w 12382"/>
                <a:gd name="connsiteY2" fmla="*/ 953 h 3049"/>
                <a:gd name="connsiteX3" fmla="*/ 0 w 12382"/>
                <a:gd name="connsiteY3" fmla="*/ 0 h 3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" h="3049">
                  <a:moveTo>
                    <a:pt x="0" y="0"/>
                  </a:moveTo>
                  <a:cubicBezTo>
                    <a:pt x="3810" y="953"/>
                    <a:pt x="8573" y="3810"/>
                    <a:pt x="11430" y="2857"/>
                  </a:cubicBezTo>
                  <a:lnTo>
                    <a:pt x="12383" y="953"/>
                  </a:lnTo>
                  <a:cubicBezTo>
                    <a:pt x="6668" y="-953"/>
                    <a:pt x="3810" y="95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6" name="任意形状 645"/>
            <p:cNvSpPr/>
            <p:nvPr/>
          </p:nvSpPr>
          <p:spPr>
            <a:xfrm>
              <a:off x="1866088" y="3292431"/>
              <a:ext cx="7005" cy="3173"/>
            </a:xfrm>
            <a:custGeom>
              <a:avLst/>
              <a:gdLst>
                <a:gd name="connsiteX0" fmla="*/ 0 w 9525"/>
                <a:gd name="connsiteY0" fmla="*/ 1457 h 4314"/>
                <a:gd name="connsiteX1" fmla="*/ 9525 w 9525"/>
                <a:gd name="connsiteY1" fmla="*/ 4315 h 4314"/>
                <a:gd name="connsiteX2" fmla="*/ 8573 w 9525"/>
                <a:gd name="connsiteY2" fmla="*/ 2410 h 4314"/>
                <a:gd name="connsiteX3" fmla="*/ 0 w 9525"/>
                <a:gd name="connsiteY3" fmla="*/ 14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4314">
                  <a:moveTo>
                    <a:pt x="0" y="1457"/>
                  </a:moveTo>
                  <a:cubicBezTo>
                    <a:pt x="4763" y="2410"/>
                    <a:pt x="6668" y="4315"/>
                    <a:pt x="9525" y="4315"/>
                  </a:cubicBezTo>
                  <a:cubicBezTo>
                    <a:pt x="8573" y="3362"/>
                    <a:pt x="8573" y="3362"/>
                    <a:pt x="8573" y="2410"/>
                  </a:cubicBezTo>
                  <a:cubicBezTo>
                    <a:pt x="4763" y="505"/>
                    <a:pt x="0" y="-1400"/>
                    <a:pt x="0" y="14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7" name="任意形状 646"/>
            <p:cNvSpPr/>
            <p:nvPr/>
          </p:nvSpPr>
          <p:spPr>
            <a:xfrm>
              <a:off x="1843671" y="3303669"/>
              <a:ext cx="11208" cy="3843"/>
            </a:xfrm>
            <a:custGeom>
              <a:avLst/>
              <a:gdLst>
                <a:gd name="connsiteX0" fmla="*/ 0 w 15240"/>
                <a:gd name="connsiteY0" fmla="*/ 464 h 5226"/>
                <a:gd name="connsiteX1" fmla="*/ 1905 w 15240"/>
                <a:gd name="connsiteY1" fmla="*/ 3322 h 5226"/>
                <a:gd name="connsiteX2" fmla="*/ 15240 w 15240"/>
                <a:gd name="connsiteY2" fmla="*/ 5227 h 5226"/>
                <a:gd name="connsiteX3" fmla="*/ 4763 w 15240"/>
                <a:gd name="connsiteY3" fmla="*/ 464 h 5226"/>
                <a:gd name="connsiteX4" fmla="*/ 0 w 15240"/>
                <a:gd name="connsiteY4" fmla="*/ 464 h 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" h="5226">
                  <a:moveTo>
                    <a:pt x="0" y="464"/>
                  </a:moveTo>
                  <a:cubicBezTo>
                    <a:pt x="1905" y="1417"/>
                    <a:pt x="1905" y="2369"/>
                    <a:pt x="1905" y="3322"/>
                  </a:cubicBezTo>
                  <a:cubicBezTo>
                    <a:pt x="8573" y="4274"/>
                    <a:pt x="10478" y="5227"/>
                    <a:pt x="15240" y="5227"/>
                  </a:cubicBezTo>
                  <a:cubicBezTo>
                    <a:pt x="9525" y="2369"/>
                    <a:pt x="8573" y="3322"/>
                    <a:pt x="4763" y="464"/>
                  </a:cubicBezTo>
                  <a:cubicBezTo>
                    <a:pt x="6668" y="3322"/>
                    <a:pt x="0" y="-1441"/>
                    <a:pt x="0" y="46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8" name="任意形状 647"/>
            <p:cNvSpPr/>
            <p:nvPr/>
          </p:nvSpPr>
          <p:spPr>
            <a:xfrm>
              <a:off x="1827559" y="3226254"/>
              <a:ext cx="19614" cy="9880"/>
            </a:xfrm>
            <a:custGeom>
              <a:avLst/>
              <a:gdLst>
                <a:gd name="connsiteX0" fmla="*/ 0 w 26669"/>
                <a:gd name="connsiteY0" fmla="*/ 4763 h 13434"/>
                <a:gd name="connsiteX1" fmla="*/ 8573 w 26669"/>
                <a:gd name="connsiteY1" fmla="*/ 10478 h 13434"/>
                <a:gd name="connsiteX2" fmla="*/ 21907 w 26669"/>
                <a:gd name="connsiteY2" fmla="*/ 12383 h 13434"/>
                <a:gd name="connsiteX3" fmla="*/ 14288 w 26669"/>
                <a:gd name="connsiteY3" fmla="*/ 6668 h 13434"/>
                <a:gd name="connsiteX4" fmla="*/ 26670 w 26669"/>
                <a:gd name="connsiteY4" fmla="*/ 9525 h 13434"/>
                <a:gd name="connsiteX5" fmla="*/ 8573 w 26669"/>
                <a:gd name="connsiteY5" fmla="*/ 0 h 13434"/>
                <a:gd name="connsiteX6" fmla="*/ 6668 w 26669"/>
                <a:gd name="connsiteY6" fmla="*/ 6668 h 13434"/>
                <a:gd name="connsiteX7" fmla="*/ 0 w 26669"/>
                <a:gd name="connsiteY7" fmla="*/ 4763 h 13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69" h="13434">
                  <a:moveTo>
                    <a:pt x="0" y="4763"/>
                  </a:moveTo>
                  <a:cubicBezTo>
                    <a:pt x="3810" y="6668"/>
                    <a:pt x="5715" y="8573"/>
                    <a:pt x="8573" y="10478"/>
                  </a:cubicBezTo>
                  <a:cubicBezTo>
                    <a:pt x="11430" y="3810"/>
                    <a:pt x="18098" y="17145"/>
                    <a:pt x="21907" y="12383"/>
                  </a:cubicBezTo>
                  <a:cubicBezTo>
                    <a:pt x="19050" y="11430"/>
                    <a:pt x="12382" y="10478"/>
                    <a:pt x="14288" y="6668"/>
                  </a:cubicBezTo>
                  <a:cubicBezTo>
                    <a:pt x="19050" y="6668"/>
                    <a:pt x="25718" y="14288"/>
                    <a:pt x="26670" y="9525"/>
                  </a:cubicBezTo>
                  <a:cubicBezTo>
                    <a:pt x="19050" y="6668"/>
                    <a:pt x="14288" y="4763"/>
                    <a:pt x="8573" y="0"/>
                  </a:cubicBezTo>
                  <a:cubicBezTo>
                    <a:pt x="11430" y="5715"/>
                    <a:pt x="3810" y="953"/>
                    <a:pt x="6668" y="6668"/>
                  </a:cubicBezTo>
                  <a:cubicBezTo>
                    <a:pt x="5715" y="5715"/>
                    <a:pt x="952" y="953"/>
                    <a:pt x="0" y="47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9" name="任意形状 648"/>
            <p:cNvSpPr/>
            <p:nvPr/>
          </p:nvSpPr>
          <p:spPr>
            <a:xfrm>
              <a:off x="1724351" y="3224152"/>
              <a:ext cx="4435" cy="4202"/>
            </a:xfrm>
            <a:custGeom>
              <a:avLst/>
              <a:gdLst>
                <a:gd name="connsiteX0" fmla="*/ 1269 w 6031"/>
                <a:gd name="connsiteY0" fmla="*/ 0 h 5714"/>
                <a:gd name="connsiteX1" fmla="*/ 6031 w 6031"/>
                <a:gd name="connsiteY1" fmla="*/ 5715 h 5714"/>
                <a:gd name="connsiteX2" fmla="*/ 1269 w 6031"/>
                <a:gd name="connsiteY2" fmla="*/ 0 h 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1" h="5714">
                  <a:moveTo>
                    <a:pt x="1269" y="0"/>
                  </a:moveTo>
                  <a:cubicBezTo>
                    <a:pt x="-2541" y="1905"/>
                    <a:pt x="3174" y="5715"/>
                    <a:pt x="6031" y="5715"/>
                  </a:cubicBezTo>
                  <a:cubicBezTo>
                    <a:pt x="2221" y="3810"/>
                    <a:pt x="5079" y="2857"/>
                    <a:pt x="126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0" name="任意形状 649"/>
            <p:cNvSpPr/>
            <p:nvPr/>
          </p:nvSpPr>
          <p:spPr>
            <a:xfrm>
              <a:off x="1681931" y="3200335"/>
              <a:ext cx="13932" cy="15747"/>
            </a:xfrm>
            <a:custGeom>
              <a:avLst/>
              <a:gdLst>
                <a:gd name="connsiteX0" fmla="*/ 9419 w 18944"/>
                <a:gd name="connsiteY0" fmla="*/ 11430 h 21411"/>
                <a:gd name="connsiteX1" fmla="*/ 847 w 18944"/>
                <a:gd name="connsiteY1" fmla="*/ 0 h 21411"/>
                <a:gd name="connsiteX2" fmla="*/ 847 w 18944"/>
                <a:gd name="connsiteY2" fmla="*/ 10478 h 21411"/>
                <a:gd name="connsiteX3" fmla="*/ 7514 w 18944"/>
                <a:gd name="connsiteY3" fmla="*/ 10478 h 21411"/>
                <a:gd name="connsiteX4" fmla="*/ 18944 w 18944"/>
                <a:gd name="connsiteY4" fmla="*/ 20955 h 21411"/>
                <a:gd name="connsiteX5" fmla="*/ 9419 w 18944"/>
                <a:gd name="connsiteY5" fmla="*/ 11430 h 2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4" h="21411">
                  <a:moveTo>
                    <a:pt x="9419" y="11430"/>
                  </a:moveTo>
                  <a:cubicBezTo>
                    <a:pt x="13229" y="12383"/>
                    <a:pt x="3704" y="953"/>
                    <a:pt x="847" y="0"/>
                  </a:cubicBezTo>
                  <a:cubicBezTo>
                    <a:pt x="847" y="3810"/>
                    <a:pt x="-1058" y="6667"/>
                    <a:pt x="847" y="10478"/>
                  </a:cubicBezTo>
                  <a:cubicBezTo>
                    <a:pt x="2752" y="10478"/>
                    <a:pt x="4657" y="7620"/>
                    <a:pt x="7514" y="10478"/>
                  </a:cubicBezTo>
                  <a:cubicBezTo>
                    <a:pt x="7514" y="12383"/>
                    <a:pt x="17039" y="23813"/>
                    <a:pt x="18944" y="20955"/>
                  </a:cubicBezTo>
                  <a:cubicBezTo>
                    <a:pt x="17039" y="17145"/>
                    <a:pt x="13229" y="15240"/>
                    <a:pt x="9419" y="1143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1" name="任意形状 650"/>
            <p:cNvSpPr/>
            <p:nvPr/>
          </p:nvSpPr>
          <p:spPr>
            <a:xfrm>
              <a:off x="1858382" y="3254274"/>
              <a:ext cx="525" cy="7005"/>
            </a:xfrm>
            <a:custGeom>
              <a:avLst/>
              <a:gdLst>
                <a:gd name="connsiteX0" fmla="*/ 0 w 714"/>
                <a:gd name="connsiteY0" fmla="*/ 0 h 9525"/>
                <a:gd name="connsiteX1" fmla="*/ 0 w 714"/>
                <a:gd name="connsiteY1" fmla="*/ 0 h 9525"/>
                <a:gd name="connsiteX2" fmla="*/ 0 w 714"/>
                <a:gd name="connsiteY2" fmla="*/ 0 h 9525"/>
                <a:gd name="connsiteX3" fmla="*/ 0 w 714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9525">
                  <a:moveTo>
                    <a:pt x="0" y="0"/>
                  </a:moveTo>
                  <a:cubicBezTo>
                    <a:pt x="952" y="0"/>
                    <a:pt x="952" y="0"/>
                    <a:pt x="0" y="0"/>
                  </a:cubicBezTo>
                  <a:cubicBezTo>
                    <a:pt x="952" y="0"/>
                    <a:pt x="95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2" name="任意形状 651"/>
            <p:cNvSpPr/>
            <p:nvPr/>
          </p:nvSpPr>
          <p:spPr>
            <a:xfrm>
              <a:off x="2067835" y="3339737"/>
              <a:ext cx="5603" cy="700"/>
            </a:xfrm>
            <a:custGeom>
              <a:avLst/>
              <a:gdLst>
                <a:gd name="connsiteX0" fmla="*/ 0 w 7619"/>
                <a:gd name="connsiteY0" fmla="*/ 953 h 952"/>
                <a:gd name="connsiteX1" fmla="*/ 0 w 7619"/>
                <a:gd name="connsiteY1" fmla="*/ 953 h 952"/>
                <a:gd name="connsiteX2" fmla="*/ 7620 w 7619"/>
                <a:gd name="connsiteY2" fmla="*/ 0 h 952"/>
                <a:gd name="connsiteX3" fmla="*/ 0 w 7619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" h="952">
                  <a:moveTo>
                    <a:pt x="0" y="953"/>
                  </a:moveTo>
                  <a:lnTo>
                    <a:pt x="0" y="953"/>
                  </a:lnTo>
                  <a:cubicBezTo>
                    <a:pt x="2857" y="953"/>
                    <a:pt x="4763" y="0"/>
                    <a:pt x="7620" y="0"/>
                  </a:cubicBezTo>
                  <a:cubicBezTo>
                    <a:pt x="4763" y="0"/>
                    <a:pt x="1905" y="953"/>
                    <a:pt x="0" y="9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3" name="任意形状 652"/>
            <p:cNvSpPr/>
            <p:nvPr/>
          </p:nvSpPr>
          <p:spPr>
            <a:xfrm>
              <a:off x="1536222" y="2487780"/>
              <a:ext cx="999584" cy="964838"/>
            </a:xfrm>
            <a:custGeom>
              <a:avLst/>
              <a:gdLst>
                <a:gd name="connsiteX0" fmla="*/ 1244360 w 1244359"/>
                <a:gd name="connsiteY0" fmla="*/ 573405 h 1201102"/>
                <a:gd name="connsiteX1" fmla="*/ 1241502 w 1244359"/>
                <a:gd name="connsiteY1" fmla="*/ 522923 h 1201102"/>
                <a:gd name="connsiteX2" fmla="*/ 1240550 w 1244359"/>
                <a:gd name="connsiteY2" fmla="*/ 510540 h 1201102"/>
                <a:gd name="connsiteX3" fmla="*/ 1238645 w 1244359"/>
                <a:gd name="connsiteY3" fmla="*/ 499110 h 1201102"/>
                <a:gd name="connsiteX4" fmla="*/ 1235787 w 1244359"/>
                <a:gd name="connsiteY4" fmla="*/ 476250 h 1201102"/>
                <a:gd name="connsiteX5" fmla="*/ 1225310 w 1244359"/>
                <a:gd name="connsiteY5" fmla="*/ 442913 h 1201102"/>
                <a:gd name="connsiteX6" fmla="*/ 1220547 w 1244359"/>
                <a:gd name="connsiteY6" fmla="*/ 422910 h 1201102"/>
                <a:gd name="connsiteX7" fmla="*/ 1222452 w 1244359"/>
                <a:gd name="connsiteY7" fmla="*/ 414338 h 1201102"/>
                <a:gd name="connsiteX8" fmla="*/ 1216737 w 1244359"/>
                <a:gd name="connsiteY8" fmla="*/ 396240 h 1201102"/>
                <a:gd name="connsiteX9" fmla="*/ 1219595 w 1244359"/>
                <a:gd name="connsiteY9" fmla="*/ 415290 h 1201102"/>
                <a:gd name="connsiteX10" fmla="*/ 1214832 w 1244359"/>
                <a:gd name="connsiteY10" fmla="*/ 390525 h 1201102"/>
                <a:gd name="connsiteX11" fmla="*/ 1205307 w 1244359"/>
                <a:gd name="connsiteY11" fmla="*/ 365760 h 1201102"/>
                <a:gd name="connsiteX12" fmla="*/ 1199592 w 1244359"/>
                <a:gd name="connsiteY12" fmla="*/ 354330 h 1201102"/>
                <a:gd name="connsiteX13" fmla="*/ 1197687 w 1244359"/>
                <a:gd name="connsiteY13" fmla="*/ 355283 h 1201102"/>
                <a:gd name="connsiteX14" fmla="*/ 1191020 w 1244359"/>
                <a:gd name="connsiteY14" fmla="*/ 337185 h 1201102"/>
                <a:gd name="connsiteX15" fmla="*/ 1191020 w 1244359"/>
                <a:gd name="connsiteY15" fmla="*/ 340995 h 1201102"/>
                <a:gd name="connsiteX16" fmla="*/ 1188162 w 1244359"/>
                <a:gd name="connsiteY16" fmla="*/ 331470 h 1201102"/>
                <a:gd name="connsiteX17" fmla="*/ 1189115 w 1244359"/>
                <a:gd name="connsiteY17" fmla="*/ 340995 h 1201102"/>
                <a:gd name="connsiteX18" fmla="*/ 1198640 w 1244359"/>
                <a:gd name="connsiteY18" fmla="*/ 362903 h 1201102"/>
                <a:gd name="connsiteX19" fmla="*/ 1193877 w 1244359"/>
                <a:gd name="connsiteY19" fmla="*/ 351473 h 1201102"/>
                <a:gd name="connsiteX20" fmla="*/ 1191972 w 1244359"/>
                <a:gd name="connsiteY20" fmla="*/ 355283 h 1201102"/>
                <a:gd name="connsiteX21" fmla="*/ 1197687 w 1244359"/>
                <a:gd name="connsiteY21" fmla="*/ 364808 h 1201102"/>
                <a:gd name="connsiteX22" fmla="*/ 1191020 w 1244359"/>
                <a:gd name="connsiteY22" fmla="*/ 360998 h 1201102"/>
                <a:gd name="connsiteX23" fmla="*/ 1197687 w 1244359"/>
                <a:gd name="connsiteY23" fmla="*/ 368618 h 1201102"/>
                <a:gd name="connsiteX24" fmla="*/ 1194830 w 1244359"/>
                <a:gd name="connsiteY24" fmla="*/ 369570 h 1201102"/>
                <a:gd name="connsiteX25" fmla="*/ 1196735 w 1244359"/>
                <a:gd name="connsiteY25" fmla="*/ 371475 h 1201102"/>
                <a:gd name="connsiteX26" fmla="*/ 1194830 w 1244359"/>
                <a:gd name="connsiteY26" fmla="*/ 371475 h 1201102"/>
                <a:gd name="connsiteX27" fmla="*/ 1191972 w 1244359"/>
                <a:gd name="connsiteY27" fmla="*/ 373380 h 1201102"/>
                <a:gd name="connsiteX28" fmla="*/ 1192925 w 1244359"/>
                <a:gd name="connsiteY28" fmla="*/ 372428 h 1201102"/>
                <a:gd name="connsiteX29" fmla="*/ 1190067 w 1244359"/>
                <a:gd name="connsiteY29" fmla="*/ 363855 h 1201102"/>
                <a:gd name="connsiteX30" fmla="*/ 1191020 w 1244359"/>
                <a:gd name="connsiteY30" fmla="*/ 374333 h 1201102"/>
                <a:gd name="connsiteX31" fmla="*/ 1184352 w 1244359"/>
                <a:gd name="connsiteY31" fmla="*/ 377190 h 1201102"/>
                <a:gd name="connsiteX32" fmla="*/ 1183400 w 1244359"/>
                <a:gd name="connsiteY32" fmla="*/ 376238 h 1201102"/>
                <a:gd name="connsiteX33" fmla="*/ 1182447 w 1244359"/>
                <a:gd name="connsiteY33" fmla="*/ 372428 h 1201102"/>
                <a:gd name="connsiteX34" fmla="*/ 1180542 w 1244359"/>
                <a:gd name="connsiteY34" fmla="*/ 367665 h 1201102"/>
                <a:gd name="connsiteX35" fmla="*/ 1179590 w 1244359"/>
                <a:gd name="connsiteY35" fmla="*/ 356235 h 1201102"/>
                <a:gd name="connsiteX36" fmla="*/ 1169112 w 1244359"/>
                <a:gd name="connsiteY36" fmla="*/ 328613 h 1201102"/>
                <a:gd name="connsiteX37" fmla="*/ 1163397 w 1244359"/>
                <a:gd name="connsiteY37" fmla="*/ 322898 h 1201102"/>
                <a:gd name="connsiteX38" fmla="*/ 1163397 w 1244359"/>
                <a:gd name="connsiteY38" fmla="*/ 319088 h 1201102"/>
                <a:gd name="connsiteX39" fmla="*/ 1160540 w 1244359"/>
                <a:gd name="connsiteY39" fmla="*/ 317183 h 1201102"/>
                <a:gd name="connsiteX40" fmla="*/ 1159587 w 1244359"/>
                <a:gd name="connsiteY40" fmla="*/ 311468 h 1201102"/>
                <a:gd name="connsiteX41" fmla="*/ 1152920 w 1244359"/>
                <a:gd name="connsiteY41" fmla="*/ 304800 h 1201102"/>
                <a:gd name="connsiteX42" fmla="*/ 1151015 w 1244359"/>
                <a:gd name="connsiteY42" fmla="*/ 299085 h 1201102"/>
                <a:gd name="connsiteX43" fmla="*/ 1151967 w 1244359"/>
                <a:gd name="connsiteY43" fmla="*/ 299085 h 1201102"/>
                <a:gd name="connsiteX44" fmla="*/ 1142442 w 1244359"/>
                <a:gd name="connsiteY44" fmla="*/ 280988 h 1201102"/>
                <a:gd name="connsiteX45" fmla="*/ 1142442 w 1244359"/>
                <a:gd name="connsiteY45" fmla="*/ 280988 h 1201102"/>
                <a:gd name="connsiteX46" fmla="*/ 1118630 w 1244359"/>
                <a:gd name="connsiteY46" fmla="*/ 243840 h 1201102"/>
                <a:gd name="connsiteX47" fmla="*/ 1109105 w 1244359"/>
                <a:gd name="connsiteY47" fmla="*/ 226695 h 1201102"/>
                <a:gd name="connsiteX48" fmla="*/ 1105295 w 1244359"/>
                <a:gd name="connsiteY48" fmla="*/ 225743 h 1201102"/>
                <a:gd name="connsiteX49" fmla="*/ 1092912 w 1244359"/>
                <a:gd name="connsiteY49" fmla="*/ 207645 h 1201102"/>
                <a:gd name="connsiteX50" fmla="*/ 1087197 w 1244359"/>
                <a:gd name="connsiteY50" fmla="*/ 195263 h 1201102"/>
                <a:gd name="connsiteX51" fmla="*/ 1088150 w 1244359"/>
                <a:gd name="connsiteY51" fmla="*/ 194310 h 1201102"/>
                <a:gd name="connsiteX52" fmla="*/ 1085292 w 1244359"/>
                <a:gd name="connsiteY52" fmla="*/ 191453 h 1201102"/>
                <a:gd name="connsiteX53" fmla="*/ 1082435 w 1244359"/>
                <a:gd name="connsiteY53" fmla="*/ 188595 h 1201102"/>
                <a:gd name="connsiteX54" fmla="*/ 1071957 w 1244359"/>
                <a:gd name="connsiteY54" fmla="*/ 176213 h 1201102"/>
                <a:gd name="connsiteX55" fmla="*/ 1062432 w 1244359"/>
                <a:gd name="connsiteY55" fmla="*/ 163830 h 1201102"/>
                <a:gd name="connsiteX56" fmla="*/ 1035762 w 1244359"/>
                <a:gd name="connsiteY56" fmla="*/ 123825 h 1201102"/>
                <a:gd name="connsiteX57" fmla="*/ 999567 w 1244359"/>
                <a:gd name="connsiteY57" fmla="*/ 91440 h 1201102"/>
                <a:gd name="connsiteX58" fmla="*/ 993852 w 1244359"/>
                <a:gd name="connsiteY58" fmla="*/ 91440 h 1201102"/>
                <a:gd name="connsiteX59" fmla="*/ 961467 w 1244359"/>
                <a:gd name="connsiteY59" fmla="*/ 67628 h 1201102"/>
                <a:gd name="connsiteX60" fmla="*/ 925272 w 1244359"/>
                <a:gd name="connsiteY60" fmla="*/ 45720 h 1201102"/>
                <a:gd name="connsiteX61" fmla="*/ 876695 w 1244359"/>
                <a:gd name="connsiteY61" fmla="*/ 16193 h 1201102"/>
                <a:gd name="connsiteX62" fmla="*/ 847167 w 1244359"/>
                <a:gd name="connsiteY62" fmla="*/ 9525 h 1201102"/>
                <a:gd name="connsiteX63" fmla="*/ 821450 w 1244359"/>
                <a:gd name="connsiteY63" fmla="*/ 12383 h 1201102"/>
                <a:gd name="connsiteX64" fmla="*/ 769062 w 1244359"/>
                <a:gd name="connsiteY64" fmla="*/ 1905 h 1201102"/>
                <a:gd name="connsiteX65" fmla="*/ 759537 w 1244359"/>
                <a:gd name="connsiteY65" fmla="*/ 3810 h 1201102"/>
                <a:gd name="connsiteX66" fmla="*/ 753822 w 1244359"/>
                <a:gd name="connsiteY66" fmla="*/ 0 h 1201102"/>
                <a:gd name="connsiteX67" fmla="*/ 751917 w 1244359"/>
                <a:gd name="connsiteY67" fmla="*/ 6668 h 1201102"/>
                <a:gd name="connsiteX68" fmla="*/ 780492 w 1244359"/>
                <a:gd name="connsiteY68" fmla="*/ 8573 h 1201102"/>
                <a:gd name="connsiteX69" fmla="*/ 788112 w 1244359"/>
                <a:gd name="connsiteY69" fmla="*/ 12383 h 1201102"/>
                <a:gd name="connsiteX70" fmla="*/ 873837 w 1244359"/>
                <a:gd name="connsiteY70" fmla="*/ 25718 h 1201102"/>
                <a:gd name="connsiteX71" fmla="*/ 950990 w 1244359"/>
                <a:gd name="connsiteY71" fmla="*/ 63818 h 1201102"/>
                <a:gd name="connsiteX72" fmla="*/ 952895 w 1244359"/>
                <a:gd name="connsiteY72" fmla="*/ 72390 h 1201102"/>
                <a:gd name="connsiteX73" fmla="*/ 981470 w 1244359"/>
                <a:gd name="connsiteY73" fmla="*/ 93345 h 1201102"/>
                <a:gd name="connsiteX74" fmla="*/ 1009092 w 1244359"/>
                <a:gd name="connsiteY74" fmla="*/ 106680 h 1201102"/>
                <a:gd name="connsiteX75" fmla="*/ 1030047 w 1244359"/>
                <a:gd name="connsiteY75" fmla="*/ 128588 h 1201102"/>
                <a:gd name="connsiteX76" fmla="*/ 1051002 w 1244359"/>
                <a:gd name="connsiteY76" fmla="*/ 154305 h 1201102"/>
                <a:gd name="connsiteX77" fmla="*/ 1051002 w 1244359"/>
                <a:gd name="connsiteY77" fmla="*/ 156210 h 1201102"/>
                <a:gd name="connsiteX78" fmla="*/ 1036715 w 1244359"/>
                <a:gd name="connsiteY78" fmla="*/ 143828 h 1201102"/>
                <a:gd name="connsiteX79" fmla="*/ 1041477 w 1244359"/>
                <a:gd name="connsiteY79" fmla="*/ 145733 h 1201102"/>
                <a:gd name="connsiteX80" fmla="*/ 1028142 w 1244359"/>
                <a:gd name="connsiteY80" fmla="*/ 134303 h 1201102"/>
                <a:gd name="connsiteX81" fmla="*/ 1018617 w 1244359"/>
                <a:gd name="connsiteY81" fmla="*/ 121920 h 1201102"/>
                <a:gd name="connsiteX82" fmla="*/ 1008140 w 1244359"/>
                <a:gd name="connsiteY82" fmla="*/ 120015 h 1201102"/>
                <a:gd name="connsiteX83" fmla="*/ 1021475 w 1244359"/>
                <a:gd name="connsiteY83" fmla="*/ 139065 h 1201102"/>
                <a:gd name="connsiteX84" fmla="*/ 1012902 w 1244359"/>
                <a:gd name="connsiteY84" fmla="*/ 130493 h 1201102"/>
                <a:gd name="connsiteX85" fmla="*/ 1026237 w 1244359"/>
                <a:gd name="connsiteY85" fmla="*/ 144780 h 1201102"/>
                <a:gd name="connsiteX86" fmla="*/ 1042430 w 1244359"/>
                <a:gd name="connsiteY86" fmla="*/ 159068 h 1201102"/>
                <a:gd name="connsiteX87" fmla="*/ 1039572 w 1244359"/>
                <a:gd name="connsiteY87" fmla="*/ 160020 h 1201102"/>
                <a:gd name="connsiteX88" fmla="*/ 1052907 w 1244359"/>
                <a:gd name="connsiteY88" fmla="*/ 172403 h 1201102"/>
                <a:gd name="connsiteX89" fmla="*/ 1055765 w 1244359"/>
                <a:gd name="connsiteY89" fmla="*/ 177165 h 1201102"/>
                <a:gd name="connsiteX90" fmla="*/ 1052907 w 1244359"/>
                <a:gd name="connsiteY90" fmla="*/ 176213 h 1201102"/>
                <a:gd name="connsiteX91" fmla="*/ 1055765 w 1244359"/>
                <a:gd name="connsiteY91" fmla="*/ 181928 h 1201102"/>
                <a:gd name="connsiteX92" fmla="*/ 1053860 w 1244359"/>
                <a:gd name="connsiteY92" fmla="*/ 180975 h 1201102"/>
                <a:gd name="connsiteX93" fmla="*/ 1056717 w 1244359"/>
                <a:gd name="connsiteY93" fmla="*/ 183833 h 1201102"/>
                <a:gd name="connsiteX94" fmla="*/ 1056717 w 1244359"/>
                <a:gd name="connsiteY94" fmla="*/ 186690 h 1201102"/>
                <a:gd name="connsiteX95" fmla="*/ 1034810 w 1244359"/>
                <a:gd name="connsiteY95" fmla="*/ 179070 h 1201102"/>
                <a:gd name="connsiteX96" fmla="*/ 1032905 w 1244359"/>
                <a:gd name="connsiteY96" fmla="*/ 174308 h 1201102"/>
                <a:gd name="connsiteX97" fmla="*/ 1031000 w 1244359"/>
                <a:gd name="connsiteY97" fmla="*/ 176213 h 1201102"/>
                <a:gd name="connsiteX98" fmla="*/ 1032905 w 1244359"/>
                <a:gd name="connsiteY98" fmla="*/ 178118 h 1201102"/>
                <a:gd name="connsiteX99" fmla="*/ 1030047 w 1244359"/>
                <a:gd name="connsiteY99" fmla="*/ 177165 h 1201102"/>
                <a:gd name="connsiteX100" fmla="*/ 1029095 w 1244359"/>
                <a:gd name="connsiteY100" fmla="*/ 175260 h 1201102"/>
                <a:gd name="connsiteX101" fmla="*/ 1027190 w 1244359"/>
                <a:gd name="connsiteY101" fmla="*/ 173355 h 1201102"/>
                <a:gd name="connsiteX102" fmla="*/ 1028142 w 1244359"/>
                <a:gd name="connsiteY102" fmla="*/ 176213 h 1201102"/>
                <a:gd name="connsiteX103" fmla="*/ 1028142 w 1244359"/>
                <a:gd name="connsiteY103" fmla="*/ 176213 h 1201102"/>
                <a:gd name="connsiteX104" fmla="*/ 1021475 w 1244359"/>
                <a:gd name="connsiteY104" fmla="*/ 172403 h 1201102"/>
                <a:gd name="connsiteX105" fmla="*/ 1016712 w 1244359"/>
                <a:gd name="connsiteY105" fmla="*/ 164783 h 1201102"/>
                <a:gd name="connsiteX106" fmla="*/ 1005282 w 1244359"/>
                <a:gd name="connsiteY106" fmla="*/ 164783 h 1201102"/>
                <a:gd name="connsiteX107" fmla="*/ 1003377 w 1244359"/>
                <a:gd name="connsiteY107" fmla="*/ 168593 h 1201102"/>
                <a:gd name="connsiteX108" fmla="*/ 996710 w 1244359"/>
                <a:gd name="connsiteY108" fmla="*/ 164783 h 1201102"/>
                <a:gd name="connsiteX109" fmla="*/ 994805 w 1244359"/>
                <a:gd name="connsiteY109" fmla="*/ 152400 h 1201102"/>
                <a:gd name="connsiteX110" fmla="*/ 991947 w 1244359"/>
                <a:gd name="connsiteY110" fmla="*/ 151448 h 1201102"/>
                <a:gd name="connsiteX111" fmla="*/ 990995 w 1244359"/>
                <a:gd name="connsiteY111" fmla="*/ 152400 h 1201102"/>
                <a:gd name="connsiteX112" fmla="*/ 990995 w 1244359"/>
                <a:gd name="connsiteY112" fmla="*/ 153353 h 1201102"/>
                <a:gd name="connsiteX113" fmla="*/ 983375 w 1244359"/>
                <a:gd name="connsiteY113" fmla="*/ 145733 h 1201102"/>
                <a:gd name="connsiteX114" fmla="*/ 982422 w 1244359"/>
                <a:gd name="connsiteY114" fmla="*/ 149543 h 1201102"/>
                <a:gd name="connsiteX115" fmla="*/ 990042 w 1244359"/>
                <a:gd name="connsiteY115" fmla="*/ 155258 h 1201102"/>
                <a:gd name="connsiteX116" fmla="*/ 990042 w 1244359"/>
                <a:gd name="connsiteY116" fmla="*/ 156210 h 1201102"/>
                <a:gd name="connsiteX117" fmla="*/ 992900 w 1244359"/>
                <a:gd name="connsiteY117" fmla="*/ 160973 h 1201102"/>
                <a:gd name="connsiteX118" fmla="*/ 973850 w 1244359"/>
                <a:gd name="connsiteY118" fmla="*/ 144780 h 1201102"/>
                <a:gd name="connsiteX119" fmla="*/ 970040 w 1244359"/>
                <a:gd name="connsiteY119" fmla="*/ 141923 h 1201102"/>
                <a:gd name="connsiteX120" fmla="*/ 970992 w 1244359"/>
                <a:gd name="connsiteY120" fmla="*/ 140970 h 1201102"/>
                <a:gd name="connsiteX121" fmla="*/ 970040 w 1244359"/>
                <a:gd name="connsiteY121" fmla="*/ 139065 h 1201102"/>
                <a:gd name="connsiteX122" fmla="*/ 969087 w 1244359"/>
                <a:gd name="connsiteY122" fmla="*/ 140018 h 1201102"/>
                <a:gd name="connsiteX123" fmla="*/ 955752 w 1244359"/>
                <a:gd name="connsiteY123" fmla="*/ 133350 h 1201102"/>
                <a:gd name="connsiteX124" fmla="*/ 951942 w 1244359"/>
                <a:gd name="connsiteY124" fmla="*/ 128588 h 1201102"/>
                <a:gd name="connsiteX125" fmla="*/ 947180 w 1244359"/>
                <a:gd name="connsiteY125" fmla="*/ 125730 h 1201102"/>
                <a:gd name="connsiteX126" fmla="*/ 852882 w 1244359"/>
                <a:gd name="connsiteY126" fmla="*/ 63818 h 1201102"/>
                <a:gd name="connsiteX127" fmla="*/ 735725 w 1244359"/>
                <a:gd name="connsiteY127" fmla="*/ 30480 h 1201102"/>
                <a:gd name="connsiteX128" fmla="*/ 711912 w 1244359"/>
                <a:gd name="connsiteY128" fmla="*/ 21908 h 1201102"/>
                <a:gd name="connsiteX129" fmla="*/ 684290 w 1244359"/>
                <a:gd name="connsiteY129" fmla="*/ 19050 h 1201102"/>
                <a:gd name="connsiteX130" fmla="*/ 630950 w 1244359"/>
                <a:gd name="connsiteY130" fmla="*/ 8573 h 1201102"/>
                <a:gd name="connsiteX131" fmla="*/ 615710 w 1244359"/>
                <a:gd name="connsiteY131" fmla="*/ 9525 h 1201102"/>
                <a:gd name="connsiteX132" fmla="*/ 601422 w 1244359"/>
                <a:gd name="connsiteY132" fmla="*/ 10478 h 1201102"/>
                <a:gd name="connsiteX133" fmla="*/ 578562 w 1244359"/>
                <a:gd name="connsiteY133" fmla="*/ 8573 h 1201102"/>
                <a:gd name="connsiteX134" fmla="*/ 523317 w 1244359"/>
                <a:gd name="connsiteY134" fmla="*/ 14288 h 1201102"/>
                <a:gd name="connsiteX135" fmla="*/ 510935 w 1244359"/>
                <a:gd name="connsiteY135" fmla="*/ 21908 h 1201102"/>
                <a:gd name="connsiteX136" fmla="*/ 492837 w 1244359"/>
                <a:gd name="connsiteY136" fmla="*/ 21908 h 1201102"/>
                <a:gd name="connsiteX137" fmla="*/ 491885 w 1244359"/>
                <a:gd name="connsiteY137" fmla="*/ 18098 h 1201102"/>
                <a:gd name="connsiteX138" fmla="*/ 486170 w 1244359"/>
                <a:gd name="connsiteY138" fmla="*/ 21908 h 1201102"/>
                <a:gd name="connsiteX139" fmla="*/ 473787 w 1244359"/>
                <a:gd name="connsiteY139" fmla="*/ 16193 h 1201102"/>
                <a:gd name="connsiteX140" fmla="*/ 457595 w 1244359"/>
                <a:gd name="connsiteY140" fmla="*/ 20955 h 1201102"/>
                <a:gd name="connsiteX141" fmla="*/ 464262 w 1244359"/>
                <a:gd name="connsiteY141" fmla="*/ 13335 h 1201102"/>
                <a:gd name="connsiteX142" fmla="*/ 483312 w 1244359"/>
                <a:gd name="connsiteY142" fmla="*/ 12383 h 1201102"/>
                <a:gd name="connsiteX143" fmla="*/ 484265 w 1244359"/>
                <a:gd name="connsiteY143" fmla="*/ 7620 h 1201102"/>
                <a:gd name="connsiteX144" fmla="*/ 504267 w 1244359"/>
                <a:gd name="connsiteY144" fmla="*/ 8573 h 1201102"/>
                <a:gd name="connsiteX145" fmla="*/ 496647 w 1244359"/>
                <a:gd name="connsiteY145" fmla="*/ 12383 h 1201102"/>
                <a:gd name="connsiteX146" fmla="*/ 520460 w 1244359"/>
                <a:gd name="connsiteY146" fmla="*/ 4763 h 1201102"/>
                <a:gd name="connsiteX147" fmla="*/ 518555 w 1244359"/>
                <a:gd name="connsiteY147" fmla="*/ 3810 h 1201102"/>
                <a:gd name="connsiteX148" fmla="*/ 411875 w 1244359"/>
                <a:gd name="connsiteY148" fmla="*/ 20955 h 1201102"/>
                <a:gd name="connsiteX149" fmla="*/ 315672 w 1244359"/>
                <a:gd name="connsiteY149" fmla="*/ 68580 h 1201102"/>
                <a:gd name="connsiteX150" fmla="*/ 296622 w 1244359"/>
                <a:gd name="connsiteY150" fmla="*/ 74295 h 1201102"/>
                <a:gd name="connsiteX151" fmla="*/ 269952 w 1244359"/>
                <a:gd name="connsiteY151" fmla="*/ 110490 h 1201102"/>
                <a:gd name="connsiteX152" fmla="*/ 342342 w 1244359"/>
                <a:gd name="connsiteY152" fmla="*/ 63818 h 1201102"/>
                <a:gd name="connsiteX153" fmla="*/ 363297 w 1244359"/>
                <a:gd name="connsiteY153" fmla="*/ 69533 h 1201102"/>
                <a:gd name="connsiteX154" fmla="*/ 280430 w 1244359"/>
                <a:gd name="connsiteY154" fmla="*/ 118110 h 1201102"/>
                <a:gd name="connsiteX155" fmla="*/ 273762 w 1244359"/>
                <a:gd name="connsiteY155" fmla="*/ 125730 h 1201102"/>
                <a:gd name="connsiteX156" fmla="*/ 228995 w 1244359"/>
                <a:gd name="connsiteY156" fmla="*/ 158115 h 1201102"/>
                <a:gd name="connsiteX157" fmla="*/ 157557 w 1244359"/>
                <a:gd name="connsiteY157" fmla="*/ 231458 h 1201102"/>
                <a:gd name="connsiteX158" fmla="*/ 143270 w 1244359"/>
                <a:gd name="connsiteY158" fmla="*/ 248603 h 1201102"/>
                <a:gd name="connsiteX159" fmla="*/ 162320 w 1244359"/>
                <a:gd name="connsiteY159" fmla="*/ 228600 h 1201102"/>
                <a:gd name="connsiteX160" fmla="*/ 176607 w 1244359"/>
                <a:gd name="connsiteY160" fmla="*/ 209550 h 1201102"/>
                <a:gd name="connsiteX161" fmla="*/ 203277 w 1244359"/>
                <a:gd name="connsiteY161" fmla="*/ 186690 h 1201102"/>
                <a:gd name="connsiteX162" fmla="*/ 231852 w 1244359"/>
                <a:gd name="connsiteY162" fmla="*/ 161925 h 1201102"/>
                <a:gd name="connsiteX163" fmla="*/ 246140 w 1244359"/>
                <a:gd name="connsiteY163" fmla="*/ 153353 h 1201102"/>
                <a:gd name="connsiteX164" fmla="*/ 259475 w 1244359"/>
                <a:gd name="connsiteY164" fmla="*/ 144780 h 1201102"/>
                <a:gd name="connsiteX165" fmla="*/ 284240 w 1244359"/>
                <a:gd name="connsiteY165" fmla="*/ 127635 h 1201102"/>
                <a:gd name="connsiteX166" fmla="*/ 343295 w 1244359"/>
                <a:gd name="connsiteY166" fmla="*/ 92393 h 1201102"/>
                <a:gd name="connsiteX167" fmla="*/ 362345 w 1244359"/>
                <a:gd name="connsiteY167" fmla="*/ 89535 h 1201102"/>
                <a:gd name="connsiteX168" fmla="*/ 381395 w 1244359"/>
                <a:gd name="connsiteY168" fmla="*/ 92393 h 1201102"/>
                <a:gd name="connsiteX169" fmla="*/ 380442 w 1244359"/>
                <a:gd name="connsiteY169" fmla="*/ 85725 h 1201102"/>
                <a:gd name="connsiteX170" fmla="*/ 394730 w 1244359"/>
                <a:gd name="connsiteY170" fmla="*/ 89535 h 1201102"/>
                <a:gd name="connsiteX171" fmla="*/ 382347 w 1244359"/>
                <a:gd name="connsiteY171" fmla="*/ 94298 h 1201102"/>
                <a:gd name="connsiteX172" fmla="*/ 399492 w 1244359"/>
                <a:gd name="connsiteY172" fmla="*/ 100013 h 1201102"/>
                <a:gd name="connsiteX173" fmla="*/ 375680 w 1244359"/>
                <a:gd name="connsiteY173" fmla="*/ 114300 h 1201102"/>
                <a:gd name="connsiteX174" fmla="*/ 354725 w 1244359"/>
                <a:gd name="connsiteY174" fmla="*/ 130493 h 1201102"/>
                <a:gd name="connsiteX175" fmla="*/ 311862 w 1244359"/>
                <a:gd name="connsiteY175" fmla="*/ 160973 h 1201102"/>
                <a:gd name="connsiteX176" fmla="*/ 294717 w 1244359"/>
                <a:gd name="connsiteY176" fmla="*/ 160020 h 1201102"/>
                <a:gd name="connsiteX177" fmla="*/ 311862 w 1244359"/>
                <a:gd name="connsiteY177" fmla="*/ 163830 h 1201102"/>
                <a:gd name="connsiteX178" fmla="*/ 298527 w 1244359"/>
                <a:gd name="connsiteY178" fmla="*/ 178118 h 1201102"/>
                <a:gd name="connsiteX179" fmla="*/ 294717 w 1244359"/>
                <a:gd name="connsiteY179" fmla="*/ 182880 h 1201102"/>
                <a:gd name="connsiteX180" fmla="*/ 293765 w 1244359"/>
                <a:gd name="connsiteY180" fmla="*/ 182880 h 1201102"/>
                <a:gd name="connsiteX181" fmla="*/ 278525 w 1244359"/>
                <a:gd name="connsiteY181" fmla="*/ 192405 h 1201102"/>
                <a:gd name="connsiteX182" fmla="*/ 276620 w 1244359"/>
                <a:gd name="connsiteY182" fmla="*/ 195263 h 1201102"/>
                <a:gd name="connsiteX183" fmla="*/ 264237 w 1244359"/>
                <a:gd name="connsiteY183" fmla="*/ 205740 h 1201102"/>
                <a:gd name="connsiteX184" fmla="*/ 263285 w 1244359"/>
                <a:gd name="connsiteY184" fmla="*/ 205740 h 1201102"/>
                <a:gd name="connsiteX185" fmla="*/ 262332 w 1244359"/>
                <a:gd name="connsiteY185" fmla="*/ 207645 h 1201102"/>
                <a:gd name="connsiteX186" fmla="*/ 260427 w 1244359"/>
                <a:gd name="connsiteY186" fmla="*/ 209550 h 1201102"/>
                <a:gd name="connsiteX187" fmla="*/ 243282 w 1244359"/>
                <a:gd name="connsiteY187" fmla="*/ 213360 h 1201102"/>
                <a:gd name="connsiteX188" fmla="*/ 239472 w 1244359"/>
                <a:gd name="connsiteY188" fmla="*/ 216218 h 1201102"/>
                <a:gd name="connsiteX189" fmla="*/ 237567 w 1244359"/>
                <a:gd name="connsiteY189" fmla="*/ 219075 h 1201102"/>
                <a:gd name="connsiteX190" fmla="*/ 229947 w 1244359"/>
                <a:gd name="connsiteY190" fmla="*/ 220980 h 1201102"/>
                <a:gd name="connsiteX191" fmla="*/ 223280 w 1244359"/>
                <a:gd name="connsiteY191" fmla="*/ 226695 h 1201102"/>
                <a:gd name="connsiteX192" fmla="*/ 211850 w 1244359"/>
                <a:gd name="connsiteY192" fmla="*/ 235268 h 1201102"/>
                <a:gd name="connsiteX193" fmla="*/ 208040 w 1244359"/>
                <a:gd name="connsiteY193" fmla="*/ 236220 h 1201102"/>
                <a:gd name="connsiteX194" fmla="*/ 195657 w 1244359"/>
                <a:gd name="connsiteY194" fmla="*/ 250508 h 1201102"/>
                <a:gd name="connsiteX195" fmla="*/ 188037 w 1244359"/>
                <a:gd name="connsiteY195" fmla="*/ 254318 h 1201102"/>
                <a:gd name="connsiteX196" fmla="*/ 186132 w 1244359"/>
                <a:gd name="connsiteY196" fmla="*/ 257175 h 1201102"/>
                <a:gd name="connsiteX197" fmla="*/ 163272 w 1244359"/>
                <a:gd name="connsiteY197" fmla="*/ 272415 h 1201102"/>
                <a:gd name="connsiteX198" fmla="*/ 151842 w 1244359"/>
                <a:gd name="connsiteY198" fmla="*/ 281940 h 1201102"/>
                <a:gd name="connsiteX199" fmla="*/ 138507 w 1244359"/>
                <a:gd name="connsiteY199" fmla="*/ 297180 h 1201102"/>
                <a:gd name="connsiteX200" fmla="*/ 134697 w 1244359"/>
                <a:gd name="connsiteY200" fmla="*/ 301943 h 1201102"/>
                <a:gd name="connsiteX201" fmla="*/ 128030 w 1244359"/>
                <a:gd name="connsiteY201" fmla="*/ 308610 h 1201102"/>
                <a:gd name="connsiteX202" fmla="*/ 123267 w 1244359"/>
                <a:gd name="connsiteY202" fmla="*/ 309563 h 1201102"/>
                <a:gd name="connsiteX203" fmla="*/ 121362 w 1244359"/>
                <a:gd name="connsiteY203" fmla="*/ 303848 h 1201102"/>
                <a:gd name="connsiteX204" fmla="*/ 122315 w 1244359"/>
                <a:gd name="connsiteY204" fmla="*/ 300038 h 1201102"/>
                <a:gd name="connsiteX205" fmla="*/ 121362 w 1244359"/>
                <a:gd name="connsiteY205" fmla="*/ 296228 h 1201102"/>
                <a:gd name="connsiteX206" fmla="*/ 119457 w 1244359"/>
                <a:gd name="connsiteY206" fmla="*/ 297180 h 1201102"/>
                <a:gd name="connsiteX207" fmla="*/ 112790 w 1244359"/>
                <a:gd name="connsiteY207" fmla="*/ 309563 h 1201102"/>
                <a:gd name="connsiteX208" fmla="*/ 111837 w 1244359"/>
                <a:gd name="connsiteY208" fmla="*/ 315278 h 1201102"/>
                <a:gd name="connsiteX209" fmla="*/ 100407 w 1244359"/>
                <a:gd name="connsiteY209" fmla="*/ 321945 h 1201102"/>
                <a:gd name="connsiteX210" fmla="*/ 98502 w 1244359"/>
                <a:gd name="connsiteY210" fmla="*/ 327660 h 1201102"/>
                <a:gd name="connsiteX211" fmla="*/ 91835 w 1244359"/>
                <a:gd name="connsiteY211" fmla="*/ 338138 h 1201102"/>
                <a:gd name="connsiteX212" fmla="*/ 84215 w 1244359"/>
                <a:gd name="connsiteY212" fmla="*/ 344805 h 1201102"/>
                <a:gd name="connsiteX213" fmla="*/ 87072 w 1244359"/>
                <a:gd name="connsiteY213" fmla="*/ 334328 h 1201102"/>
                <a:gd name="connsiteX214" fmla="*/ 121362 w 1244359"/>
                <a:gd name="connsiteY214" fmla="*/ 268605 h 1201102"/>
                <a:gd name="connsiteX215" fmla="*/ 133745 w 1244359"/>
                <a:gd name="connsiteY215" fmla="*/ 254318 h 1201102"/>
                <a:gd name="connsiteX216" fmla="*/ 128030 w 1244359"/>
                <a:gd name="connsiteY216" fmla="*/ 247650 h 1201102"/>
                <a:gd name="connsiteX217" fmla="*/ 123267 w 1244359"/>
                <a:gd name="connsiteY217" fmla="*/ 249555 h 1201102"/>
                <a:gd name="connsiteX218" fmla="*/ 108027 w 1244359"/>
                <a:gd name="connsiteY218" fmla="*/ 280035 h 1201102"/>
                <a:gd name="connsiteX219" fmla="*/ 63260 w 1244359"/>
                <a:gd name="connsiteY219" fmla="*/ 360045 h 1201102"/>
                <a:gd name="connsiteX220" fmla="*/ 60402 w 1244359"/>
                <a:gd name="connsiteY220" fmla="*/ 360045 h 1201102"/>
                <a:gd name="connsiteX221" fmla="*/ 62307 w 1244359"/>
                <a:gd name="connsiteY221" fmla="*/ 362903 h 1201102"/>
                <a:gd name="connsiteX222" fmla="*/ 61355 w 1244359"/>
                <a:gd name="connsiteY222" fmla="*/ 364808 h 1201102"/>
                <a:gd name="connsiteX223" fmla="*/ 58497 w 1244359"/>
                <a:gd name="connsiteY223" fmla="*/ 373380 h 1201102"/>
                <a:gd name="connsiteX224" fmla="*/ 53735 w 1244359"/>
                <a:gd name="connsiteY224" fmla="*/ 376238 h 1201102"/>
                <a:gd name="connsiteX225" fmla="*/ 48020 w 1244359"/>
                <a:gd name="connsiteY225" fmla="*/ 384810 h 1201102"/>
                <a:gd name="connsiteX226" fmla="*/ 35637 w 1244359"/>
                <a:gd name="connsiteY226" fmla="*/ 404813 h 1201102"/>
                <a:gd name="connsiteX227" fmla="*/ 32780 w 1244359"/>
                <a:gd name="connsiteY227" fmla="*/ 405765 h 1201102"/>
                <a:gd name="connsiteX228" fmla="*/ 28970 w 1244359"/>
                <a:gd name="connsiteY228" fmla="*/ 409575 h 1201102"/>
                <a:gd name="connsiteX229" fmla="*/ 28970 w 1244359"/>
                <a:gd name="connsiteY229" fmla="*/ 419100 h 1201102"/>
                <a:gd name="connsiteX230" fmla="*/ 22302 w 1244359"/>
                <a:gd name="connsiteY230" fmla="*/ 425768 h 1201102"/>
                <a:gd name="connsiteX231" fmla="*/ 20397 w 1244359"/>
                <a:gd name="connsiteY231" fmla="*/ 428625 h 1201102"/>
                <a:gd name="connsiteX232" fmla="*/ 20397 w 1244359"/>
                <a:gd name="connsiteY232" fmla="*/ 427673 h 1201102"/>
                <a:gd name="connsiteX233" fmla="*/ 19445 w 1244359"/>
                <a:gd name="connsiteY233" fmla="*/ 430530 h 1201102"/>
                <a:gd name="connsiteX234" fmla="*/ 15635 w 1244359"/>
                <a:gd name="connsiteY234" fmla="*/ 433388 h 1201102"/>
                <a:gd name="connsiteX235" fmla="*/ 16587 w 1244359"/>
                <a:gd name="connsiteY235" fmla="*/ 441008 h 1201102"/>
                <a:gd name="connsiteX236" fmla="*/ 9920 w 1244359"/>
                <a:gd name="connsiteY236" fmla="*/ 465773 h 1201102"/>
                <a:gd name="connsiteX237" fmla="*/ 9920 w 1244359"/>
                <a:gd name="connsiteY237" fmla="*/ 481013 h 1201102"/>
                <a:gd name="connsiteX238" fmla="*/ 7062 w 1244359"/>
                <a:gd name="connsiteY238" fmla="*/ 497205 h 1201102"/>
                <a:gd name="connsiteX239" fmla="*/ 1347 w 1244359"/>
                <a:gd name="connsiteY239" fmla="*/ 505778 h 1201102"/>
                <a:gd name="connsiteX240" fmla="*/ 395 w 1244359"/>
                <a:gd name="connsiteY240" fmla="*/ 508635 h 1201102"/>
                <a:gd name="connsiteX241" fmla="*/ 395 w 1244359"/>
                <a:gd name="connsiteY241" fmla="*/ 520065 h 1201102"/>
                <a:gd name="connsiteX242" fmla="*/ 4205 w 1244359"/>
                <a:gd name="connsiteY242" fmla="*/ 540068 h 1201102"/>
                <a:gd name="connsiteX243" fmla="*/ 395 w 1244359"/>
                <a:gd name="connsiteY243" fmla="*/ 560070 h 1201102"/>
                <a:gd name="connsiteX244" fmla="*/ 2300 w 1244359"/>
                <a:gd name="connsiteY244" fmla="*/ 564833 h 1201102"/>
                <a:gd name="connsiteX245" fmla="*/ 7062 w 1244359"/>
                <a:gd name="connsiteY245" fmla="*/ 569595 h 1201102"/>
                <a:gd name="connsiteX246" fmla="*/ 7062 w 1244359"/>
                <a:gd name="connsiteY246" fmla="*/ 577215 h 1201102"/>
                <a:gd name="connsiteX247" fmla="*/ 10872 w 1244359"/>
                <a:gd name="connsiteY247" fmla="*/ 608648 h 1201102"/>
                <a:gd name="connsiteX248" fmla="*/ 9920 w 1244359"/>
                <a:gd name="connsiteY248" fmla="*/ 614363 h 1201102"/>
                <a:gd name="connsiteX249" fmla="*/ 8967 w 1244359"/>
                <a:gd name="connsiteY249" fmla="*/ 619125 h 1201102"/>
                <a:gd name="connsiteX250" fmla="*/ 10872 w 1244359"/>
                <a:gd name="connsiteY250" fmla="*/ 629603 h 1201102"/>
                <a:gd name="connsiteX251" fmla="*/ 11825 w 1244359"/>
                <a:gd name="connsiteY251" fmla="*/ 644843 h 1201102"/>
                <a:gd name="connsiteX252" fmla="*/ 21350 w 1244359"/>
                <a:gd name="connsiteY252" fmla="*/ 659130 h 1201102"/>
                <a:gd name="connsiteX253" fmla="*/ 25160 w 1244359"/>
                <a:gd name="connsiteY253" fmla="*/ 664845 h 1201102"/>
                <a:gd name="connsiteX254" fmla="*/ 28970 w 1244359"/>
                <a:gd name="connsiteY254" fmla="*/ 681038 h 1201102"/>
                <a:gd name="connsiteX255" fmla="*/ 36590 w 1244359"/>
                <a:gd name="connsiteY255" fmla="*/ 707708 h 1201102"/>
                <a:gd name="connsiteX256" fmla="*/ 38495 w 1244359"/>
                <a:gd name="connsiteY256" fmla="*/ 710565 h 1201102"/>
                <a:gd name="connsiteX257" fmla="*/ 51830 w 1244359"/>
                <a:gd name="connsiteY257" fmla="*/ 718185 h 1201102"/>
                <a:gd name="connsiteX258" fmla="*/ 65165 w 1244359"/>
                <a:gd name="connsiteY258" fmla="*/ 724853 h 1201102"/>
                <a:gd name="connsiteX259" fmla="*/ 68022 w 1244359"/>
                <a:gd name="connsiteY259" fmla="*/ 731520 h 1201102"/>
                <a:gd name="connsiteX260" fmla="*/ 68975 w 1244359"/>
                <a:gd name="connsiteY260" fmla="*/ 733425 h 1201102"/>
                <a:gd name="connsiteX261" fmla="*/ 70880 w 1244359"/>
                <a:gd name="connsiteY261" fmla="*/ 740093 h 1201102"/>
                <a:gd name="connsiteX262" fmla="*/ 68975 w 1244359"/>
                <a:gd name="connsiteY262" fmla="*/ 750570 h 1201102"/>
                <a:gd name="connsiteX263" fmla="*/ 74690 w 1244359"/>
                <a:gd name="connsiteY263" fmla="*/ 767715 h 1201102"/>
                <a:gd name="connsiteX264" fmla="*/ 77547 w 1244359"/>
                <a:gd name="connsiteY264" fmla="*/ 772478 h 1201102"/>
                <a:gd name="connsiteX265" fmla="*/ 80405 w 1244359"/>
                <a:gd name="connsiteY265" fmla="*/ 777240 h 1201102"/>
                <a:gd name="connsiteX266" fmla="*/ 77547 w 1244359"/>
                <a:gd name="connsiteY266" fmla="*/ 785813 h 1201102"/>
                <a:gd name="connsiteX267" fmla="*/ 79452 w 1244359"/>
                <a:gd name="connsiteY267" fmla="*/ 797243 h 1201102"/>
                <a:gd name="connsiteX268" fmla="*/ 84215 w 1244359"/>
                <a:gd name="connsiteY268" fmla="*/ 798195 h 1201102"/>
                <a:gd name="connsiteX269" fmla="*/ 93740 w 1244359"/>
                <a:gd name="connsiteY269" fmla="*/ 789623 h 1201102"/>
                <a:gd name="connsiteX270" fmla="*/ 93740 w 1244359"/>
                <a:gd name="connsiteY270" fmla="*/ 782003 h 1201102"/>
                <a:gd name="connsiteX271" fmla="*/ 93740 w 1244359"/>
                <a:gd name="connsiteY271" fmla="*/ 762953 h 1201102"/>
                <a:gd name="connsiteX272" fmla="*/ 94692 w 1244359"/>
                <a:gd name="connsiteY272" fmla="*/ 762000 h 1201102"/>
                <a:gd name="connsiteX273" fmla="*/ 95645 w 1244359"/>
                <a:gd name="connsiteY273" fmla="*/ 762953 h 1201102"/>
                <a:gd name="connsiteX274" fmla="*/ 103265 w 1244359"/>
                <a:gd name="connsiteY274" fmla="*/ 773430 h 1201102"/>
                <a:gd name="connsiteX275" fmla="*/ 103265 w 1244359"/>
                <a:gd name="connsiteY275" fmla="*/ 779145 h 1201102"/>
                <a:gd name="connsiteX276" fmla="*/ 112790 w 1244359"/>
                <a:gd name="connsiteY276" fmla="*/ 789623 h 1201102"/>
                <a:gd name="connsiteX277" fmla="*/ 119457 w 1244359"/>
                <a:gd name="connsiteY277" fmla="*/ 806768 h 1201102"/>
                <a:gd name="connsiteX278" fmla="*/ 128982 w 1244359"/>
                <a:gd name="connsiteY278" fmla="*/ 824865 h 1201102"/>
                <a:gd name="connsiteX279" fmla="*/ 130887 w 1244359"/>
                <a:gd name="connsiteY279" fmla="*/ 829628 h 1201102"/>
                <a:gd name="connsiteX280" fmla="*/ 137555 w 1244359"/>
                <a:gd name="connsiteY280" fmla="*/ 843915 h 1201102"/>
                <a:gd name="connsiteX281" fmla="*/ 142317 w 1244359"/>
                <a:gd name="connsiteY281" fmla="*/ 857250 h 1201102"/>
                <a:gd name="connsiteX282" fmla="*/ 144222 w 1244359"/>
                <a:gd name="connsiteY282" fmla="*/ 865823 h 1201102"/>
                <a:gd name="connsiteX283" fmla="*/ 154700 w 1244359"/>
                <a:gd name="connsiteY283" fmla="*/ 882968 h 1201102"/>
                <a:gd name="connsiteX284" fmla="*/ 157557 w 1244359"/>
                <a:gd name="connsiteY284" fmla="*/ 881063 h 1201102"/>
                <a:gd name="connsiteX285" fmla="*/ 159462 w 1244359"/>
                <a:gd name="connsiteY285" fmla="*/ 878205 h 1201102"/>
                <a:gd name="connsiteX286" fmla="*/ 160415 w 1244359"/>
                <a:gd name="connsiteY286" fmla="*/ 880110 h 1201102"/>
                <a:gd name="connsiteX287" fmla="*/ 158510 w 1244359"/>
                <a:gd name="connsiteY287" fmla="*/ 902018 h 1201102"/>
                <a:gd name="connsiteX288" fmla="*/ 160415 w 1244359"/>
                <a:gd name="connsiteY288" fmla="*/ 918210 h 1201102"/>
                <a:gd name="connsiteX289" fmla="*/ 174702 w 1244359"/>
                <a:gd name="connsiteY289" fmla="*/ 931545 h 1201102"/>
                <a:gd name="connsiteX290" fmla="*/ 183275 w 1244359"/>
                <a:gd name="connsiteY290" fmla="*/ 942023 h 1201102"/>
                <a:gd name="connsiteX291" fmla="*/ 188037 w 1244359"/>
                <a:gd name="connsiteY291" fmla="*/ 957263 h 1201102"/>
                <a:gd name="connsiteX292" fmla="*/ 189942 w 1244359"/>
                <a:gd name="connsiteY292" fmla="*/ 960120 h 1201102"/>
                <a:gd name="connsiteX293" fmla="*/ 201372 w 1244359"/>
                <a:gd name="connsiteY293" fmla="*/ 978218 h 1201102"/>
                <a:gd name="connsiteX294" fmla="*/ 214707 w 1244359"/>
                <a:gd name="connsiteY294" fmla="*/ 988695 h 1201102"/>
                <a:gd name="connsiteX295" fmla="*/ 226137 w 1244359"/>
                <a:gd name="connsiteY295" fmla="*/ 1002983 h 1201102"/>
                <a:gd name="connsiteX296" fmla="*/ 240425 w 1244359"/>
                <a:gd name="connsiteY296" fmla="*/ 1016318 h 1201102"/>
                <a:gd name="connsiteX297" fmla="*/ 243282 w 1244359"/>
                <a:gd name="connsiteY297" fmla="*/ 1015365 h 1201102"/>
                <a:gd name="connsiteX298" fmla="*/ 244235 w 1244359"/>
                <a:gd name="connsiteY298" fmla="*/ 1011555 h 1201102"/>
                <a:gd name="connsiteX299" fmla="*/ 245187 w 1244359"/>
                <a:gd name="connsiteY299" fmla="*/ 1010603 h 1201102"/>
                <a:gd name="connsiteX300" fmla="*/ 254712 w 1244359"/>
                <a:gd name="connsiteY300" fmla="*/ 1017270 h 1201102"/>
                <a:gd name="connsiteX301" fmla="*/ 247092 w 1244359"/>
                <a:gd name="connsiteY301" fmla="*/ 1007745 h 1201102"/>
                <a:gd name="connsiteX302" fmla="*/ 247092 w 1244359"/>
                <a:gd name="connsiteY302" fmla="*/ 1006793 h 1201102"/>
                <a:gd name="connsiteX303" fmla="*/ 242330 w 1244359"/>
                <a:gd name="connsiteY303" fmla="*/ 1002030 h 1201102"/>
                <a:gd name="connsiteX304" fmla="*/ 238520 w 1244359"/>
                <a:gd name="connsiteY304" fmla="*/ 998220 h 1201102"/>
                <a:gd name="connsiteX305" fmla="*/ 236615 w 1244359"/>
                <a:gd name="connsiteY305" fmla="*/ 995363 h 1201102"/>
                <a:gd name="connsiteX306" fmla="*/ 237567 w 1244359"/>
                <a:gd name="connsiteY306" fmla="*/ 995363 h 1201102"/>
                <a:gd name="connsiteX307" fmla="*/ 235662 w 1244359"/>
                <a:gd name="connsiteY307" fmla="*/ 993458 h 1201102"/>
                <a:gd name="connsiteX308" fmla="*/ 224232 w 1244359"/>
                <a:gd name="connsiteY308" fmla="*/ 980123 h 1201102"/>
                <a:gd name="connsiteX309" fmla="*/ 217565 w 1244359"/>
                <a:gd name="connsiteY309" fmla="*/ 968693 h 1201102"/>
                <a:gd name="connsiteX310" fmla="*/ 222327 w 1244359"/>
                <a:gd name="connsiteY310" fmla="*/ 955358 h 1201102"/>
                <a:gd name="connsiteX311" fmla="*/ 224232 w 1244359"/>
                <a:gd name="connsiteY311" fmla="*/ 950595 h 1201102"/>
                <a:gd name="connsiteX312" fmla="*/ 225185 w 1244359"/>
                <a:gd name="connsiteY312" fmla="*/ 949643 h 1201102"/>
                <a:gd name="connsiteX313" fmla="*/ 226137 w 1244359"/>
                <a:gd name="connsiteY313" fmla="*/ 951548 h 1201102"/>
                <a:gd name="connsiteX314" fmla="*/ 233757 w 1244359"/>
                <a:gd name="connsiteY314" fmla="*/ 957263 h 1201102"/>
                <a:gd name="connsiteX315" fmla="*/ 235662 w 1244359"/>
                <a:gd name="connsiteY315" fmla="*/ 962025 h 1201102"/>
                <a:gd name="connsiteX316" fmla="*/ 240425 w 1244359"/>
                <a:gd name="connsiteY316" fmla="*/ 965835 h 1201102"/>
                <a:gd name="connsiteX317" fmla="*/ 240425 w 1244359"/>
                <a:gd name="connsiteY317" fmla="*/ 968693 h 1201102"/>
                <a:gd name="connsiteX318" fmla="*/ 237567 w 1244359"/>
                <a:gd name="connsiteY318" fmla="*/ 975360 h 1201102"/>
                <a:gd name="connsiteX319" fmla="*/ 235662 w 1244359"/>
                <a:gd name="connsiteY319" fmla="*/ 985838 h 1201102"/>
                <a:gd name="connsiteX320" fmla="*/ 236615 w 1244359"/>
                <a:gd name="connsiteY320" fmla="*/ 987743 h 1201102"/>
                <a:gd name="connsiteX321" fmla="*/ 238520 w 1244359"/>
                <a:gd name="connsiteY321" fmla="*/ 986790 h 1201102"/>
                <a:gd name="connsiteX322" fmla="*/ 242330 w 1244359"/>
                <a:gd name="connsiteY322" fmla="*/ 982980 h 1201102"/>
                <a:gd name="connsiteX323" fmla="*/ 255665 w 1244359"/>
                <a:gd name="connsiteY323" fmla="*/ 972503 h 1201102"/>
                <a:gd name="connsiteX324" fmla="*/ 263285 w 1244359"/>
                <a:gd name="connsiteY324" fmla="*/ 974408 h 1201102"/>
                <a:gd name="connsiteX325" fmla="*/ 262332 w 1244359"/>
                <a:gd name="connsiteY325" fmla="*/ 979170 h 1201102"/>
                <a:gd name="connsiteX326" fmla="*/ 261380 w 1244359"/>
                <a:gd name="connsiteY326" fmla="*/ 978218 h 1201102"/>
                <a:gd name="connsiteX327" fmla="*/ 262332 w 1244359"/>
                <a:gd name="connsiteY327" fmla="*/ 979170 h 1201102"/>
                <a:gd name="connsiteX328" fmla="*/ 264237 w 1244359"/>
                <a:gd name="connsiteY328" fmla="*/ 982028 h 1201102"/>
                <a:gd name="connsiteX329" fmla="*/ 264237 w 1244359"/>
                <a:gd name="connsiteY329" fmla="*/ 986790 h 1201102"/>
                <a:gd name="connsiteX330" fmla="*/ 261380 w 1244359"/>
                <a:gd name="connsiteY330" fmla="*/ 984885 h 1201102"/>
                <a:gd name="connsiteX331" fmla="*/ 255665 w 1244359"/>
                <a:gd name="connsiteY331" fmla="*/ 979170 h 1201102"/>
                <a:gd name="connsiteX332" fmla="*/ 256617 w 1244359"/>
                <a:gd name="connsiteY332" fmla="*/ 983933 h 1201102"/>
                <a:gd name="connsiteX333" fmla="*/ 262332 w 1244359"/>
                <a:gd name="connsiteY333" fmla="*/ 989648 h 1201102"/>
                <a:gd name="connsiteX334" fmla="*/ 257570 w 1244359"/>
                <a:gd name="connsiteY334" fmla="*/ 1001078 h 1201102"/>
                <a:gd name="connsiteX335" fmla="*/ 261380 w 1244359"/>
                <a:gd name="connsiteY335" fmla="*/ 1018223 h 1201102"/>
                <a:gd name="connsiteX336" fmla="*/ 268047 w 1244359"/>
                <a:gd name="connsiteY336" fmla="*/ 1034415 h 1201102"/>
                <a:gd name="connsiteX337" fmla="*/ 268047 w 1244359"/>
                <a:gd name="connsiteY337" fmla="*/ 1040130 h 1201102"/>
                <a:gd name="connsiteX338" fmla="*/ 268047 w 1244359"/>
                <a:gd name="connsiteY338" fmla="*/ 1042988 h 1201102"/>
                <a:gd name="connsiteX339" fmla="*/ 265190 w 1244359"/>
                <a:gd name="connsiteY339" fmla="*/ 1042035 h 1201102"/>
                <a:gd name="connsiteX340" fmla="*/ 269000 w 1244359"/>
                <a:gd name="connsiteY340" fmla="*/ 1044893 h 1201102"/>
                <a:gd name="connsiteX341" fmla="*/ 269000 w 1244359"/>
                <a:gd name="connsiteY341" fmla="*/ 1046798 h 1201102"/>
                <a:gd name="connsiteX342" fmla="*/ 246140 w 1244359"/>
                <a:gd name="connsiteY342" fmla="*/ 1030605 h 1201102"/>
                <a:gd name="connsiteX343" fmla="*/ 228042 w 1244359"/>
                <a:gd name="connsiteY343" fmla="*/ 1014413 h 1201102"/>
                <a:gd name="connsiteX344" fmla="*/ 211850 w 1244359"/>
                <a:gd name="connsiteY344" fmla="*/ 1000125 h 1201102"/>
                <a:gd name="connsiteX345" fmla="*/ 204230 w 1244359"/>
                <a:gd name="connsiteY345" fmla="*/ 994410 h 1201102"/>
                <a:gd name="connsiteX346" fmla="*/ 216612 w 1244359"/>
                <a:gd name="connsiteY346" fmla="*/ 1022033 h 1201102"/>
                <a:gd name="connsiteX347" fmla="*/ 224232 w 1244359"/>
                <a:gd name="connsiteY347" fmla="*/ 1033463 h 1201102"/>
                <a:gd name="connsiteX348" fmla="*/ 228995 w 1244359"/>
                <a:gd name="connsiteY348" fmla="*/ 1036320 h 1201102"/>
                <a:gd name="connsiteX349" fmla="*/ 248997 w 1244359"/>
                <a:gd name="connsiteY349" fmla="*/ 1062990 h 1201102"/>
                <a:gd name="connsiteX350" fmla="*/ 265190 w 1244359"/>
                <a:gd name="connsiteY350" fmla="*/ 1069658 h 1201102"/>
                <a:gd name="connsiteX351" fmla="*/ 266142 w 1244359"/>
                <a:gd name="connsiteY351" fmla="*/ 1065848 h 1201102"/>
                <a:gd name="connsiteX352" fmla="*/ 274715 w 1244359"/>
                <a:gd name="connsiteY352" fmla="*/ 1068705 h 1201102"/>
                <a:gd name="connsiteX353" fmla="*/ 257570 w 1244359"/>
                <a:gd name="connsiteY353" fmla="*/ 1062990 h 1201102"/>
                <a:gd name="connsiteX354" fmla="*/ 253760 w 1244359"/>
                <a:gd name="connsiteY354" fmla="*/ 1057275 h 1201102"/>
                <a:gd name="connsiteX355" fmla="*/ 255665 w 1244359"/>
                <a:gd name="connsiteY355" fmla="*/ 1062038 h 1201102"/>
                <a:gd name="connsiteX356" fmla="*/ 250902 w 1244359"/>
                <a:gd name="connsiteY356" fmla="*/ 1061085 h 1201102"/>
                <a:gd name="connsiteX357" fmla="*/ 239472 w 1244359"/>
                <a:gd name="connsiteY357" fmla="*/ 1048703 h 1201102"/>
                <a:gd name="connsiteX358" fmla="*/ 243282 w 1244359"/>
                <a:gd name="connsiteY358" fmla="*/ 1047750 h 1201102"/>
                <a:gd name="connsiteX359" fmla="*/ 252807 w 1244359"/>
                <a:gd name="connsiteY359" fmla="*/ 1050608 h 1201102"/>
                <a:gd name="connsiteX360" fmla="*/ 257570 w 1244359"/>
                <a:gd name="connsiteY360" fmla="*/ 1057275 h 1201102"/>
                <a:gd name="connsiteX361" fmla="*/ 271857 w 1244359"/>
                <a:gd name="connsiteY361" fmla="*/ 1062038 h 1201102"/>
                <a:gd name="connsiteX362" fmla="*/ 291860 w 1244359"/>
                <a:gd name="connsiteY362" fmla="*/ 1065848 h 1201102"/>
                <a:gd name="connsiteX363" fmla="*/ 292812 w 1244359"/>
                <a:gd name="connsiteY363" fmla="*/ 1066800 h 1201102"/>
                <a:gd name="connsiteX364" fmla="*/ 305195 w 1244359"/>
                <a:gd name="connsiteY364" fmla="*/ 1075373 h 1201102"/>
                <a:gd name="connsiteX365" fmla="*/ 308052 w 1244359"/>
                <a:gd name="connsiteY365" fmla="*/ 1073468 h 1201102"/>
                <a:gd name="connsiteX366" fmla="*/ 307100 w 1244359"/>
                <a:gd name="connsiteY366" fmla="*/ 1062038 h 1201102"/>
                <a:gd name="connsiteX367" fmla="*/ 293765 w 1244359"/>
                <a:gd name="connsiteY367" fmla="*/ 1052513 h 1201102"/>
                <a:gd name="connsiteX368" fmla="*/ 289002 w 1244359"/>
                <a:gd name="connsiteY368" fmla="*/ 1050608 h 1201102"/>
                <a:gd name="connsiteX369" fmla="*/ 285192 w 1244359"/>
                <a:gd name="connsiteY369" fmla="*/ 1044893 h 1201102"/>
                <a:gd name="connsiteX370" fmla="*/ 286145 w 1244359"/>
                <a:gd name="connsiteY370" fmla="*/ 1044893 h 1201102"/>
                <a:gd name="connsiteX371" fmla="*/ 283287 w 1244359"/>
                <a:gd name="connsiteY371" fmla="*/ 1042988 h 1201102"/>
                <a:gd name="connsiteX372" fmla="*/ 277572 w 1244359"/>
                <a:gd name="connsiteY372" fmla="*/ 1033463 h 1201102"/>
                <a:gd name="connsiteX373" fmla="*/ 283287 w 1244359"/>
                <a:gd name="connsiteY373" fmla="*/ 1018223 h 1201102"/>
                <a:gd name="connsiteX374" fmla="*/ 284240 w 1244359"/>
                <a:gd name="connsiteY374" fmla="*/ 1013460 h 1201102"/>
                <a:gd name="connsiteX375" fmla="*/ 283287 w 1244359"/>
                <a:gd name="connsiteY375" fmla="*/ 1012508 h 1201102"/>
                <a:gd name="connsiteX376" fmla="*/ 271857 w 1244359"/>
                <a:gd name="connsiteY376" fmla="*/ 1007745 h 1201102"/>
                <a:gd name="connsiteX377" fmla="*/ 269000 w 1244359"/>
                <a:gd name="connsiteY377" fmla="*/ 1000125 h 1201102"/>
                <a:gd name="connsiteX378" fmla="*/ 279477 w 1244359"/>
                <a:gd name="connsiteY378" fmla="*/ 1004888 h 1201102"/>
                <a:gd name="connsiteX379" fmla="*/ 280430 w 1244359"/>
                <a:gd name="connsiteY379" fmla="*/ 1005840 h 1201102"/>
                <a:gd name="connsiteX380" fmla="*/ 292812 w 1244359"/>
                <a:gd name="connsiteY380" fmla="*/ 1017270 h 1201102"/>
                <a:gd name="connsiteX381" fmla="*/ 305195 w 1244359"/>
                <a:gd name="connsiteY381" fmla="*/ 1026795 h 1201102"/>
                <a:gd name="connsiteX382" fmla="*/ 308052 w 1244359"/>
                <a:gd name="connsiteY382" fmla="*/ 1024890 h 1201102"/>
                <a:gd name="connsiteX383" fmla="*/ 317577 w 1244359"/>
                <a:gd name="connsiteY383" fmla="*/ 1031558 h 1201102"/>
                <a:gd name="connsiteX384" fmla="*/ 326150 w 1244359"/>
                <a:gd name="connsiteY384" fmla="*/ 1032510 h 1201102"/>
                <a:gd name="connsiteX385" fmla="*/ 300432 w 1244359"/>
                <a:gd name="connsiteY385" fmla="*/ 1021080 h 1201102"/>
                <a:gd name="connsiteX386" fmla="*/ 288050 w 1244359"/>
                <a:gd name="connsiteY386" fmla="*/ 1010603 h 1201102"/>
                <a:gd name="connsiteX387" fmla="*/ 283287 w 1244359"/>
                <a:gd name="connsiteY387" fmla="*/ 1006793 h 1201102"/>
                <a:gd name="connsiteX388" fmla="*/ 286145 w 1244359"/>
                <a:gd name="connsiteY388" fmla="*/ 1005840 h 1201102"/>
                <a:gd name="connsiteX389" fmla="*/ 286145 w 1244359"/>
                <a:gd name="connsiteY389" fmla="*/ 1004888 h 1201102"/>
                <a:gd name="connsiteX390" fmla="*/ 284240 w 1244359"/>
                <a:gd name="connsiteY390" fmla="*/ 1002030 h 1201102"/>
                <a:gd name="connsiteX391" fmla="*/ 285192 w 1244359"/>
                <a:gd name="connsiteY391" fmla="*/ 997268 h 1201102"/>
                <a:gd name="connsiteX392" fmla="*/ 289955 w 1244359"/>
                <a:gd name="connsiteY392" fmla="*/ 997268 h 1201102"/>
                <a:gd name="connsiteX393" fmla="*/ 294717 w 1244359"/>
                <a:gd name="connsiteY393" fmla="*/ 1000125 h 1201102"/>
                <a:gd name="connsiteX394" fmla="*/ 295670 w 1244359"/>
                <a:gd name="connsiteY394" fmla="*/ 1005840 h 1201102"/>
                <a:gd name="connsiteX395" fmla="*/ 300432 w 1244359"/>
                <a:gd name="connsiteY395" fmla="*/ 1007745 h 1201102"/>
                <a:gd name="connsiteX396" fmla="*/ 308052 w 1244359"/>
                <a:gd name="connsiteY396" fmla="*/ 1008698 h 1201102"/>
                <a:gd name="connsiteX397" fmla="*/ 309005 w 1244359"/>
                <a:gd name="connsiteY397" fmla="*/ 1010603 h 1201102"/>
                <a:gd name="connsiteX398" fmla="*/ 312815 w 1244359"/>
                <a:gd name="connsiteY398" fmla="*/ 1011555 h 1201102"/>
                <a:gd name="connsiteX399" fmla="*/ 313767 w 1244359"/>
                <a:gd name="connsiteY399" fmla="*/ 1011555 h 1201102"/>
                <a:gd name="connsiteX400" fmla="*/ 334722 w 1244359"/>
                <a:gd name="connsiteY400" fmla="*/ 1021080 h 1201102"/>
                <a:gd name="connsiteX401" fmla="*/ 325197 w 1244359"/>
                <a:gd name="connsiteY401" fmla="*/ 1014413 h 1201102"/>
                <a:gd name="connsiteX402" fmla="*/ 330912 w 1244359"/>
                <a:gd name="connsiteY402" fmla="*/ 1014413 h 1201102"/>
                <a:gd name="connsiteX403" fmla="*/ 331865 w 1244359"/>
                <a:gd name="connsiteY403" fmla="*/ 1013460 h 1201102"/>
                <a:gd name="connsiteX404" fmla="*/ 330912 w 1244359"/>
                <a:gd name="connsiteY404" fmla="*/ 1012508 h 1201102"/>
                <a:gd name="connsiteX405" fmla="*/ 323292 w 1244359"/>
                <a:gd name="connsiteY405" fmla="*/ 1012508 h 1201102"/>
                <a:gd name="connsiteX406" fmla="*/ 322340 w 1244359"/>
                <a:gd name="connsiteY406" fmla="*/ 1013460 h 1201102"/>
                <a:gd name="connsiteX407" fmla="*/ 316625 w 1244359"/>
                <a:gd name="connsiteY407" fmla="*/ 1009650 h 1201102"/>
                <a:gd name="connsiteX408" fmla="*/ 322340 w 1244359"/>
                <a:gd name="connsiteY408" fmla="*/ 1007745 h 1201102"/>
                <a:gd name="connsiteX409" fmla="*/ 329007 w 1244359"/>
                <a:gd name="connsiteY409" fmla="*/ 1007745 h 1201102"/>
                <a:gd name="connsiteX410" fmla="*/ 335675 w 1244359"/>
                <a:gd name="connsiteY410" fmla="*/ 1012508 h 1201102"/>
                <a:gd name="connsiteX411" fmla="*/ 340437 w 1244359"/>
                <a:gd name="connsiteY411" fmla="*/ 1011555 h 1201102"/>
                <a:gd name="connsiteX412" fmla="*/ 340437 w 1244359"/>
                <a:gd name="connsiteY412" fmla="*/ 1009650 h 1201102"/>
                <a:gd name="connsiteX413" fmla="*/ 351867 w 1244359"/>
                <a:gd name="connsiteY413" fmla="*/ 1011555 h 1201102"/>
                <a:gd name="connsiteX414" fmla="*/ 360440 w 1244359"/>
                <a:gd name="connsiteY414" fmla="*/ 1017270 h 1201102"/>
                <a:gd name="connsiteX415" fmla="*/ 365202 w 1244359"/>
                <a:gd name="connsiteY415" fmla="*/ 1022985 h 1201102"/>
                <a:gd name="connsiteX416" fmla="*/ 368060 w 1244359"/>
                <a:gd name="connsiteY416" fmla="*/ 1027748 h 1201102"/>
                <a:gd name="connsiteX417" fmla="*/ 357582 w 1244359"/>
                <a:gd name="connsiteY417" fmla="*/ 1029653 h 1201102"/>
                <a:gd name="connsiteX418" fmla="*/ 361392 w 1244359"/>
                <a:gd name="connsiteY418" fmla="*/ 1033463 h 1201102"/>
                <a:gd name="connsiteX419" fmla="*/ 354725 w 1244359"/>
                <a:gd name="connsiteY419" fmla="*/ 1035368 h 1201102"/>
                <a:gd name="connsiteX420" fmla="*/ 369012 w 1244359"/>
                <a:gd name="connsiteY420" fmla="*/ 1043940 h 1201102"/>
                <a:gd name="connsiteX421" fmla="*/ 379490 w 1244359"/>
                <a:gd name="connsiteY421" fmla="*/ 1045845 h 1201102"/>
                <a:gd name="connsiteX422" fmla="*/ 370917 w 1244359"/>
                <a:gd name="connsiteY422" fmla="*/ 1043940 h 1201102"/>
                <a:gd name="connsiteX423" fmla="*/ 366155 w 1244359"/>
                <a:gd name="connsiteY423" fmla="*/ 1045845 h 1201102"/>
                <a:gd name="connsiteX424" fmla="*/ 389967 w 1244359"/>
                <a:gd name="connsiteY424" fmla="*/ 1054418 h 1201102"/>
                <a:gd name="connsiteX425" fmla="*/ 369012 w 1244359"/>
                <a:gd name="connsiteY425" fmla="*/ 1050608 h 1201102"/>
                <a:gd name="connsiteX426" fmla="*/ 369965 w 1244359"/>
                <a:gd name="connsiteY426" fmla="*/ 1059180 h 1201102"/>
                <a:gd name="connsiteX427" fmla="*/ 370917 w 1244359"/>
                <a:gd name="connsiteY427" fmla="*/ 1057275 h 1201102"/>
                <a:gd name="connsiteX428" fmla="*/ 375680 w 1244359"/>
                <a:gd name="connsiteY428" fmla="*/ 1060133 h 1201102"/>
                <a:gd name="connsiteX429" fmla="*/ 374727 w 1244359"/>
                <a:gd name="connsiteY429" fmla="*/ 1062038 h 1201102"/>
                <a:gd name="connsiteX430" fmla="*/ 369965 w 1244359"/>
                <a:gd name="connsiteY430" fmla="*/ 1060133 h 1201102"/>
                <a:gd name="connsiteX431" fmla="*/ 383300 w 1244359"/>
                <a:gd name="connsiteY431" fmla="*/ 1069658 h 1201102"/>
                <a:gd name="connsiteX432" fmla="*/ 418542 w 1244359"/>
                <a:gd name="connsiteY432" fmla="*/ 1082993 h 1201102"/>
                <a:gd name="connsiteX433" fmla="*/ 406160 w 1244359"/>
                <a:gd name="connsiteY433" fmla="*/ 1074420 h 1201102"/>
                <a:gd name="connsiteX434" fmla="*/ 415685 w 1244359"/>
                <a:gd name="connsiteY434" fmla="*/ 1076325 h 1201102"/>
                <a:gd name="connsiteX435" fmla="*/ 406160 w 1244359"/>
                <a:gd name="connsiteY435" fmla="*/ 1070610 h 1201102"/>
                <a:gd name="connsiteX436" fmla="*/ 409017 w 1244359"/>
                <a:gd name="connsiteY436" fmla="*/ 1069658 h 1201102"/>
                <a:gd name="connsiteX437" fmla="*/ 417590 w 1244359"/>
                <a:gd name="connsiteY437" fmla="*/ 1078230 h 1201102"/>
                <a:gd name="connsiteX438" fmla="*/ 421400 w 1244359"/>
                <a:gd name="connsiteY438" fmla="*/ 1079183 h 1201102"/>
                <a:gd name="connsiteX439" fmla="*/ 420447 w 1244359"/>
                <a:gd name="connsiteY439" fmla="*/ 1074420 h 1201102"/>
                <a:gd name="connsiteX440" fmla="*/ 410922 w 1244359"/>
                <a:gd name="connsiteY440" fmla="*/ 1066800 h 1201102"/>
                <a:gd name="connsiteX441" fmla="*/ 429972 w 1244359"/>
                <a:gd name="connsiteY441" fmla="*/ 1070610 h 1201102"/>
                <a:gd name="connsiteX442" fmla="*/ 434735 w 1244359"/>
                <a:gd name="connsiteY442" fmla="*/ 1076325 h 1201102"/>
                <a:gd name="connsiteX443" fmla="*/ 439497 w 1244359"/>
                <a:gd name="connsiteY443" fmla="*/ 1077278 h 1201102"/>
                <a:gd name="connsiteX444" fmla="*/ 444260 w 1244359"/>
                <a:gd name="connsiteY444" fmla="*/ 1075373 h 1201102"/>
                <a:gd name="connsiteX445" fmla="*/ 453785 w 1244359"/>
                <a:gd name="connsiteY445" fmla="*/ 1081088 h 1201102"/>
                <a:gd name="connsiteX446" fmla="*/ 473787 w 1244359"/>
                <a:gd name="connsiteY446" fmla="*/ 1093470 h 1201102"/>
                <a:gd name="connsiteX447" fmla="*/ 473787 w 1244359"/>
                <a:gd name="connsiteY447" fmla="*/ 1093470 h 1201102"/>
                <a:gd name="connsiteX448" fmla="*/ 472835 w 1244359"/>
                <a:gd name="connsiteY448" fmla="*/ 1094423 h 1201102"/>
                <a:gd name="connsiteX449" fmla="*/ 452832 w 1244359"/>
                <a:gd name="connsiteY449" fmla="*/ 1091565 h 1201102"/>
                <a:gd name="connsiteX450" fmla="*/ 453785 w 1244359"/>
                <a:gd name="connsiteY450" fmla="*/ 1092518 h 1201102"/>
                <a:gd name="connsiteX451" fmla="*/ 439497 w 1244359"/>
                <a:gd name="connsiteY451" fmla="*/ 1089660 h 1201102"/>
                <a:gd name="connsiteX452" fmla="*/ 444260 w 1244359"/>
                <a:gd name="connsiteY452" fmla="*/ 1093470 h 1201102"/>
                <a:gd name="connsiteX453" fmla="*/ 430925 w 1244359"/>
                <a:gd name="connsiteY453" fmla="*/ 1088708 h 1201102"/>
                <a:gd name="connsiteX454" fmla="*/ 437592 w 1244359"/>
                <a:gd name="connsiteY454" fmla="*/ 1091565 h 1201102"/>
                <a:gd name="connsiteX455" fmla="*/ 430925 w 1244359"/>
                <a:gd name="connsiteY455" fmla="*/ 1087755 h 1201102"/>
                <a:gd name="connsiteX456" fmla="*/ 430925 w 1244359"/>
                <a:gd name="connsiteY456" fmla="*/ 1087755 h 1201102"/>
                <a:gd name="connsiteX457" fmla="*/ 430925 w 1244359"/>
                <a:gd name="connsiteY457" fmla="*/ 1087755 h 1201102"/>
                <a:gd name="connsiteX458" fmla="*/ 427115 w 1244359"/>
                <a:gd name="connsiteY458" fmla="*/ 1084898 h 1201102"/>
                <a:gd name="connsiteX459" fmla="*/ 422352 w 1244359"/>
                <a:gd name="connsiteY459" fmla="*/ 1085850 h 1201102"/>
                <a:gd name="connsiteX460" fmla="*/ 423305 w 1244359"/>
                <a:gd name="connsiteY460" fmla="*/ 1085850 h 1201102"/>
                <a:gd name="connsiteX461" fmla="*/ 396635 w 1244359"/>
                <a:gd name="connsiteY461" fmla="*/ 1078230 h 1201102"/>
                <a:gd name="connsiteX462" fmla="*/ 365202 w 1244359"/>
                <a:gd name="connsiteY462" fmla="*/ 1071563 h 1201102"/>
                <a:gd name="connsiteX463" fmla="*/ 354725 w 1244359"/>
                <a:gd name="connsiteY463" fmla="*/ 1064895 h 1201102"/>
                <a:gd name="connsiteX464" fmla="*/ 329007 w 1244359"/>
                <a:gd name="connsiteY464" fmla="*/ 1048703 h 1201102"/>
                <a:gd name="connsiteX465" fmla="*/ 314720 w 1244359"/>
                <a:gd name="connsiteY465" fmla="*/ 1041083 h 1201102"/>
                <a:gd name="connsiteX466" fmla="*/ 315672 w 1244359"/>
                <a:gd name="connsiteY466" fmla="*/ 1039178 h 1201102"/>
                <a:gd name="connsiteX467" fmla="*/ 291860 w 1244359"/>
                <a:gd name="connsiteY467" fmla="*/ 1022033 h 1201102"/>
                <a:gd name="connsiteX468" fmla="*/ 294717 w 1244359"/>
                <a:gd name="connsiteY468" fmla="*/ 1028700 h 1201102"/>
                <a:gd name="connsiteX469" fmla="*/ 296622 w 1244359"/>
                <a:gd name="connsiteY469" fmla="*/ 1025843 h 1201102"/>
                <a:gd name="connsiteX470" fmla="*/ 305195 w 1244359"/>
                <a:gd name="connsiteY470" fmla="*/ 1040130 h 1201102"/>
                <a:gd name="connsiteX471" fmla="*/ 327102 w 1244359"/>
                <a:gd name="connsiteY471" fmla="*/ 1053465 h 1201102"/>
                <a:gd name="connsiteX472" fmla="*/ 331865 w 1244359"/>
                <a:gd name="connsiteY472" fmla="*/ 1060133 h 1201102"/>
                <a:gd name="connsiteX473" fmla="*/ 334722 w 1244359"/>
                <a:gd name="connsiteY473" fmla="*/ 1057275 h 1201102"/>
                <a:gd name="connsiteX474" fmla="*/ 348057 w 1244359"/>
                <a:gd name="connsiteY474" fmla="*/ 1065848 h 1201102"/>
                <a:gd name="connsiteX475" fmla="*/ 341390 w 1244359"/>
                <a:gd name="connsiteY475" fmla="*/ 1067753 h 1201102"/>
                <a:gd name="connsiteX476" fmla="*/ 344247 w 1244359"/>
                <a:gd name="connsiteY476" fmla="*/ 1068705 h 1201102"/>
                <a:gd name="connsiteX477" fmla="*/ 342342 w 1244359"/>
                <a:gd name="connsiteY477" fmla="*/ 1071563 h 1201102"/>
                <a:gd name="connsiteX478" fmla="*/ 351867 w 1244359"/>
                <a:gd name="connsiteY478" fmla="*/ 1073468 h 1201102"/>
                <a:gd name="connsiteX479" fmla="*/ 369012 w 1244359"/>
                <a:gd name="connsiteY479" fmla="*/ 1086803 h 1201102"/>
                <a:gd name="connsiteX480" fmla="*/ 373775 w 1244359"/>
                <a:gd name="connsiteY480" fmla="*/ 1085850 h 1201102"/>
                <a:gd name="connsiteX481" fmla="*/ 372822 w 1244359"/>
                <a:gd name="connsiteY481" fmla="*/ 1087755 h 1201102"/>
                <a:gd name="connsiteX482" fmla="*/ 444260 w 1244359"/>
                <a:gd name="connsiteY482" fmla="*/ 1109663 h 1201102"/>
                <a:gd name="connsiteX483" fmla="*/ 472835 w 1244359"/>
                <a:gd name="connsiteY483" fmla="*/ 1120140 h 1201102"/>
                <a:gd name="connsiteX484" fmla="*/ 562370 w 1244359"/>
                <a:gd name="connsiteY484" fmla="*/ 1133475 h 1201102"/>
                <a:gd name="connsiteX485" fmla="*/ 595707 w 1244359"/>
                <a:gd name="connsiteY485" fmla="*/ 1132523 h 1201102"/>
                <a:gd name="connsiteX486" fmla="*/ 601422 w 1244359"/>
                <a:gd name="connsiteY486" fmla="*/ 1131570 h 1201102"/>
                <a:gd name="connsiteX487" fmla="*/ 586182 w 1244359"/>
                <a:gd name="connsiteY487" fmla="*/ 1137285 h 1201102"/>
                <a:gd name="connsiteX488" fmla="*/ 585230 w 1244359"/>
                <a:gd name="connsiteY488" fmla="*/ 1144905 h 1201102"/>
                <a:gd name="connsiteX489" fmla="*/ 542367 w 1244359"/>
                <a:gd name="connsiteY489" fmla="*/ 1146810 h 1201102"/>
                <a:gd name="connsiteX490" fmla="*/ 533795 w 1244359"/>
                <a:gd name="connsiteY490" fmla="*/ 1143953 h 1201102"/>
                <a:gd name="connsiteX491" fmla="*/ 513792 w 1244359"/>
                <a:gd name="connsiteY491" fmla="*/ 1141095 h 1201102"/>
                <a:gd name="connsiteX492" fmla="*/ 502362 w 1244359"/>
                <a:gd name="connsiteY492" fmla="*/ 1143953 h 1201102"/>
                <a:gd name="connsiteX493" fmla="*/ 489980 w 1244359"/>
                <a:gd name="connsiteY493" fmla="*/ 1139190 h 1201102"/>
                <a:gd name="connsiteX494" fmla="*/ 481407 w 1244359"/>
                <a:gd name="connsiteY494" fmla="*/ 1139190 h 1201102"/>
                <a:gd name="connsiteX495" fmla="*/ 483312 w 1244359"/>
                <a:gd name="connsiteY495" fmla="*/ 1138238 h 1201102"/>
                <a:gd name="connsiteX496" fmla="*/ 472835 w 1244359"/>
                <a:gd name="connsiteY496" fmla="*/ 1139190 h 1201102"/>
                <a:gd name="connsiteX497" fmla="*/ 471882 w 1244359"/>
                <a:gd name="connsiteY497" fmla="*/ 1136333 h 1201102"/>
                <a:gd name="connsiteX498" fmla="*/ 454737 w 1244359"/>
                <a:gd name="connsiteY498" fmla="*/ 1135380 h 1201102"/>
                <a:gd name="connsiteX499" fmla="*/ 453785 w 1244359"/>
                <a:gd name="connsiteY499" fmla="*/ 1131570 h 1201102"/>
                <a:gd name="connsiteX500" fmla="*/ 444260 w 1244359"/>
                <a:gd name="connsiteY500" fmla="*/ 1133475 h 1201102"/>
                <a:gd name="connsiteX501" fmla="*/ 430925 w 1244359"/>
                <a:gd name="connsiteY501" fmla="*/ 1125855 h 1201102"/>
                <a:gd name="connsiteX502" fmla="*/ 412827 w 1244359"/>
                <a:gd name="connsiteY502" fmla="*/ 1122998 h 1201102"/>
                <a:gd name="connsiteX503" fmla="*/ 395682 w 1244359"/>
                <a:gd name="connsiteY503" fmla="*/ 1118235 h 1201102"/>
                <a:gd name="connsiteX504" fmla="*/ 396635 w 1244359"/>
                <a:gd name="connsiteY504" fmla="*/ 1121093 h 1201102"/>
                <a:gd name="connsiteX505" fmla="*/ 377585 w 1244359"/>
                <a:gd name="connsiteY505" fmla="*/ 1115378 h 1201102"/>
                <a:gd name="connsiteX506" fmla="*/ 379490 w 1244359"/>
                <a:gd name="connsiteY506" fmla="*/ 1114425 h 1201102"/>
                <a:gd name="connsiteX507" fmla="*/ 358535 w 1244359"/>
                <a:gd name="connsiteY507" fmla="*/ 1106805 h 1201102"/>
                <a:gd name="connsiteX508" fmla="*/ 342342 w 1244359"/>
                <a:gd name="connsiteY508" fmla="*/ 1099185 h 1201102"/>
                <a:gd name="connsiteX509" fmla="*/ 337580 w 1244359"/>
                <a:gd name="connsiteY509" fmla="*/ 1100138 h 1201102"/>
                <a:gd name="connsiteX510" fmla="*/ 330912 w 1244359"/>
                <a:gd name="connsiteY510" fmla="*/ 1098233 h 1201102"/>
                <a:gd name="connsiteX511" fmla="*/ 327102 w 1244359"/>
                <a:gd name="connsiteY511" fmla="*/ 1092518 h 1201102"/>
                <a:gd name="connsiteX512" fmla="*/ 317577 w 1244359"/>
                <a:gd name="connsiteY512" fmla="*/ 1091565 h 1201102"/>
                <a:gd name="connsiteX513" fmla="*/ 316625 w 1244359"/>
                <a:gd name="connsiteY513" fmla="*/ 1087755 h 1201102"/>
                <a:gd name="connsiteX514" fmla="*/ 321387 w 1244359"/>
                <a:gd name="connsiteY514" fmla="*/ 1087755 h 1201102"/>
                <a:gd name="connsiteX515" fmla="*/ 309005 w 1244359"/>
                <a:gd name="connsiteY515" fmla="*/ 1088708 h 1201102"/>
                <a:gd name="connsiteX516" fmla="*/ 319482 w 1244359"/>
                <a:gd name="connsiteY516" fmla="*/ 1096328 h 1201102"/>
                <a:gd name="connsiteX517" fmla="*/ 339485 w 1244359"/>
                <a:gd name="connsiteY517" fmla="*/ 1105853 h 1201102"/>
                <a:gd name="connsiteX518" fmla="*/ 336627 w 1244359"/>
                <a:gd name="connsiteY518" fmla="*/ 1105853 h 1201102"/>
                <a:gd name="connsiteX519" fmla="*/ 336627 w 1244359"/>
                <a:gd name="connsiteY519" fmla="*/ 1102995 h 1201102"/>
                <a:gd name="connsiteX520" fmla="*/ 309957 w 1244359"/>
                <a:gd name="connsiteY520" fmla="*/ 1091565 h 1201102"/>
                <a:gd name="connsiteX521" fmla="*/ 305195 w 1244359"/>
                <a:gd name="connsiteY521" fmla="*/ 1095375 h 1201102"/>
                <a:gd name="connsiteX522" fmla="*/ 335675 w 1244359"/>
                <a:gd name="connsiteY522" fmla="*/ 1109663 h 1201102"/>
                <a:gd name="connsiteX523" fmla="*/ 342342 w 1244359"/>
                <a:gd name="connsiteY523" fmla="*/ 1108710 h 1201102"/>
                <a:gd name="connsiteX524" fmla="*/ 353772 w 1244359"/>
                <a:gd name="connsiteY524" fmla="*/ 1116330 h 1201102"/>
                <a:gd name="connsiteX525" fmla="*/ 353772 w 1244359"/>
                <a:gd name="connsiteY525" fmla="*/ 1113473 h 1201102"/>
                <a:gd name="connsiteX526" fmla="*/ 374727 w 1244359"/>
                <a:gd name="connsiteY526" fmla="*/ 1124903 h 1201102"/>
                <a:gd name="connsiteX527" fmla="*/ 362345 w 1244359"/>
                <a:gd name="connsiteY527" fmla="*/ 1122998 h 1201102"/>
                <a:gd name="connsiteX528" fmla="*/ 376632 w 1244359"/>
                <a:gd name="connsiteY528" fmla="*/ 1127760 h 1201102"/>
                <a:gd name="connsiteX529" fmla="*/ 375680 w 1244359"/>
                <a:gd name="connsiteY529" fmla="*/ 1129665 h 1201102"/>
                <a:gd name="connsiteX530" fmla="*/ 399492 w 1244359"/>
                <a:gd name="connsiteY530" fmla="*/ 1138238 h 1201102"/>
                <a:gd name="connsiteX531" fmla="*/ 412827 w 1244359"/>
                <a:gd name="connsiteY531" fmla="*/ 1143953 h 1201102"/>
                <a:gd name="connsiteX532" fmla="*/ 426162 w 1244359"/>
                <a:gd name="connsiteY532" fmla="*/ 1146810 h 1201102"/>
                <a:gd name="connsiteX533" fmla="*/ 427115 w 1244359"/>
                <a:gd name="connsiteY533" fmla="*/ 1149668 h 1201102"/>
                <a:gd name="connsiteX534" fmla="*/ 471882 w 1244359"/>
                <a:gd name="connsiteY534" fmla="*/ 1159193 h 1201102"/>
                <a:gd name="connsiteX535" fmla="*/ 461405 w 1244359"/>
                <a:gd name="connsiteY535" fmla="*/ 1159193 h 1201102"/>
                <a:gd name="connsiteX536" fmla="*/ 474740 w 1244359"/>
                <a:gd name="connsiteY536" fmla="*/ 1163003 h 1201102"/>
                <a:gd name="connsiteX537" fmla="*/ 474740 w 1244359"/>
                <a:gd name="connsiteY537" fmla="*/ 1164908 h 1201102"/>
                <a:gd name="connsiteX538" fmla="*/ 489980 w 1244359"/>
                <a:gd name="connsiteY538" fmla="*/ 1162050 h 1201102"/>
                <a:gd name="connsiteX539" fmla="*/ 509982 w 1244359"/>
                <a:gd name="connsiteY539" fmla="*/ 1167765 h 1201102"/>
                <a:gd name="connsiteX540" fmla="*/ 525222 w 1244359"/>
                <a:gd name="connsiteY540" fmla="*/ 1167765 h 1201102"/>
                <a:gd name="connsiteX541" fmla="*/ 528080 w 1244359"/>
                <a:gd name="connsiteY541" fmla="*/ 1166813 h 1201102"/>
                <a:gd name="connsiteX542" fmla="*/ 542367 w 1244359"/>
                <a:gd name="connsiteY542" fmla="*/ 1170623 h 1201102"/>
                <a:gd name="connsiteX543" fmla="*/ 533795 w 1244359"/>
                <a:gd name="connsiteY543" fmla="*/ 1172528 h 1201102"/>
                <a:gd name="connsiteX544" fmla="*/ 539510 w 1244359"/>
                <a:gd name="connsiteY544" fmla="*/ 1177290 h 1201102"/>
                <a:gd name="connsiteX545" fmla="*/ 550940 w 1244359"/>
                <a:gd name="connsiteY545" fmla="*/ 1179195 h 1201102"/>
                <a:gd name="connsiteX546" fmla="*/ 542367 w 1244359"/>
                <a:gd name="connsiteY546" fmla="*/ 1174433 h 1201102"/>
                <a:gd name="connsiteX547" fmla="*/ 547130 w 1244359"/>
                <a:gd name="connsiteY547" fmla="*/ 1173480 h 1201102"/>
                <a:gd name="connsiteX548" fmla="*/ 555702 w 1244359"/>
                <a:gd name="connsiteY548" fmla="*/ 1175385 h 1201102"/>
                <a:gd name="connsiteX549" fmla="*/ 556655 w 1244359"/>
                <a:gd name="connsiteY549" fmla="*/ 1178243 h 1201102"/>
                <a:gd name="connsiteX550" fmla="*/ 528080 w 1244359"/>
                <a:gd name="connsiteY550" fmla="*/ 1178243 h 1201102"/>
                <a:gd name="connsiteX551" fmla="*/ 501410 w 1244359"/>
                <a:gd name="connsiteY551" fmla="*/ 1172528 h 1201102"/>
                <a:gd name="connsiteX552" fmla="*/ 480455 w 1244359"/>
                <a:gd name="connsiteY552" fmla="*/ 1169670 h 1201102"/>
                <a:gd name="connsiteX553" fmla="*/ 459500 w 1244359"/>
                <a:gd name="connsiteY553" fmla="*/ 1167765 h 1201102"/>
                <a:gd name="connsiteX554" fmla="*/ 455690 w 1244359"/>
                <a:gd name="connsiteY554" fmla="*/ 1163955 h 1201102"/>
                <a:gd name="connsiteX555" fmla="*/ 403302 w 1244359"/>
                <a:gd name="connsiteY555" fmla="*/ 1150620 h 1201102"/>
                <a:gd name="connsiteX556" fmla="*/ 412827 w 1244359"/>
                <a:gd name="connsiteY556" fmla="*/ 1155383 h 1201102"/>
                <a:gd name="connsiteX557" fmla="*/ 393777 w 1244359"/>
                <a:gd name="connsiteY557" fmla="*/ 1145858 h 1201102"/>
                <a:gd name="connsiteX558" fmla="*/ 382347 w 1244359"/>
                <a:gd name="connsiteY558" fmla="*/ 1143000 h 1201102"/>
                <a:gd name="connsiteX559" fmla="*/ 389015 w 1244359"/>
                <a:gd name="connsiteY559" fmla="*/ 1147763 h 1201102"/>
                <a:gd name="connsiteX560" fmla="*/ 364250 w 1244359"/>
                <a:gd name="connsiteY560" fmla="*/ 1136333 h 1201102"/>
                <a:gd name="connsiteX561" fmla="*/ 330912 w 1244359"/>
                <a:gd name="connsiteY561" fmla="*/ 1122045 h 1201102"/>
                <a:gd name="connsiteX562" fmla="*/ 306147 w 1244359"/>
                <a:gd name="connsiteY562" fmla="*/ 1105853 h 1201102"/>
                <a:gd name="connsiteX563" fmla="*/ 301385 w 1244359"/>
                <a:gd name="connsiteY563" fmla="*/ 1102043 h 1201102"/>
                <a:gd name="connsiteX564" fmla="*/ 298527 w 1244359"/>
                <a:gd name="connsiteY564" fmla="*/ 1104900 h 1201102"/>
                <a:gd name="connsiteX565" fmla="*/ 295670 w 1244359"/>
                <a:gd name="connsiteY565" fmla="*/ 1103948 h 1201102"/>
                <a:gd name="connsiteX566" fmla="*/ 289002 w 1244359"/>
                <a:gd name="connsiteY566" fmla="*/ 1097280 h 1201102"/>
                <a:gd name="connsiteX567" fmla="*/ 275667 w 1244359"/>
                <a:gd name="connsiteY567" fmla="*/ 1090613 h 1201102"/>
                <a:gd name="connsiteX568" fmla="*/ 261380 w 1244359"/>
                <a:gd name="connsiteY568" fmla="*/ 1079183 h 1201102"/>
                <a:gd name="connsiteX569" fmla="*/ 229947 w 1244359"/>
                <a:gd name="connsiteY569" fmla="*/ 1054418 h 1201102"/>
                <a:gd name="connsiteX570" fmla="*/ 202325 w 1244359"/>
                <a:gd name="connsiteY570" fmla="*/ 1031558 h 1201102"/>
                <a:gd name="connsiteX571" fmla="*/ 226137 w 1244359"/>
                <a:gd name="connsiteY571" fmla="*/ 1054418 h 1201102"/>
                <a:gd name="connsiteX572" fmla="*/ 249950 w 1244359"/>
                <a:gd name="connsiteY572" fmla="*/ 1071563 h 1201102"/>
                <a:gd name="connsiteX573" fmla="*/ 275667 w 1244359"/>
                <a:gd name="connsiteY573" fmla="*/ 1088708 h 1201102"/>
                <a:gd name="connsiteX574" fmla="*/ 276620 w 1244359"/>
                <a:gd name="connsiteY574" fmla="*/ 1093470 h 1201102"/>
                <a:gd name="connsiteX575" fmla="*/ 269000 w 1244359"/>
                <a:gd name="connsiteY575" fmla="*/ 1091565 h 1201102"/>
                <a:gd name="connsiteX576" fmla="*/ 295670 w 1244359"/>
                <a:gd name="connsiteY576" fmla="*/ 1109663 h 1201102"/>
                <a:gd name="connsiteX577" fmla="*/ 304242 w 1244359"/>
                <a:gd name="connsiteY577" fmla="*/ 1113473 h 1201102"/>
                <a:gd name="connsiteX578" fmla="*/ 338532 w 1244359"/>
                <a:gd name="connsiteY578" fmla="*/ 1125855 h 1201102"/>
                <a:gd name="connsiteX579" fmla="*/ 329960 w 1244359"/>
                <a:gd name="connsiteY579" fmla="*/ 1123950 h 1201102"/>
                <a:gd name="connsiteX580" fmla="*/ 337580 w 1244359"/>
                <a:gd name="connsiteY580" fmla="*/ 1129665 h 1201102"/>
                <a:gd name="connsiteX581" fmla="*/ 329007 w 1244359"/>
                <a:gd name="connsiteY581" fmla="*/ 1126808 h 1201102"/>
                <a:gd name="connsiteX582" fmla="*/ 338532 w 1244359"/>
                <a:gd name="connsiteY582" fmla="*/ 1136333 h 1201102"/>
                <a:gd name="connsiteX583" fmla="*/ 344247 w 1244359"/>
                <a:gd name="connsiteY583" fmla="*/ 1135380 h 1201102"/>
                <a:gd name="connsiteX584" fmla="*/ 347105 w 1244359"/>
                <a:gd name="connsiteY584" fmla="*/ 1137285 h 1201102"/>
                <a:gd name="connsiteX585" fmla="*/ 340437 w 1244359"/>
                <a:gd name="connsiteY585" fmla="*/ 1140143 h 1201102"/>
                <a:gd name="connsiteX586" fmla="*/ 348057 w 1244359"/>
                <a:gd name="connsiteY586" fmla="*/ 1141095 h 1201102"/>
                <a:gd name="connsiteX587" fmla="*/ 346152 w 1244359"/>
                <a:gd name="connsiteY587" fmla="*/ 1145858 h 1201102"/>
                <a:gd name="connsiteX588" fmla="*/ 361392 w 1244359"/>
                <a:gd name="connsiteY588" fmla="*/ 1153478 h 1201102"/>
                <a:gd name="connsiteX589" fmla="*/ 359487 w 1244359"/>
                <a:gd name="connsiteY589" fmla="*/ 1150620 h 1201102"/>
                <a:gd name="connsiteX590" fmla="*/ 367107 w 1244359"/>
                <a:gd name="connsiteY590" fmla="*/ 1153478 h 1201102"/>
                <a:gd name="connsiteX591" fmla="*/ 362345 w 1244359"/>
                <a:gd name="connsiteY591" fmla="*/ 1152525 h 1201102"/>
                <a:gd name="connsiteX592" fmla="*/ 387110 w 1244359"/>
                <a:gd name="connsiteY592" fmla="*/ 1165860 h 1201102"/>
                <a:gd name="connsiteX593" fmla="*/ 389967 w 1244359"/>
                <a:gd name="connsiteY593" fmla="*/ 1163003 h 1201102"/>
                <a:gd name="connsiteX594" fmla="*/ 402350 w 1244359"/>
                <a:gd name="connsiteY594" fmla="*/ 1170623 h 1201102"/>
                <a:gd name="connsiteX595" fmla="*/ 405207 w 1244359"/>
                <a:gd name="connsiteY595" fmla="*/ 1166813 h 1201102"/>
                <a:gd name="connsiteX596" fmla="*/ 417590 w 1244359"/>
                <a:gd name="connsiteY596" fmla="*/ 1172528 h 1201102"/>
                <a:gd name="connsiteX597" fmla="*/ 409970 w 1244359"/>
                <a:gd name="connsiteY597" fmla="*/ 1172528 h 1201102"/>
                <a:gd name="connsiteX598" fmla="*/ 429020 w 1244359"/>
                <a:gd name="connsiteY598" fmla="*/ 1174433 h 1201102"/>
                <a:gd name="connsiteX599" fmla="*/ 432830 w 1244359"/>
                <a:gd name="connsiteY599" fmla="*/ 1180148 h 1201102"/>
                <a:gd name="connsiteX600" fmla="*/ 436640 w 1244359"/>
                <a:gd name="connsiteY600" fmla="*/ 1177290 h 1201102"/>
                <a:gd name="connsiteX601" fmla="*/ 447117 w 1244359"/>
                <a:gd name="connsiteY601" fmla="*/ 1181100 h 1201102"/>
                <a:gd name="connsiteX602" fmla="*/ 463310 w 1244359"/>
                <a:gd name="connsiteY602" fmla="*/ 1185863 h 1201102"/>
                <a:gd name="connsiteX603" fmla="*/ 465215 w 1244359"/>
                <a:gd name="connsiteY603" fmla="*/ 1183005 h 1201102"/>
                <a:gd name="connsiteX604" fmla="*/ 501410 w 1244359"/>
                <a:gd name="connsiteY604" fmla="*/ 1189673 h 1201102"/>
                <a:gd name="connsiteX605" fmla="*/ 535700 w 1244359"/>
                <a:gd name="connsiteY605" fmla="*/ 1194435 h 1201102"/>
                <a:gd name="connsiteX606" fmla="*/ 535700 w 1244359"/>
                <a:gd name="connsiteY606" fmla="*/ 1191578 h 1201102"/>
                <a:gd name="connsiteX607" fmla="*/ 557607 w 1244359"/>
                <a:gd name="connsiteY607" fmla="*/ 1191578 h 1201102"/>
                <a:gd name="connsiteX608" fmla="*/ 555702 w 1244359"/>
                <a:gd name="connsiteY608" fmla="*/ 1193483 h 1201102"/>
                <a:gd name="connsiteX609" fmla="*/ 575705 w 1244359"/>
                <a:gd name="connsiteY609" fmla="*/ 1196340 h 1201102"/>
                <a:gd name="connsiteX610" fmla="*/ 561417 w 1244359"/>
                <a:gd name="connsiteY610" fmla="*/ 1201103 h 1201102"/>
                <a:gd name="connsiteX611" fmla="*/ 589040 w 1244359"/>
                <a:gd name="connsiteY611" fmla="*/ 1196340 h 1201102"/>
                <a:gd name="connsiteX612" fmla="*/ 589040 w 1244359"/>
                <a:gd name="connsiteY612" fmla="*/ 1193483 h 1201102"/>
                <a:gd name="connsiteX613" fmla="*/ 598565 w 1244359"/>
                <a:gd name="connsiteY613" fmla="*/ 1192530 h 1201102"/>
                <a:gd name="connsiteX614" fmla="*/ 606185 w 1244359"/>
                <a:gd name="connsiteY614" fmla="*/ 1196340 h 1201102"/>
                <a:gd name="connsiteX615" fmla="*/ 641427 w 1244359"/>
                <a:gd name="connsiteY615" fmla="*/ 1191578 h 1201102"/>
                <a:gd name="connsiteX616" fmla="*/ 661430 w 1244359"/>
                <a:gd name="connsiteY616" fmla="*/ 1191578 h 1201102"/>
                <a:gd name="connsiteX617" fmla="*/ 683337 w 1244359"/>
                <a:gd name="connsiteY617" fmla="*/ 1188720 h 1201102"/>
                <a:gd name="connsiteX618" fmla="*/ 720485 w 1244359"/>
                <a:gd name="connsiteY618" fmla="*/ 1179195 h 1201102"/>
                <a:gd name="connsiteX619" fmla="*/ 729057 w 1244359"/>
                <a:gd name="connsiteY619" fmla="*/ 1181100 h 1201102"/>
                <a:gd name="connsiteX620" fmla="*/ 748107 w 1244359"/>
                <a:gd name="connsiteY620" fmla="*/ 1174433 h 1201102"/>
                <a:gd name="connsiteX621" fmla="*/ 744297 w 1244359"/>
                <a:gd name="connsiteY621" fmla="*/ 1173480 h 1201102"/>
                <a:gd name="connsiteX622" fmla="*/ 754775 w 1244359"/>
                <a:gd name="connsiteY622" fmla="*/ 1169670 h 1201102"/>
                <a:gd name="connsiteX623" fmla="*/ 758585 w 1244359"/>
                <a:gd name="connsiteY623" fmla="*/ 1171575 h 1201102"/>
                <a:gd name="connsiteX624" fmla="*/ 782397 w 1244359"/>
                <a:gd name="connsiteY624" fmla="*/ 1165860 h 1201102"/>
                <a:gd name="connsiteX625" fmla="*/ 778587 w 1244359"/>
                <a:gd name="connsiteY625" fmla="*/ 1163955 h 1201102"/>
                <a:gd name="connsiteX626" fmla="*/ 797637 w 1244359"/>
                <a:gd name="connsiteY626" fmla="*/ 1161098 h 1201102"/>
                <a:gd name="connsiteX627" fmla="*/ 790017 w 1244359"/>
                <a:gd name="connsiteY627" fmla="*/ 1163003 h 1201102"/>
                <a:gd name="connsiteX628" fmla="*/ 793827 w 1244359"/>
                <a:gd name="connsiteY628" fmla="*/ 1163955 h 1201102"/>
                <a:gd name="connsiteX629" fmla="*/ 840500 w 1244359"/>
                <a:gd name="connsiteY629" fmla="*/ 1143953 h 1201102"/>
                <a:gd name="connsiteX630" fmla="*/ 846215 w 1244359"/>
                <a:gd name="connsiteY630" fmla="*/ 1138238 h 1201102"/>
                <a:gd name="connsiteX631" fmla="*/ 862407 w 1244359"/>
                <a:gd name="connsiteY631" fmla="*/ 1133475 h 1201102"/>
                <a:gd name="connsiteX632" fmla="*/ 868122 w 1244359"/>
                <a:gd name="connsiteY632" fmla="*/ 1130618 h 1201102"/>
                <a:gd name="connsiteX633" fmla="*/ 888125 w 1244359"/>
                <a:gd name="connsiteY633" fmla="*/ 1122045 h 1201102"/>
                <a:gd name="connsiteX634" fmla="*/ 882410 w 1244359"/>
                <a:gd name="connsiteY634" fmla="*/ 1127760 h 1201102"/>
                <a:gd name="connsiteX635" fmla="*/ 893840 w 1244359"/>
                <a:gd name="connsiteY635" fmla="*/ 1122045 h 1201102"/>
                <a:gd name="connsiteX636" fmla="*/ 895745 w 1244359"/>
                <a:gd name="connsiteY636" fmla="*/ 1117283 h 1201102"/>
                <a:gd name="connsiteX637" fmla="*/ 902412 w 1244359"/>
                <a:gd name="connsiteY637" fmla="*/ 1115378 h 1201102"/>
                <a:gd name="connsiteX638" fmla="*/ 891935 w 1244359"/>
                <a:gd name="connsiteY638" fmla="*/ 1125855 h 1201102"/>
                <a:gd name="connsiteX639" fmla="*/ 915747 w 1244359"/>
                <a:gd name="connsiteY639" fmla="*/ 1114425 h 1201102"/>
                <a:gd name="connsiteX640" fmla="*/ 918605 w 1244359"/>
                <a:gd name="connsiteY640" fmla="*/ 1112520 h 1201102"/>
                <a:gd name="connsiteX641" fmla="*/ 913842 w 1244359"/>
                <a:gd name="connsiteY641" fmla="*/ 1122045 h 1201102"/>
                <a:gd name="connsiteX642" fmla="*/ 936702 w 1244359"/>
                <a:gd name="connsiteY642" fmla="*/ 1105853 h 1201102"/>
                <a:gd name="connsiteX643" fmla="*/ 956705 w 1244359"/>
                <a:gd name="connsiteY643" fmla="*/ 1087755 h 1201102"/>
                <a:gd name="connsiteX644" fmla="*/ 957657 w 1244359"/>
                <a:gd name="connsiteY644" fmla="*/ 1091565 h 1201102"/>
                <a:gd name="connsiteX645" fmla="*/ 965277 w 1244359"/>
                <a:gd name="connsiteY645" fmla="*/ 1083945 h 1201102"/>
                <a:gd name="connsiteX646" fmla="*/ 968135 w 1244359"/>
                <a:gd name="connsiteY646" fmla="*/ 1085850 h 1201102"/>
                <a:gd name="connsiteX647" fmla="*/ 975755 w 1244359"/>
                <a:gd name="connsiteY647" fmla="*/ 1078230 h 1201102"/>
                <a:gd name="connsiteX648" fmla="*/ 964325 w 1244359"/>
                <a:gd name="connsiteY648" fmla="*/ 1082040 h 1201102"/>
                <a:gd name="connsiteX649" fmla="*/ 985280 w 1244359"/>
                <a:gd name="connsiteY649" fmla="*/ 1067753 h 1201102"/>
                <a:gd name="connsiteX650" fmla="*/ 977660 w 1244359"/>
                <a:gd name="connsiteY650" fmla="*/ 1075373 h 1201102"/>
                <a:gd name="connsiteX651" fmla="*/ 985280 w 1244359"/>
                <a:gd name="connsiteY651" fmla="*/ 1075373 h 1201102"/>
                <a:gd name="connsiteX652" fmla="*/ 984327 w 1244359"/>
                <a:gd name="connsiteY652" fmla="*/ 1071563 h 1201102"/>
                <a:gd name="connsiteX653" fmla="*/ 1010045 w 1244359"/>
                <a:gd name="connsiteY653" fmla="*/ 1057275 h 1201102"/>
                <a:gd name="connsiteX654" fmla="*/ 1004330 w 1244359"/>
                <a:gd name="connsiteY654" fmla="*/ 1055370 h 1201102"/>
                <a:gd name="connsiteX655" fmla="*/ 1011950 w 1244359"/>
                <a:gd name="connsiteY655" fmla="*/ 1049655 h 1201102"/>
                <a:gd name="connsiteX656" fmla="*/ 1013855 w 1244359"/>
                <a:gd name="connsiteY656" fmla="*/ 1054418 h 1201102"/>
                <a:gd name="connsiteX657" fmla="*/ 1016712 w 1244359"/>
                <a:gd name="connsiteY657" fmla="*/ 1048703 h 1201102"/>
                <a:gd name="connsiteX658" fmla="*/ 1026237 w 1244359"/>
                <a:gd name="connsiteY658" fmla="*/ 1044893 h 1201102"/>
                <a:gd name="connsiteX659" fmla="*/ 1032905 w 1244359"/>
                <a:gd name="connsiteY659" fmla="*/ 1041083 h 1201102"/>
                <a:gd name="connsiteX660" fmla="*/ 1039572 w 1244359"/>
                <a:gd name="connsiteY660" fmla="*/ 1029653 h 1201102"/>
                <a:gd name="connsiteX661" fmla="*/ 1041477 w 1244359"/>
                <a:gd name="connsiteY661" fmla="*/ 1031558 h 1201102"/>
                <a:gd name="connsiteX662" fmla="*/ 1050050 w 1244359"/>
                <a:gd name="connsiteY662" fmla="*/ 1024890 h 1201102"/>
                <a:gd name="connsiteX663" fmla="*/ 1051955 w 1244359"/>
                <a:gd name="connsiteY663" fmla="*/ 1018223 h 1201102"/>
                <a:gd name="connsiteX664" fmla="*/ 1054812 w 1244359"/>
                <a:gd name="connsiteY664" fmla="*/ 1019175 h 1201102"/>
                <a:gd name="connsiteX665" fmla="*/ 1071957 w 1244359"/>
                <a:gd name="connsiteY665" fmla="*/ 991553 h 1201102"/>
                <a:gd name="connsiteX666" fmla="*/ 1080530 w 1244359"/>
                <a:gd name="connsiteY666" fmla="*/ 980123 h 1201102"/>
                <a:gd name="connsiteX667" fmla="*/ 1077672 w 1244359"/>
                <a:gd name="connsiteY667" fmla="*/ 978218 h 1201102"/>
                <a:gd name="connsiteX668" fmla="*/ 1087197 w 1244359"/>
                <a:gd name="connsiteY668" fmla="*/ 967740 h 1201102"/>
                <a:gd name="connsiteX669" fmla="*/ 1088150 w 1244359"/>
                <a:gd name="connsiteY669" fmla="*/ 972503 h 1201102"/>
                <a:gd name="connsiteX670" fmla="*/ 1092912 w 1244359"/>
                <a:gd name="connsiteY670" fmla="*/ 964883 h 1201102"/>
                <a:gd name="connsiteX671" fmla="*/ 1088150 w 1244359"/>
                <a:gd name="connsiteY671" fmla="*/ 966788 h 1201102"/>
                <a:gd name="connsiteX672" fmla="*/ 1092912 w 1244359"/>
                <a:gd name="connsiteY672" fmla="*/ 959168 h 1201102"/>
                <a:gd name="connsiteX673" fmla="*/ 1094817 w 1244359"/>
                <a:gd name="connsiteY673" fmla="*/ 961073 h 1201102"/>
                <a:gd name="connsiteX674" fmla="*/ 1113867 w 1244359"/>
                <a:gd name="connsiteY674" fmla="*/ 928688 h 1201102"/>
                <a:gd name="connsiteX675" fmla="*/ 1119582 w 1244359"/>
                <a:gd name="connsiteY675" fmla="*/ 924878 h 1201102"/>
                <a:gd name="connsiteX676" fmla="*/ 1116725 w 1244359"/>
                <a:gd name="connsiteY676" fmla="*/ 924878 h 1201102"/>
                <a:gd name="connsiteX677" fmla="*/ 1123392 w 1244359"/>
                <a:gd name="connsiteY677" fmla="*/ 914400 h 1201102"/>
                <a:gd name="connsiteX678" fmla="*/ 1131965 w 1244359"/>
                <a:gd name="connsiteY678" fmla="*/ 902970 h 1201102"/>
                <a:gd name="connsiteX679" fmla="*/ 1130060 w 1244359"/>
                <a:gd name="connsiteY679" fmla="*/ 902018 h 1201102"/>
                <a:gd name="connsiteX680" fmla="*/ 1133870 w 1244359"/>
                <a:gd name="connsiteY680" fmla="*/ 900113 h 1201102"/>
                <a:gd name="connsiteX681" fmla="*/ 1135775 w 1244359"/>
                <a:gd name="connsiteY681" fmla="*/ 892493 h 1201102"/>
                <a:gd name="connsiteX682" fmla="*/ 1141490 w 1244359"/>
                <a:gd name="connsiteY682" fmla="*/ 884873 h 1201102"/>
                <a:gd name="connsiteX683" fmla="*/ 1139585 w 1244359"/>
                <a:gd name="connsiteY683" fmla="*/ 886778 h 1201102"/>
                <a:gd name="connsiteX684" fmla="*/ 1146252 w 1244359"/>
                <a:gd name="connsiteY684" fmla="*/ 874395 h 1201102"/>
                <a:gd name="connsiteX685" fmla="*/ 1144347 w 1244359"/>
                <a:gd name="connsiteY685" fmla="*/ 880110 h 1201102"/>
                <a:gd name="connsiteX686" fmla="*/ 1149110 w 1244359"/>
                <a:gd name="connsiteY686" fmla="*/ 868680 h 1201102"/>
                <a:gd name="connsiteX687" fmla="*/ 1158635 w 1244359"/>
                <a:gd name="connsiteY687" fmla="*/ 854393 h 1201102"/>
                <a:gd name="connsiteX688" fmla="*/ 1152920 w 1244359"/>
                <a:gd name="connsiteY688" fmla="*/ 869633 h 1201102"/>
                <a:gd name="connsiteX689" fmla="*/ 1146252 w 1244359"/>
                <a:gd name="connsiteY689" fmla="*/ 880110 h 1201102"/>
                <a:gd name="connsiteX690" fmla="*/ 1142442 w 1244359"/>
                <a:gd name="connsiteY690" fmla="*/ 892493 h 1201102"/>
                <a:gd name="connsiteX691" fmla="*/ 1143395 w 1244359"/>
                <a:gd name="connsiteY691" fmla="*/ 896303 h 1201102"/>
                <a:gd name="connsiteX692" fmla="*/ 1145300 w 1244359"/>
                <a:gd name="connsiteY692" fmla="*/ 889635 h 1201102"/>
                <a:gd name="connsiteX693" fmla="*/ 1150062 w 1244359"/>
                <a:gd name="connsiteY693" fmla="*/ 886778 h 1201102"/>
                <a:gd name="connsiteX694" fmla="*/ 1148157 w 1244359"/>
                <a:gd name="connsiteY694" fmla="*/ 891540 h 1201102"/>
                <a:gd name="connsiteX695" fmla="*/ 1155777 w 1244359"/>
                <a:gd name="connsiteY695" fmla="*/ 882968 h 1201102"/>
                <a:gd name="connsiteX696" fmla="*/ 1161492 w 1244359"/>
                <a:gd name="connsiteY696" fmla="*/ 871538 h 1201102"/>
                <a:gd name="connsiteX697" fmla="*/ 1170065 w 1244359"/>
                <a:gd name="connsiteY697" fmla="*/ 854393 h 1201102"/>
                <a:gd name="connsiteX698" fmla="*/ 1168160 w 1244359"/>
                <a:gd name="connsiteY698" fmla="*/ 850583 h 1201102"/>
                <a:gd name="connsiteX699" fmla="*/ 1189115 w 1244359"/>
                <a:gd name="connsiteY699" fmla="*/ 799148 h 1201102"/>
                <a:gd name="connsiteX700" fmla="*/ 1186257 w 1244359"/>
                <a:gd name="connsiteY700" fmla="*/ 793433 h 1201102"/>
                <a:gd name="connsiteX701" fmla="*/ 1191020 w 1244359"/>
                <a:gd name="connsiteY701" fmla="*/ 793433 h 1201102"/>
                <a:gd name="connsiteX702" fmla="*/ 1205307 w 1244359"/>
                <a:gd name="connsiteY702" fmla="*/ 756285 h 1201102"/>
                <a:gd name="connsiteX703" fmla="*/ 1209117 w 1244359"/>
                <a:gd name="connsiteY703" fmla="*/ 718185 h 1201102"/>
                <a:gd name="connsiteX704" fmla="*/ 1202450 w 1244359"/>
                <a:gd name="connsiteY704" fmla="*/ 737235 h 1201102"/>
                <a:gd name="connsiteX705" fmla="*/ 1209117 w 1244359"/>
                <a:gd name="connsiteY705" fmla="*/ 716280 h 1201102"/>
                <a:gd name="connsiteX706" fmla="*/ 1211975 w 1244359"/>
                <a:gd name="connsiteY706" fmla="*/ 697230 h 1201102"/>
                <a:gd name="connsiteX707" fmla="*/ 1220547 w 1244359"/>
                <a:gd name="connsiteY707" fmla="*/ 668655 h 1201102"/>
                <a:gd name="connsiteX708" fmla="*/ 1222452 w 1244359"/>
                <a:gd name="connsiteY708" fmla="*/ 662940 h 1201102"/>
                <a:gd name="connsiteX709" fmla="*/ 1226262 w 1244359"/>
                <a:gd name="connsiteY709" fmla="*/ 629603 h 1201102"/>
                <a:gd name="connsiteX710" fmla="*/ 1226262 w 1244359"/>
                <a:gd name="connsiteY710" fmla="*/ 603885 h 1201102"/>
                <a:gd name="connsiteX711" fmla="*/ 1229120 w 1244359"/>
                <a:gd name="connsiteY711" fmla="*/ 603885 h 1201102"/>
                <a:gd name="connsiteX712" fmla="*/ 1227215 w 1244359"/>
                <a:gd name="connsiteY712" fmla="*/ 575310 h 1201102"/>
                <a:gd name="connsiteX713" fmla="*/ 1228167 w 1244359"/>
                <a:gd name="connsiteY713" fmla="*/ 575310 h 1201102"/>
                <a:gd name="connsiteX714" fmla="*/ 1226262 w 1244359"/>
                <a:gd name="connsiteY714" fmla="*/ 564833 h 1201102"/>
                <a:gd name="connsiteX715" fmla="*/ 1225310 w 1244359"/>
                <a:gd name="connsiteY715" fmla="*/ 555308 h 1201102"/>
                <a:gd name="connsiteX716" fmla="*/ 1228167 w 1244359"/>
                <a:gd name="connsiteY716" fmla="*/ 540068 h 1201102"/>
                <a:gd name="connsiteX717" fmla="*/ 1230072 w 1244359"/>
                <a:gd name="connsiteY717" fmla="*/ 545783 h 1201102"/>
                <a:gd name="connsiteX718" fmla="*/ 1231977 w 1244359"/>
                <a:gd name="connsiteY718" fmla="*/ 565785 h 1201102"/>
                <a:gd name="connsiteX719" fmla="*/ 1229120 w 1244359"/>
                <a:gd name="connsiteY719" fmla="*/ 567690 h 1201102"/>
                <a:gd name="connsiteX720" fmla="*/ 1231977 w 1244359"/>
                <a:gd name="connsiteY720" fmla="*/ 616268 h 1201102"/>
                <a:gd name="connsiteX721" fmla="*/ 1231977 w 1244359"/>
                <a:gd name="connsiteY721" fmla="*/ 627698 h 1201102"/>
                <a:gd name="connsiteX722" fmla="*/ 1226262 w 1244359"/>
                <a:gd name="connsiteY722" fmla="*/ 664845 h 1201102"/>
                <a:gd name="connsiteX723" fmla="*/ 1225310 w 1244359"/>
                <a:gd name="connsiteY723" fmla="*/ 684848 h 1201102"/>
                <a:gd name="connsiteX724" fmla="*/ 1225310 w 1244359"/>
                <a:gd name="connsiteY724" fmla="*/ 694373 h 1201102"/>
                <a:gd name="connsiteX725" fmla="*/ 1225310 w 1244359"/>
                <a:gd name="connsiteY725" fmla="*/ 701993 h 1201102"/>
                <a:gd name="connsiteX726" fmla="*/ 1229120 w 1244359"/>
                <a:gd name="connsiteY726" fmla="*/ 673418 h 1201102"/>
                <a:gd name="connsiteX727" fmla="*/ 1229120 w 1244359"/>
                <a:gd name="connsiteY727" fmla="*/ 665798 h 1201102"/>
                <a:gd name="connsiteX728" fmla="*/ 1231977 w 1244359"/>
                <a:gd name="connsiteY728" fmla="*/ 665798 h 1201102"/>
                <a:gd name="connsiteX729" fmla="*/ 1244360 w 1244359"/>
                <a:gd name="connsiteY729" fmla="*/ 573405 h 1201102"/>
                <a:gd name="connsiteX730" fmla="*/ 1015760 w 1244359"/>
                <a:gd name="connsiteY730" fmla="*/ 133350 h 1201102"/>
                <a:gd name="connsiteX731" fmla="*/ 1021475 w 1244359"/>
                <a:gd name="connsiteY731" fmla="*/ 138113 h 1201102"/>
                <a:gd name="connsiteX732" fmla="*/ 1015760 w 1244359"/>
                <a:gd name="connsiteY732" fmla="*/ 133350 h 1201102"/>
                <a:gd name="connsiteX733" fmla="*/ 348057 w 1244359"/>
                <a:gd name="connsiteY733" fmla="*/ 1113473 h 1201102"/>
                <a:gd name="connsiteX734" fmla="*/ 355677 w 1244359"/>
                <a:gd name="connsiteY734" fmla="*/ 1114425 h 1201102"/>
                <a:gd name="connsiteX735" fmla="*/ 348057 w 1244359"/>
                <a:gd name="connsiteY735" fmla="*/ 1113473 h 1201102"/>
                <a:gd name="connsiteX736" fmla="*/ 393777 w 1244359"/>
                <a:gd name="connsiteY736" fmla="*/ 1141095 h 1201102"/>
                <a:gd name="connsiteX737" fmla="*/ 403302 w 1244359"/>
                <a:gd name="connsiteY737" fmla="*/ 1143953 h 1201102"/>
                <a:gd name="connsiteX738" fmla="*/ 393777 w 1244359"/>
                <a:gd name="connsiteY738" fmla="*/ 1141095 h 1201102"/>
                <a:gd name="connsiteX739" fmla="*/ 406160 w 1244359"/>
                <a:gd name="connsiteY739" fmla="*/ 1128713 h 1201102"/>
                <a:gd name="connsiteX740" fmla="*/ 414732 w 1244359"/>
                <a:gd name="connsiteY740" fmla="*/ 1130618 h 1201102"/>
                <a:gd name="connsiteX741" fmla="*/ 406160 w 1244359"/>
                <a:gd name="connsiteY741" fmla="*/ 1128713 h 1201102"/>
                <a:gd name="connsiteX742" fmla="*/ 505220 w 1244359"/>
                <a:gd name="connsiteY742" fmla="*/ 1169670 h 1201102"/>
                <a:gd name="connsiteX743" fmla="*/ 510935 w 1244359"/>
                <a:gd name="connsiteY743" fmla="*/ 1169670 h 1201102"/>
                <a:gd name="connsiteX744" fmla="*/ 511887 w 1244359"/>
                <a:gd name="connsiteY744" fmla="*/ 1172528 h 1201102"/>
                <a:gd name="connsiteX745" fmla="*/ 505220 w 1244359"/>
                <a:gd name="connsiteY745" fmla="*/ 1169670 h 1201102"/>
                <a:gd name="connsiteX746" fmla="*/ 551892 w 1244359"/>
                <a:gd name="connsiteY746" fmla="*/ 1178243 h 1201102"/>
                <a:gd name="connsiteX747" fmla="*/ 554750 w 1244359"/>
                <a:gd name="connsiteY747" fmla="*/ 1175385 h 1201102"/>
                <a:gd name="connsiteX748" fmla="*/ 527127 w 1244359"/>
                <a:gd name="connsiteY748" fmla="*/ 1167765 h 1201102"/>
                <a:gd name="connsiteX749" fmla="*/ 549035 w 1244359"/>
                <a:gd name="connsiteY749" fmla="*/ 1166813 h 1201102"/>
                <a:gd name="connsiteX750" fmla="*/ 554750 w 1244359"/>
                <a:gd name="connsiteY750" fmla="*/ 1169670 h 1201102"/>
                <a:gd name="connsiteX751" fmla="*/ 547130 w 1244359"/>
                <a:gd name="connsiteY751" fmla="*/ 1169670 h 1201102"/>
                <a:gd name="connsiteX752" fmla="*/ 558560 w 1244359"/>
                <a:gd name="connsiteY752" fmla="*/ 1175385 h 1201102"/>
                <a:gd name="connsiteX753" fmla="*/ 551892 w 1244359"/>
                <a:gd name="connsiteY753" fmla="*/ 1178243 h 1201102"/>
                <a:gd name="connsiteX754" fmla="*/ 1183400 w 1244359"/>
                <a:gd name="connsiteY754" fmla="*/ 731520 h 1201102"/>
                <a:gd name="connsiteX755" fmla="*/ 1182447 w 1244359"/>
                <a:gd name="connsiteY755" fmla="*/ 739140 h 1201102"/>
                <a:gd name="connsiteX756" fmla="*/ 1181495 w 1244359"/>
                <a:gd name="connsiteY756" fmla="*/ 736283 h 1201102"/>
                <a:gd name="connsiteX757" fmla="*/ 1183400 w 1244359"/>
                <a:gd name="connsiteY757" fmla="*/ 731520 h 1201102"/>
                <a:gd name="connsiteX758" fmla="*/ 1183400 w 1244359"/>
                <a:gd name="connsiteY758" fmla="*/ 731520 h 1201102"/>
                <a:gd name="connsiteX759" fmla="*/ 1170065 w 1244359"/>
                <a:gd name="connsiteY759" fmla="*/ 835343 h 1201102"/>
                <a:gd name="connsiteX760" fmla="*/ 1165302 w 1244359"/>
                <a:gd name="connsiteY760" fmla="*/ 846773 h 1201102"/>
                <a:gd name="connsiteX761" fmla="*/ 1163397 w 1244359"/>
                <a:gd name="connsiteY761" fmla="*/ 841058 h 1201102"/>
                <a:gd name="connsiteX762" fmla="*/ 1170065 w 1244359"/>
                <a:gd name="connsiteY762" fmla="*/ 835343 h 1201102"/>
                <a:gd name="connsiteX763" fmla="*/ 779540 w 1244359"/>
                <a:gd name="connsiteY763" fmla="*/ 1134428 h 1201102"/>
                <a:gd name="connsiteX764" fmla="*/ 769062 w 1244359"/>
                <a:gd name="connsiteY764" fmla="*/ 1139190 h 1201102"/>
                <a:gd name="connsiteX765" fmla="*/ 779540 w 1244359"/>
                <a:gd name="connsiteY765" fmla="*/ 1134428 h 1201102"/>
                <a:gd name="connsiteX766" fmla="*/ 703340 w 1244359"/>
                <a:gd name="connsiteY766" fmla="*/ 1168718 h 1201102"/>
                <a:gd name="connsiteX767" fmla="*/ 682385 w 1244359"/>
                <a:gd name="connsiteY767" fmla="*/ 1167765 h 1201102"/>
                <a:gd name="connsiteX768" fmla="*/ 703340 w 1244359"/>
                <a:gd name="connsiteY768" fmla="*/ 1163003 h 1201102"/>
                <a:gd name="connsiteX769" fmla="*/ 703340 w 1244359"/>
                <a:gd name="connsiteY769" fmla="*/ 1168718 h 1201102"/>
                <a:gd name="connsiteX770" fmla="*/ 658572 w 1244359"/>
                <a:gd name="connsiteY770" fmla="*/ 1168718 h 1201102"/>
                <a:gd name="connsiteX771" fmla="*/ 652857 w 1244359"/>
                <a:gd name="connsiteY771" fmla="*/ 1168718 h 1201102"/>
                <a:gd name="connsiteX772" fmla="*/ 656667 w 1244359"/>
                <a:gd name="connsiteY772" fmla="*/ 1165860 h 1201102"/>
                <a:gd name="connsiteX773" fmla="*/ 658572 w 1244359"/>
                <a:gd name="connsiteY773" fmla="*/ 1168718 h 1201102"/>
                <a:gd name="connsiteX774" fmla="*/ 676670 w 1244359"/>
                <a:gd name="connsiteY774" fmla="*/ 1167765 h 1201102"/>
                <a:gd name="connsiteX775" fmla="*/ 671907 w 1244359"/>
                <a:gd name="connsiteY775" fmla="*/ 1172528 h 1201102"/>
                <a:gd name="connsiteX776" fmla="*/ 658572 w 1244359"/>
                <a:gd name="connsiteY776" fmla="*/ 1171575 h 1201102"/>
                <a:gd name="connsiteX777" fmla="*/ 676670 w 1244359"/>
                <a:gd name="connsiteY777" fmla="*/ 1167765 h 1201102"/>
                <a:gd name="connsiteX778" fmla="*/ 666192 w 1244359"/>
                <a:gd name="connsiteY778" fmla="*/ 1156335 h 1201102"/>
                <a:gd name="connsiteX779" fmla="*/ 650000 w 1244359"/>
                <a:gd name="connsiteY779" fmla="*/ 1160145 h 1201102"/>
                <a:gd name="connsiteX780" fmla="*/ 661430 w 1244359"/>
                <a:gd name="connsiteY780" fmla="*/ 1152525 h 1201102"/>
                <a:gd name="connsiteX781" fmla="*/ 684290 w 1244359"/>
                <a:gd name="connsiteY781" fmla="*/ 1147763 h 1201102"/>
                <a:gd name="connsiteX782" fmla="*/ 684290 w 1244359"/>
                <a:gd name="connsiteY782" fmla="*/ 1154430 h 1201102"/>
                <a:gd name="connsiteX783" fmla="*/ 685242 w 1244359"/>
                <a:gd name="connsiteY783" fmla="*/ 1152525 h 1201102"/>
                <a:gd name="connsiteX784" fmla="*/ 666192 w 1244359"/>
                <a:gd name="connsiteY784" fmla="*/ 1156335 h 1201102"/>
                <a:gd name="connsiteX785" fmla="*/ 651905 w 1244359"/>
                <a:gd name="connsiteY785" fmla="*/ 1169670 h 1201102"/>
                <a:gd name="connsiteX786" fmla="*/ 622377 w 1244359"/>
                <a:gd name="connsiteY786" fmla="*/ 1168718 h 1201102"/>
                <a:gd name="connsiteX787" fmla="*/ 651905 w 1244359"/>
                <a:gd name="connsiteY787" fmla="*/ 1169670 h 1201102"/>
                <a:gd name="connsiteX788" fmla="*/ 690957 w 1244359"/>
                <a:gd name="connsiteY788" fmla="*/ 1150620 h 1201102"/>
                <a:gd name="connsiteX789" fmla="*/ 695720 w 1244359"/>
                <a:gd name="connsiteY789" fmla="*/ 1147763 h 1201102"/>
                <a:gd name="connsiteX790" fmla="*/ 690957 w 1244359"/>
                <a:gd name="connsiteY790" fmla="*/ 1150620 h 1201102"/>
                <a:gd name="connsiteX791" fmla="*/ 702387 w 1244359"/>
                <a:gd name="connsiteY791" fmla="*/ 1126808 h 1201102"/>
                <a:gd name="connsiteX792" fmla="*/ 674765 w 1244359"/>
                <a:gd name="connsiteY792" fmla="*/ 1130618 h 1201102"/>
                <a:gd name="connsiteX793" fmla="*/ 679527 w 1244359"/>
                <a:gd name="connsiteY793" fmla="*/ 1133475 h 1201102"/>
                <a:gd name="connsiteX794" fmla="*/ 670955 w 1244359"/>
                <a:gd name="connsiteY794" fmla="*/ 1134428 h 1201102"/>
                <a:gd name="connsiteX795" fmla="*/ 671907 w 1244359"/>
                <a:gd name="connsiteY795" fmla="*/ 1130618 h 1201102"/>
                <a:gd name="connsiteX796" fmla="*/ 662382 w 1244359"/>
                <a:gd name="connsiteY796" fmla="*/ 1131570 h 1201102"/>
                <a:gd name="connsiteX797" fmla="*/ 690957 w 1244359"/>
                <a:gd name="connsiteY797" fmla="*/ 1122998 h 1201102"/>
                <a:gd name="connsiteX798" fmla="*/ 708102 w 1244359"/>
                <a:gd name="connsiteY798" fmla="*/ 1121093 h 1201102"/>
                <a:gd name="connsiteX799" fmla="*/ 727152 w 1244359"/>
                <a:gd name="connsiteY799" fmla="*/ 1116330 h 1201102"/>
                <a:gd name="connsiteX800" fmla="*/ 729057 w 1244359"/>
                <a:gd name="connsiteY800" fmla="*/ 1118235 h 1201102"/>
                <a:gd name="connsiteX801" fmla="*/ 716675 w 1244359"/>
                <a:gd name="connsiteY801" fmla="*/ 1122998 h 1201102"/>
                <a:gd name="connsiteX802" fmla="*/ 710007 w 1244359"/>
                <a:gd name="connsiteY802" fmla="*/ 1124903 h 1201102"/>
                <a:gd name="connsiteX803" fmla="*/ 702387 w 1244359"/>
                <a:gd name="connsiteY803" fmla="*/ 1126808 h 1201102"/>
                <a:gd name="connsiteX804" fmla="*/ 378537 w 1244359"/>
                <a:gd name="connsiteY804" fmla="*/ 1030605 h 1201102"/>
                <a:gd name="connsiteX805" fmla="*/ 380442 w 1244359"/>
                <a:gd name="connsiteY805" fmla="*/ 1030605 h 1201102"/>
                <a:gd name="connsiteX806" fmla="*/ 380442 w 1244359"/>
                <a:gd name="connsiteY806" fmla="*/ 1030605 h 1201102"/>
                <a:gd name="connsiteX807" fmla="*/ 380442 w 1244359"/>
                <a:gd name="connsiteY807" fmla="*/ 1031558 h 1201102"/>
                <a:gd name="connsiteX808" fmla="*/ 377585 w 1244359"/>
                <a:gd name="connsiteY808" fmla="*/ 1030605 h 1201102"/>
                <a:gd name="connsiteX809" fmla="*/ 378537 w 1244359"/>
                <a:gd name="connsiteY809" fmla="*/ 1030605 h 1201102"/>
                <a:gd name="connsiteX810" fmla="*/ 301385 w 1244359"/>
                <a:gd name="connsiteY810" fmla="*/ 998220 h 1201102"/>
                <a:gd name="connsiteX811" fmla="*/ 300432 w 1244359"/>
                <a:gd name="connsiteY811" fmla="*/ 999173 h 1201102"/>
                <a:gd name="connsiteX812" fmla="*/ 299480 w 1244359"/>
                <a:gd name="connsiteY812" fmla="*/ 998220 h 1201102"/>
                <a:gd name="connsiteX813" fmla="*/ 300432 w 1244359"/>
                <a:gd name="connsiteY813" fmla="*/ 997268 h 1201102"/>
                <a:gd name="connsiteX814" fmla="*/ 301385 w 1244359"/>
                <a:gd name="connsiteY814" fmla="*/ 996315 h 1201102"/>
                <a:gd name="connsiteX815" fmla="*/ 301385 w 1244359"/>
                <a:gd name="connsiteY815" fmla="*/ 996315 h 1201102"/>
                <a:gd name="connsiteX816" fmla="*/ 301385 w 1244359"/>
                <a:gd name="connsiteY816" fmla="*/ 996315 h 1201102"/>
                <a:gd name="connsiteX817" fmla="*/ 301385 w 1244359"/>
                <a:gd name="connsiteY817" fmla="*/ 998220 h 1201102"/>
                <a:gd name="connsiteX818" fmla="*/ 545225 w 1244359"/>
                <a:gd name="connsiteY818" fmla="*/ 107633 h 1201102"/>
                <a:gd name="connsiteX819" fmla="*/ 540462 w 1244359"/>
                <a:gd name="connsiteY819" fmla="*/ 109538 h 1201102"/>
                <a:gd name="connsiteX820" fmla="*/ 539510 w 1244359"/>
                <a:gd name="connsiteY820" fmla="*/ 109538 h 1201102"/>
                <a:gd name="connsiteX821" fmla="*/ 534747 w 1244359"/>
                <a:gd name="connsiteY821" fmla="*/ 109538 h 1201102"/>
                <a:gd name="connsiteX822" fmla="*/ 545225 w 1244359"/>
                <a:gd name="connsiteY822" fmla="*/ 107633 h 1201102"/>
                <a:gd name="connsiteX823" fmla="*/ 1209117 w 1244359"/>
                <a:gd name="connsiteY823" fmla="*/ 426720 h 1201102"/>
                <a:gd name="connsiteX824" fmla="*/ 1208165 w 1244359"/>
                <a:gd name="connsiteY824" fmla="*/ 433388 h 1201102"/>
                <a:gd name="connsiteX825" fmla="*/ 1205307 w 1244359"/>
                <a:gd name="connsiteY825" fmla="*/ 420053 h 1201102"/>
                <a:gd name="connsiteX826" fmla="*/ 1205307 w 1244359"/>
                <a:gd name="connsiteY826" fmla="*/ 418148 h 1201102"/>
                <a:gd name="connsiteX827" fmla="*/ 1209117 w 1244359"/>
                <a:gd name="connsiteY827" fmla="*/ 426720 h 1201102"/>
                <a:gd name="connsiteX828" fmla="*/ 1211022 w 1244359"/>
                <a:gd name="connsiteY828" fmla="*/ 434340 h 1201102"/>
                <a:gd name="connsiteX829" fmla="*/ 1211975 w 1244359"/>
                <a:gd name="connsiteY829" fmla="*/ 441008 h 1201102"/>
                <a:gd name="connsiteX830" fmla="*/ 1211022 w 1244359"/>
                <a:gd name="connsiteY830" fmla="*/ 441008 h 1201102"/>
                <a:gd name="connsiteX831" fmla="*/ 1209117 w 1244359"/>
                <a:gd name="connsiteY831" fmla="*/ 439103 h 1201102"/>
                <a:gd name="connsiteX832" fmla="*/ 1211022 w 1244359"/>
                <a:gd name="connsiteY832" fmla="*/ 434340 h 1201102"/>
                <a:gd name="connsiteX833" fmla="*/ 1206260 w 1244359"/>
                <a:gd name="connsiteY833" fmla="*/ 636270 h 1201102"/>
                <a:gd name="connsiteX834" fmla="*/ 1205307 w 1244359"/>
                <a:gd name="connsiteY834" fmla="*/ 632460 h 1201102"/>
                <a:gd name="connsiteX835" fmla="*/ 1207212 w 1244359"/>
                <a:gd name="connsiteY835" fmla="*/ 622935 h 1201102"/>
                <a:gd name="connsiteX836" fmla="*/ 1209117 w 1244359"/>
                <a:gd name="connsiteY836" fmla="*/ 625793 h 1201102"/>
                <a:gd name="connsiteX837" fmla="*/ 1208165 w 1244359"/>
                <a:gd name="connsiteY837" fmla="*/ 620078 h 1201102"/>
                <a:gd name="connsiteX838" fmla="*/ 1208165 w 1244359"/>
                <a:gd name="connsiteY838" fmla="*/ 619125 h 1201102"/>
                <a:gd name="connsiteX839" fmla="*/ 1208165 w 1244359"/>
                <a:gd name="connsiteY839" fmla="*/ 618173 h 1201102"/>
                <a:gd name="connsiteX840" fmla="*/ 1209117 w 1244359"/>
                <a:gd name="connsiteY840" fmla="*/ 616268 h 1201102"/>
                <a:gd name="connsiteX841" fmla="*/ 1210070 w 1244359"/>
                <a:gd name="connsiteY841" fmla="*/ 623888 h 1201102"/>
                <a:gd name="connsiteX842" fmla="*/ 1206260 w 1244359"/>
                <a:gd name="connsiteY842" fmla="*/ 636270 h 1201102"/>
                <a:gd name="connsiteX843" fmla="*/ 705245 w 1244359"/>
                <a:gd name="connsiteY843" fmla="*/ 116205 h 1201102"/>
                <a:gd name="connsiteX844" fmla="*/ 703340 w 1244359"/>
                <a:gd name="connsiteY844" fmla="*/ 116205 h 1201102"/>
                <a:gd name="connsiteX845" fmla="*/ 705245 w 1244359"/>
                <a:gd name="connsiteY845" fmla="*/ 116205 h 1201102"/>
                <a:gd name="connsiteX846" fmla="*/ 705245 w 1244359"/>
                <a:gd name="connsiteY846" fmla="*/ 116205 h 1201102"/>
                <a:gd name="connsiteX847" fmla="*/ 1093865 w 1244359"/>
                <a:gd name="connsiteY847" fmla="*/ 270510 h 1201102"/>
                <a:gd name="connsiteX848" fmla="*/ 1089102 w 1244359"/>
                <a:gd name="connsiteY848" fmla="*/ 266700 h 1201102"/>
                <a:gd name="connsiteX849" fmla="*/ 1089102 w 1244359"/>
                <a:gd name="connsiteY849" fmla="*/ 266700 h 1201102"/>
                <a:gd name="connsiteX850" fmla="*/ 1093865 w 1244359"/>
                <a:gd name="connsiteY850" fmla="*/ 270510 h 1201102"/>
                <a:gd name="connsiteX851" fmla="*/ 1204355 w 1244359"/>
                <a:gd name="connsiteY851" fmla="*/ 589598 h 1201102"/>
                <a:gd name="connsiteX852" fmla="*/ 1203402 w 1244359"/>
                <a:gd name="connsiteY852" fmla="*/ 581978 h 1201102"/>
                <a:gd name="connsiteX853" fmla="*/ 1203402 w 1244359"/>
                <a:gd name="connsiteY853" fmla="*/ 581025 h 1201102"/>
                <a:gd name="connsiteX854" fmla="*/ 1207212 w 1244359"/>
                <a:gd name="connsiteY854" fmla="*/ 576263 h 1201102"/>
                <a:gd name="connsiteX855" fmla="*/ 1207212 w 1244359"/>
                <a:gd name="connsiteY855" fmla="*/ 583883 h 1201102"/>
                <a:gd name="connsiteX856" fmla="*/ 1208165 w 1244359"/>
                <a:gd name="connsiteY856" fmla="*/ 600075 h 1201102"/>
                <a:gd name="connsiteX857" fmla="*/ 1205307 w 1244359"/>
                <a:gd name="connsiteY857" fmla="*/ 602933 h 1201102"/>
                <a:gd name="connsiteX858" fmla="*/ 1208165 w 1244359"/>
                <a:gd name="connsiteY858" fmla="*/ 604838 h 1201102"/>
                <a:gd name="connsiteX859" fmla="*/ 1205307 w 1244359"/>
                <a:gd name="connsiteY859" fmla="*/ 616268 h 1201102"/>
                <a:gd name="connsiteX860" fmla="*/ 1204355 w 1244359"/>
                <a:gd name="connsiteY860" fmla="*/ 589598 h 1201102"/>
                <a:gd name="connsiteX861" fmla="*/ 1207212 w 1244359"/>
                <a:gd name="connsiteY861" fmla="*/ 568643 h 1201102"/>
                <a:gd name="connsiteX862" fmla="*/ 1207212 w 1244359"/>
                <a:gd name="connsiteY862" fmla="*/ 569595 h 1201102"/>
                <a:gd name="connsiteX863" fmla="*/ 1207212 w 1244359"/>
                <a:gd name="connsiteY863" fmla="*/ 568643 h 1201102"/>
                <a:gd name="connsiteX864" fmla="*/ 1128155 w 1244359"/>
                <a:gd name="connsiteY864" fmla="*/ 307658 h 1201102"/>
                <a:gd name="connsiteX865" fmla="*/ 1129107 w 1244359"/>
                <a:gd name="connsiteY865" fmla="*/ 300990 h 1201102"/>
                <a:gd name="connsiteX866" fmla="*/ 1130060 w 1244359"/>
                <a:gd name="connsiteY866" fmla="*/ 300990 h 1201102"/>
                <a:gd name="connsiteX867" fmla="*/ 1137680 w 1244359"/>
                <a:gd name="connsiteY867" fmla="*/ 312420 h 1201102"/>
                <a:gd name="connsiteX868" fmla="*/ 1128155 w 1244359"/>
                <a:gd name="connsiteY868" fmla="*/ 307658 h 1201102"/>
                <a:gd name="connsiteX869" fmla="*/ 1126250 w 1244359"/>
                <a:gd name="connsiteY869" fmla="*/ 296228 h 1201102"/>
                <a:gd name="connsiteX870" fmla="*/ 1120535 w 1244359"/>
                <a:gd name="connsiteY870" fmla="*/ 290513 h 1201102"/>
                <a:gd name="connsiteX871" fmla="*/ 1126250 w 1244359"/>
                <a:gd name="connsiteY871" fmla="*/ 296228 h 1201102"/>
                <a:gd name="connsiteX872" fmla="*/ 1205307 w 1244359"/>
                <a:gd name="connsiteY872" fmla="*/ 633413 h 1201102"/>
                <a:gd name="connsiteX873" fmla="*/ 1205307 w 1244359"/>
                <a:gd name="connsiteY873" fmla="*/ 639128 h 1201102"/>
                <a:gd name="connsiteX874" fmla="*/ 1205307 w 1244359"/>
                <a:gd name="connsiteY874" fmla="*/ 633413 h 1201102"/>
                <a:gd name="connsiteX875" fmla="*/ 1223405 w 1244359"/>
                <a:gd name="connsiteY875" fmla="*/ 493395 h 1201102"/>
                <a:gd name="connsiteX876" fmla="*/ 1225310 w 1244359"/>
                <a:gd name="connsiteY876" fmla="*/ 489585 h 1201102"/>
                <a:gd name="connsiteX877" fmla="*/ 1224357 w 1244359"/>
                <a:gd name="connsiteY877" fmla="*/ 495300 h 1201102"/>
                <a:gd name="connsiteX878" fmla="*/ 1223405 w 1244359"/>
                <a:gd name="connsiteY878" fmla="*/ 493395 h 1201102"/>
                <a:gd name="connsiteX879" fmla="*/ 1221500 w 1244359"/>
                <a:gd name="connsiteY879" fmla="*/ 478155 h 1201102"/>
                <a:gd name="connsiteX880" fmla="*/ 1221500 w 1244359"/>
                <a:gd name="connsiteY880" fmla="*/ 476250 h 1201102"/>
                <a:gd name="connsiteX881" fmla="*/ 1223405 w 1244359"/>
                <a:gd name="connsiteY881" fmla="*/ 479108 h 1201102"/>
                <a:gd name="connsiteX882" fmla="*/ 1221500 w 1244359"/>
                <a:gd name="connsiteY882" fmla="*/ 478155 h 1201102"/>
                <a:gd name="connsiteX883" fmla="*/ 1216737 w 1244359"/>
                <a:gd name="connsiteY883" fmla="*/ 461963 h 1201102"/>
                <a:gd name="connsiteX884" fmla="*/ 1218642 w 1244359"/>
                <a:gd name="connsiteY884" fmla="*/ 470535 h 1201102"/>
                <a:gd name="connsiteX885" fmla="*/ 1217690 w 1244359"/>
                <a:gd name="connsiteY885" fmla="*/ 473393 h 1201102"/>
                <a:gd name="connsiteX886" fmla="*/ 1215785 w 1244359"/>
                <a:gd name="connsiteY886" fmla="*/ 470535 h 1201102"/>
                <a:gd name="connsiteX887" fmla="*/ 1215785 w 1244359"/>
                <a:gd name="connsiteY887" fmla="*/ 468630 h 1201102"/>
                <a:gd name="connsiteX888" fmla="*/ 1212927 w 1244359"/>
                <a:gd name="connsiteY888" fmla="*/ 465773 h 1201102"/>
                <a:gd name="connsiteX889" fmla="*/ 1211975 w 1244359"/>
                <a:gd name="connsiteY889" fmla="*/ 463868 h 1201102"/>
                <a:gd name="connsiteX890" fmla="*/ 1214832 w 1244359"/>
                <a:gd name="connsiteY890" fmla="*/ 460058 h 1201102"/>
                <a:gd name="connsiteX891" fmla="*/ 1216737 w 1244359"/>
                <a:gd name="connsiteY891" fmla="*/ 461963 h 1201102"/>
                <a:gd name="connsiteX892" fmla="*/ 1216737 w 1244359"/>
                <a:gd name="connsiteY892" fmla="*/ 461963 h 1201102"/>
                <a:gd name="connsiteX893" fmla="*/ 1205307 w 1244359"/>
                <a:gd name="connsiteY893" fmla="*/ 418148 h 1201102"/>
                <a:gd name="connsiteX894" fmla="*/ 1205307 w 1244359"/>
                <a:gd name="connsiteY894" fmla="*/ 418148 h 1201102"/>
                <a:gd name="connsiteX895" fmla="*/ 1205307 w 1244359"/>
                <a:gd name="connsiteY895" fmla="*/ 416243 h 1201102"/>
                <a:gd name="connsiteX896" fmla="*/ 1205307 w 1244359"/>
                <a:gd name="connsiteY896" fmla="*/ 418148 h 1201102"/>
                <a:gd name="connsiteX897" fmla="*/ 554750 w 1244359"/>
                <a:gd name="connsiteY897" fmla="*/ 109538 h 1201102"/>
                <a:gd name="connsiteX898" fmla="*/ 551892 w 1244359"/>
                <a:gd name="connsiteY898" fmla="*/ 108585 h 1201102"/>
                <a:gd name="connsiteX899" fmla="*/ 554750 w 1244359"/>
                <a:gd name="connsiteY899" fmla="*/ 109538 h 1201102"/>
                <a:gd name="connsiteX900" fmla="*/ 748107 w 1244359"/>
                <a:gd name="connsiteY900" fmla="*/ 1136333 h 1201102"/>
                <a:gd name="connsiteX901" fmla="*/ 740487 w 1244359"/>
                <a:gd name="connsiteY901" fmla="*/ 1139190 h 1201102"/>
                <a:gd name="connsiteX902" fmla="*/ 748107 w 1244359"/>
                <a:gd name="connsiteY902" fmla="*/ 1136333 h 1201102"/>
                <a:gd name="connsiteX903" fmla="*/ 1060527 w 1244359"/>
                <a:gd name="connsiteY903" fmla="*/ 986790 h 1201102"/>
                <a:gd name="connsiteX904" fmla="*/ 1052907 w 1244359"/>
                <a:gd name="connsiteY904" fmla="*/ 996315 h 1201102"/>
                <a:gd name="connsiteX905" fmla="*/ 1049097 w 1244359"/>
                <a:gd name="connsiteY905" fmla="*/ 995363 h 1201102"/>
                <a:gd name="connsiteX906" fmla="*/ 1060527 w 1244359"/>
                <a:gd name="connsiteY906" fmla="*/ 986790 h 1201102"/>
                <a:gd name="connsiteX907" fmla="*/ 1067195 w 1244359"/>
                <a:gd name="connsiteY907" fmla="*/ 977265 h 1201102"/>
                <a:gd name="connsiteX908" fmla="*/ 1070052 w 1244359"/>
                <a:gd name="connsiteY908" fmla="*/ 977265 h 1201102"/>
                <a:gd name="connsiteX909" fmla="*/ 1063385 w 1244359"/>
                <a:gd name="connsiteY909" fmla="*/ 985838 h 1201102"/>
                <a:gd name="connsiteX910" fmla="*/ 1067195 w 1244359"/>
                <a:gd name="connsiteY910" fmla="*/ 977265 h 1201102"/>
                <a:gd name="connsiteX911" fmla="*/ 1185305 w 1244359"/>
                <a:gd name="connsiteY911" fmla="*/ 723900 h 1201102"/>
                <a:gd name="connsiteX912" fmla="*/ 1185305 w 1244359"/>
                <a:gd name="connsiteY912" fmla="*/ 723900 h 1201102"/>
                <a:gd name="connsiteX913" fmla="*/ 1184352 w 1244359"/>
                <a:gd name="connsiteY913" fmla="*/ 726758 h 1201102"/>
                <a:gd name="connsiteX914" fmla="*/ 1185305 w 1244359"/>
                <a:gd name="connsiteY914" fmla="*/ 723900 h 1201102"/>
                <a:gd name="connsiteX915" fmla="*/ 1203402 w 1244359"/>
                <a:gd name="connsiteY915" fmla="*/ 662940 h 1201102"/>
                <a:gd name="connsiteX916" fmla="*/ 1203402 w 1244359"/>
                <a:gd name="connsiteY916" fmla="*/ 659130 h 1201102"/>
                <a:gd name="connsiteX917" fmla="*/ 1205307 w 1244359"/>
                <a:gd name="connsiteY917" fmla="*/ 658178 h 1201102"/>
                <a:gd name="connsiteX918" fmla="*/ 1203402 w 1244359"/>
                <a:gd name="connsiteY918" fmla="*/ 662940 h 1201102"/>
                <a:gd name="connsiteX919" fmla="*/ 1206260 w 1244359"/>
                <a:gd name="connsiteY919" fmla="*/ 653415 h 1201102"/>
                <a:gd name="connsiteX920" fmla="*/ 1205307 w 1244359"/>
                <a:gd name="connsiteY920" fmla="*/ 646748 h 1201102"/>
                <a:gd name="connsiteX921" fmla="*/ 1207212 w 1244359"/>
                <a:gd name="connsiteY921" fmla="*/ 640080 h 1201102"/>
                <a:gd name="connsiteX922" fmla="*/ 1206260 w 1244359"/>
                <a:gd name="connsiteY922" fmla="*/ 653415 h 1201102"/>
                <a:gd name="connsiteX923" fmla="*/ 1206260 w 1244359"/>
                <a:gd name="connsiteY923" fmla="*/ 653415 h 1201102"/>
                <a:gd name="connsiteX924" fmla="*/ 1225310 w 1244359"/>
                <a:gd name="connsiteY924" fmla="*/ 521018 h 1201102"/>
                <a:gd name="connsiteX925" fmla="*/ 1225310 w 1244359"/>
                <a:gd name="connsiteY925" fmla="*/ 508635 h 1201102"/>
                <a:gd name="connsiteX926" fmla="*/ 1225310 w 1244359"/>
                <a:gd name="connsiteY926" fmla="*/ 524828 h 1201102"/>
                <a:gd name="connsiteX927" fmla="*/ 1225310 w 1244359"/>
                <a:gd name="connsiteY927" fmla="*/ 521018 h 1201102"/>
                <a:gd name="connsiteX928" fmla="*/ 1224357 w 1244359"/>
                <a:gd name="connsiteY928" fmla="*/ 498158 h 1201102"/>
                <a:gd name="connsiteX929" fmla="*/ 1227215 w 1244359"/>
                <a:gd name="connsiteY929" fmla="*/ 506730 h 1201102"/>
                <a:gd name="connsiteX930" fmla="*/ 1224357 w 1244359"/>
                <a:gd name="connsiteY930" fmla="*/ 498158 h 1201102"/>
                <a:gd name="connsiteX931" fmla="*/ 1212927 w 1244359"/>
                <a:gd name="connsiteY931" fmla="*/ 422910 h 1201102"/>
                <a:gd name="connsiteX932" fmla="*/ 1210070 w 1244359"/>
                <a:gd name="connsiteY932" fmla="*/ 423863 h 1201102"/>
                <a:gd name="connsiteX933" fmla="*/ 1208165 w 1244359"/>
                <a:gd name="connsiteY933" fmla="*/ 416243 h 1201102"/>
                <a:gd name="connsiteX934" fmla="*/ 1211022 w 1244359"/>
                <a:gd name="connsiteY934" fmla="*/ 417195 h 1201102"/>
                <a:gd name="connsiteX935" fmla="*/ 1209117 w 1244359"/>
                <a:gd name="connsiteY935" fmla="*/ 412433 h 1201102"/>
                <a:gd name="connsiteX936" fmla="*/ 1211022 w 1244359"/>
                <a:gd name="connsiteY936" fmla="*/ 410528 h 1201102"/>
                <a:gd name="connsiteX937" fmla="*/ 1212927 w 1244359"/>
                <a:gd name="connsiteY937" fmla="*/ 422910 h 1201102"/>
                <a:gd name="connsiteX938" fmla="*/ 1206260 w 1244359"/>
                <a:gd name="connsiteY938" fmla="*/ 397193 h 1201102"/>
                <a:gd name="connsiteX939" fmla="*/ 1204355 w 1244359"/>
                <a:gd name="connsiteY939" fmla="*/ 392430 h 1201102"/>
                <a:gd name="connsiteX940" fmla="*/ 1204355 w 1244359"/>
                <a:gd name="connsiteY940" fmla="*/ 392430 h 1201102"/>
                <a:gd name="connsiteX941" fmla="*/ 1206260 w 1244359"/>
                <a:gd name="connsiteY941" fmla="*/ 391478 h 1201102"/>
                <a:gd name="connsiteX942" fmla="*/ 1206260 w 1244359"/>
                <a:gd name="connsiteY942" fmla="*/ 397193 h 1201102"/>
                <a:gd name="connsiteX943" fmla="*/ 1192925 w 1244359"/>
                <a:gd name="connsiteY943" fmla="*/ 381953 h 1201102"/>
                <a:gd name="connsiteX944" fmla="*/ 1193877 w 1244359"/>
                <a:gd name="connsiteY944" fmla="*/ 381953 h 1201102"/>
                <a:gd name="connsiteX945" fmla="*/ 1199592 w 1244359"/>
                <a:gd name="connsiteY945" fmla="*/ 389573 h 1201102"/>
                <a:gd name="connsiteX946" fmla="*/ 1202450 w 1244359"/>
                <a:gd name="connsiteY946" fmla="*/ 391478 h 1201102"/>
                <a:gd name="connsiteX947" fmla="*/ 1203402 w 1244359"/>
                <a:gd name="connsiteY947" fmla="*/ 395288 h 1201102"/>
                <a:gd name="connsiteX948" fmla="*/ 1202450 w 1244359"/>
                <a:gd name="connsiteY948" fmla="*/ 397193 h 1201102"/>
                <a:gd name="connsiteX949" fmla="*/ 1201497 w 1244359"/>
                <a:gd name="connsiteY949" fmla="*/ 396240 h 1201102"/>
                <a:gd name="connsiteX950" fmla="*/ 1202450 w 1244359"/>
                <a:gd name="connsiteY950" fmla="*/ 399098 h 1201102"/>
                <a:gd name="connsiteX951" fmla="*/ 1194830 w 1244359"/>
                <a:gd name="connsiteY951" fmla="*/ 399098 h 1201102"/>
                <a:gd name="connsiteX952" fmla="*/ 1192925 w 1244359"/>
                <a:gd name="connsiteY952" fmla="*/ 396240 h 1201102"/>
                <a:gd name="connsiteX953" fmla="*/ 1194830 w 1244359"/>
                <a:gd name="connsiteY953" fmla="*/ 389573 h 1201102"/>
                <a:gd name="connsiteX954" fmla="*/ 1191972 w 1244359"/>
                <a:gd name="connsiteY954" fmla="*/ 382905 h 1201102"/>
                <a:gd name="connsiteX955" fmla="*/ 1192925 w 1244359"/>
                <a:gd name="connsiteY955" fmla="*/ 381953 h 1201102"/>
                <a:gd name="connsiteX956" fmla="*/ 1166255 w 1244359"/>
                <a:gd name="connsiteY956" fmla="*/ 331470 h 1201102"/>
                <a:gd name="connsiteX957" fmla="*/ 1163397 w 1244359"/>
                <a:gd name="connsiteY957" fmla="*/ 331470 h 1201102"/>
                <a:gd name="connsiteX958" fmla="*/ 1161492 w 1244359"/>
                <a:gd name="connsiteY958" fmla="*/ 327660 h 1201102"/>
                <a:gd name="connsiteX959" fmla="*/ 1161492 w 1244359"/>
                <a:gd name="connsiteY959" fmla="*/ 324803 h 1201102"/>
                <a:gd name="connsiteX960" fmla="*/ 1166255 w 1244359"/>
                <a:gd name="connsiteY960" fmla="*/ 331470 h 1201102"/>
                <a:gd name="connsiteX961" fmla="*/ 1062432 w 1244359"/>
                <a:gd name="connsiteY961" fmla="*/ 189548 h 1201102"/>
                <a:gd name="connsiteX962" fmla="*/ 1064337 w 1244359"/>
                <a:gd name="connsiteY962" fmla="*/ 191453 h 1201102"/>
                <a:gd name="connsiteX963" fmla="*/ 1064337 w 1244359"/>
                <a:gd name="connsiteY963" fmla="*/ 192405 h 1201102"/>
                <a:gd name="connsiteX964" fmla="*/ 1057670 w 1244359"/>
                <a:gd name="connsiteY964" fmla="*/ 182880 h 1201102"/>
                <a:gd name="connsiteX965" fmla="*/ 1062432 w 1244359"/>
                <a:gd name="connsiteY965" fmla="*/ 189548 h 1201102"/>
                <a:gd name="connsiteX966" fmla="*/ 1007187 w 1244359"/>
                <a:gd name="connsiteY966" fmla="*/ 171450 h 1201102"/>
                <a:gd name="connsiteX967" fmla="*/ 1007187 w 1244359"/>
                <a:gd name="connsiteY967" fmla="*/ 171450 h 1201102"/>
                <a:gd name="connsiteX968" fmla="*/ 1006235 w 1244359"/>
                <a:gd name="connsiteY968" fmla="*/ 171450 h 1201102"/>
                <a:gd name="connsiteX969" fmla="*/ 1007187 w 1244359"/>
                <a:gd name="connsiteY969" fmla="*/ 171450 h 1201102"/>
                <a:gd name="connsiteX970" fmla="*/ 523317 w 1244359"/>
                <a:gd name="connsiteY970" fmla="*/ 111443 h 1201102"/>
                <a:gd name="connsiteX971" fmla="*/ 523317 w 1244359"/>
                <a:gd name="connsiteY971" fmla="*/ 113348 h 1201102"/>
                <a:gd name="connsiteX972" fmla="*/ 526175 w 1244359"/>
                <a:gd name="connsiteY972" fmla="*/ 111443 h 1201102"/>
                <a:gd name="connsiteX973" fmla="*/ 533795 w 1244359"/>
                <a:gd name="connsiteY973" fmla="*/ 111443 h 1201102"/>
                <a:gd name="connsiteX974" fmla="*/ 529032 w 1244359"/>
                <a:gd name="connsiteY974" fmla="*/ 116205 h 1201102"/>
                <a:gd name="connsiteX975" fmla="*/ 522365 w 1244359"/>
                <a:gd name="connsiteY975" fmla="*/ 113348 h 1201102"/>
                <a:gd name="connsiteX976" fmla="*/ 519507 w 1244359"/>
                <a:gd name="connsiteY976" fmla="*/ 114300 h 1201102"/>
                <a:gd name="connsiteX977" fmla="*/ 509982 w 1244359"/>
                <a:gd name="connsiteY977" fmla="*/ 113348 h 1201102"/>
                <a:gd name="connsiteX978" fmla="*/ 509982 w 1244359"/>
                <a:gd name="connsiteY978" fmla="*/ 113348 h 1201102"/>
                <a:gd name="connsiteX979" fmla="*/ 523317 w 1244359"/>
                <a:gd name="connsiteY979" fmla="*/ 111443 h 1201102"/>
                <a:gd name="connsiteX980" fmla="*/ 486170 w 1244359"/>
                <a:gd name="connsiteY980" fmla="*/ 117158 h 1201102"/>
                <a:gd name="connsiteX981" fmla="*/ 498552 w 1244359"/>
                <a:gd name="connsiteY981" fmla="*/ 116205 h 1201102"/>
                <a:gd name="connsiteX982" fmla="*/ 494742 w 1244359"/>
                <a:gd name="connsiteY982" fmla="*/ 117158 h 1201102"/>
                <a:gd name="connsiteX983" fmla="*/ 490932 w 1244359"/>
                <a:gd name="connsiteY983" fmla="*/ 118110 h 1201102"/>
                <a:gd name="connsiteX984" fmla="*/ 474740 w 1244359"/>
                <a:gd name="connsiteY984" fmla="*/ 122873 h 1201102"/>
                <a:gd name="connsiteX985" fmla="*/ 468072 w 1244359"/>
                <a:gd name="connsiteY985" fmla="*/ 121920 h 1201102"/>
                <a:gd name="connsiteX986" fmla="*/ 486170 w 1244359"/>
                <a:gd name="connsiteY986" fmla="*/ 117158 h 1201102"/>
                <a:gd name="connsiteX987" fmla="*/ 169940 w 1244359"/>
                <a:gd name="connsiteY987" fmla="*/ 883920 h 1201102"/>
                <a:gd name="connsiteX988" fmla="*/ 168987 w 1244359"/>
                <a:gd name="connsiteY988" fmla="*/ 881063 h 1201102"/>
                <a:gd name="connsiteX989" fmla="*/ 169940 w 1244359"/>
                <a:gd name="connsiteY989" fmla="*/ 880110 h 1201102"/>
                <a:gd name="connsiteX990" fmla="*/ 170892 w 1244359"/>
                <a:gd name="connsiteY990" fmla="*/ 879158 h 1201102"/>
                <a:gd name="connsiteX991" fmla="*/ 170892 w 1244359"/>
                <a:gd name="connsiteY991" fmla="*/ 879158 h 1201102"/>
                <a:gd name="connsiteX992" fmla="*/ 170892 w 1244359"/>
                <a:gd name="connsiteY992" fmla="*/ 879158 h 1201102"/>
                <a:gd name="connsiteX993" fmla="*/ 171845 w 1244359"/>
                <a:gd name="connsiteY993" fmla="*/ 882015 h 1201102"/>
                <a:gd name="connsiteX994" fmla="*/ 169940 w 1244359"/>
                <a:gd name="connsiteY994" fmla="*/ 883920 h 1201102"/>
                <a:gd name="connsiteX995" fmla="*/ 187085 w 1244359"/>
                <a:gd name="connsiteY995" fmla="*/ 931545 h 1201102"/>
                <a:gd name="connsiteX996" fmla="*/ 185180 w 1244359"/>
                <a:gd name="connsiteY996" fmla="*/ 933450 h 1201102"/>
                <a:gd name="connsiteX997" fmla="*/ 184227 w 1244359"/>
                <a:gd name="connsiteY997" fmla="*/ 932498 h 1201102"/>
                <a:gd name="connsiteX998" fmla="*/ 184227 w 1244359"/>
                <a:gd name="connsiteY998" fmla="*/ 927735 h 1201102"/>
                <a:gd name="connsiteX999" fmla="*/ 184227 w 1244359"/>
                <a:gd name="connsiteY999" fmla="*/ 927735 h 1201102"/>
                <a:gd name="connsiteX1000" fmla="*/ 184227 w 1244359"/>
                <a:gd name="connsiteY1000" fmla="*/ 927735 h 1201102"/>
                <a:gd name="connsiteX1001" fmla="*/ 181370 w 1244359"/>
                <a:gd name="connsiteY1001" fmla="*/ 926783 h 1201102"/>
                <a:gd name="connsiteX1002" fmla="*/ 181370 w 1244359"/>
                <a:gd name="connsiteY1002" fmla="*/ 925830 h 1201102"/>
                <a:gd name="connsiteX1003" fmla="*/ 183275 w 1244359"/>
                <a:gd name="connsiteY1003" fmla="*/ 928688 h 1201102"/>
                <a:gd name="connsiteX1004" fmla="*/ 183275 w 1244359"/>
                <a:gd name="connsiteY1004" fmla="*/ 928688 h 1201102"/>
                <a:gd name="connsiteX1005" fmla="*/ 183275 w 1244359"/>
                <a:gd name="connsiteY1005" fmla="*/ 928688 h 1201102"/>
                <a:gd name="connsiteX1006" fmla="*/ 187085 w 1244359"/>
                <a:gd name="connsiteY1006" fmla="*/ 931545 h 1201102"/>
                <a:gd name="connsiteX1007" fmla="*/ 198515 w 1244359"/>
                <a:gd name="connsiteY1007" fmla="*/ 942023 h 1201102"/>
                <a:gd name="connsiteX1008" fmla="*/ 198515 w 1244359"/>
                <a:gd name="connsiteY1008" fmla="*/ 942023 h 1201102"/>
                <a:gd name="connsiteX1009" fmla="*/ 198515 w 1244359"/>
                <a:gd name="connsiteY1009" fmla="*/ 942023 h 1201102"/>
                <a:gd name="connsiteX1010" fmla="*/ 195657 w 1244359"/>
                <a:gd name="connsiteY1010" fmla="*/ 940118 h 1201102"/>
                <a:gd name="connsiteX1011" fmla="*/ 198515 w 1244359"/>
                <a:gd name="connsiteY1011" fmla="*/ 938213 h 1201102"/>
                <a:gd name="connsiteX1012" fmla="*/ 201372 w 1244359"/>
                <a:gd name="connsiteY1012" fmla="*/ 940118 h 1201102"/>
                <a:gd name="connsiteX1013" fmla="*/ 198515 w 1244359"/>
                <a:gd name="connsiteY1013" fmla="*/ 942023 h 1201102"/>
                <a:gd name="connsiteX1014" fmla="*/ 206135 w 1244359"/>
                <a:gd name="connsiteY1014" fmla="*/ 950595 h 1201102"/>
                <a:gd name="connsiteX1015" fmla="*/ 204230 w 1244359"/>
                <a:gd name="connsiteY1015" fmla="*/ 953453 h 1201102"/>
                <a:gd name="connsiteX1016" fmla="*/ 204230 w 1244359"/>
                <a:gd name="connsiteY1016" fmla="*/ 952500 h 1201102"/>
                <a:gd name="connsiteX1017" fmla="*/ 206135 w 1244359"/>
                <a:gd name="connsiteY1017" fmla="*/ 950595 h 1201102"/>
                <a:gd name="connsiteX1018" fmla="*/ 206135 w 1244359"/>
                <a:gd name="connsiteY1018" fmla="*/ 950595 h 1201102"/>
                <a:gd name="connsiteX1019" fmla="*/ 206135 w 1244359"/>
                <a:gd name="connsiteY1019" fmla="*/ 950595 h 1201102"/>
                <a:gd name="connsiteX1020" fmla="*/ 208040 w 1244359"/>
                <a:gd name="connsiteY1020" fmla="*/ 943928 h 1201102"/>
                <a:gd name="connsiteX1021" fmla="*/ 212802 w 1244359"/>
                <a:gd name="connsiteY1021" fmla="*/ 943928 h 1201102"/>
                <a:gd name="connsiteX1022" fmla="*/ 211850 w 1244359"/>
                <a:gd name="connsiteY1022" fmla="*/ 946785 h 1201102"/>
                <a:gd name="connsiteX1023" fmla="*/ 206135 w 1244359"/>
                <a:gd name="connsiteY1023" fmla="*/ 950595 h 1201102"/>
                <a:gd name="connsiteX1024" fmla="*/ 206135 w 1244359"/>
                <a:gd name="connsiteY1024" fmla="*/ 950595 h 1201102"/>
                <a:gd name="connsiteX1025" fmla="*/ 206135 w 1244359"/>
                <a:gd name="connsiteY1025" fmla="*/ 950595 h 1201102"/>
                <a:gd name="connsiteX1026" fmla="*/ 221375 w 1244359"/>
                <a:gd name="connsiteY1026" fmla="*/ 954405 h 1201102"/>
                <a:gd name="connsiteX1027" fmla="*/ 212802 w 1244359"/>
                <a:gd name="connsiteY1027" fmla="*/ 972503 h 1201102"/>
                <a:gd name="connsiteX1028" fmla="*/ 209945 w 1244359"/>
                <a:gd name="connsiteY1028" fmla="*/ 973455 h 1201102"/>
                <a:gd name="connsiteX1029" fmla="*/ 208040 w 1244359"/>
                <a:gd name="connsiteY1029" fmla="*/ 971550 h 1201102"/>
                <a:gd name="connsiteX1030" fmla="*/ 217565 w 1244359"/>
                <a:gd name="connsiteY1030" fmla="*/ 951548 h 1201102"/>
                <a:gd name="connsiteX1031" fmla="*/ 221375 w 1244359"/>
                <a:gd name="connsiteY1031" fmla="*/ 951548 h 1201102"/>
                <a:gd name="connsiteX1032" fmla="*/ 221375 w 1244359"/>
                <a:gd name="connsiteY1032" fmla="*/ 951548 h 1201102"/>
                <a:gd name="connsiteX1033" fmla="*/ 222327 w 1244359"/>
                <a:gd name="connsiteY1033" fmla="*/ 952500 h 1201102"/>
                <a:gd name="connsiteX1034" fmla="*/ 222327 w 1244359"/>
                <a:gd name="connsiteY1034" fmla="*/ 952500 h 1201102"/>
                <a:gd name="connsiteX1035" fmla="*/ 221375 w 1244359"/>
                <a:gd name="connsiteY1035" fmla="*/ 954405 h 1201102"/>
                <a:gd name="connsiteX1036" fmla="*/ 278525 w 1244359"/>
                <a:gd name="connsiteY1036" fmla="*/ 1001078 h 1201102"/>
                <a:gd name="connsiteX1037" fmla="*/ 275667 w 1244359"/>
                <a:gd name="connsiteY1037" fmla="*/ 1002983 h 1201102"/>
                <a:gd name="connsiteX1038" fmla="*/ 278525 w 1244359"/>
                <a:gd name="connsiteY1038" fmla="*/ 1000125 h 1201102"/>
                <a:gd name="connsiteX1039" fmla="*/ 283287 w 1244359"/>
                <a:gd name="connsiteY1039" fmla="*/ 1004888 h 1201102"/>
                <a:gd name="connsiteX1040" fmla="*/ 283287 w 1244359"/>
                <a:gd name="connsiteY1040" fmla="*/ 1005840 h 1201102"/>
                <a:gd name="connsiteX1041" fmla="*/ 278525 w 1244359"/>
                <a:gd name="connsiteY1041" fmla="*/ 1001078 h 1201102"/>
                <a:gd name="connsiteX1042" fmla="*/ 302337 w 1244359"/>
                <a:gd name="connsiteY1042" fmla="*/ 1006793 h 1201102"/>
                <a:gd name="connsiteX1043" fmla="*/ 302337 w 1244359"/>
                <a:gd name="connsiteY1043" fmla="*/ 1006793 h 1201102"/>
                <a:gd name="connsiteX1044" fmla="*/ 302337 w 1244359"/>
                <a:gd name="connsiteY1044" fmla="*/ 1006793 h 1201102"/>
                <a:gd name="connsiteX1045" fmla="*/ 302337 w 1244359"/>
                <a:gd name="connsiteY1045" fmla="*/ 1006793 h 1201102"/>
                <a:gd name="connsiteX1046" fmla="*/ 302337 w 1244359"/>
                <a:gd name="connsiteY1046" fmla="*/ 1006793 h 1201102"/>
                <a:gd name="connsiteX1047" fmla="*/ 303290 w 1244359"/>
                <a:gd name="connsiteY1047" fmla="*/ 1006793 h 1201102"/>
                <a:gd name="connsiteX1048" fmla="*/ 302337 w 1244359"/>
                <a:gd name="connsiteY1048" fmla="*/ 1006793 h 1201102"/>
                <a:gd name="connsiteX1049" fmla="*/ 430925 w 1244359"/>
                <a:gd name="connsiteY1049" fmla="*/ 1107758 h 1201102"/>
                <a:gd name="connsiteX1050" fmla="*/ 393777 w 1244359"/>
                <a:gd name="connsiteY1050" fmla="*/ 1094423 h 1201102"/>
                <a:gd name="connsiteX1051" fmla="*/ 379490 w 1244359"/>
                <a:gd name="connsiteY1051" fmla="*/ 1085850 h 1201102"/>
                <a:gd name="connsiteX1052" fmla="*/ 377585 w 1244359"/>
                <a:gd name="connsiteY1052" fmla="*/ 1084898 h 1201102"/>
                <a:gd name="connsiteX1053" fmla="*/ 384252 w 1244359"/>
                <a:gd name="connsiteY1053" fmla="*/ 1085850 h 1201102"/>
                <a:gd name="connsiteX1054" fmla="*/ 399492 w 1244359"/>
                <a:gd name="connsiteY1054" fmla="*/ 1089660 h 1201102"/>
                <a:gd name="connsiteX1055" fmla="*/ 415685 w 1244359"/>
                <a:gd name="connsiteY1055" fmla="*/ 1095375 h 1201102"/>
                <a:gd name="connsiteX1056" fmla="*/ 448070 w 1244359"/>
                <a:gd name="connsiteY1056" fmla="*/ 1106805 h 1201102"/>
                <a:gd name="connsiteX1057" fmla="*/ 469025 w 1244359"/>
                <a:gd name="connsiteY1057" fmla="*/ 1106805 h 1201102"/>
                <a:gd name="connsiteX1058" fmla="*/ 469025 w 1244359"/>
                <a:gd name="connsiteY1058" fmla="*/ 1117283 h 1201102"/>
                <a:gd name="connsiteX1059" fmla="*/ 430925 w 1244359"/>
                <a:gd name="connsiteY1059" fmla="*/ 1107758 h 1201102"/>
                <a:gd name="connsiteX1060" fmla="*/ 609042 w 1244359"/>
                <a:gd name="connsiteY1060" fmla="*/ 1137285 h 1201102"/>
                <a:gd name="connsiteX1061" fmla="*/ 618567 w 1244359"/>
                <a:gd name="connsiteY1061" fmla="*/ 1138238 h 1201102"/>
                <a:gd name="connsiteX1062" fmla="*/ 615710 w 1244359"/>
                <a:gd name="connsiteY1062" fmla="*/ 1137285 h 1201102"/>
                <a:gd name="connsiteX1063" fmla="*/ 619520 w 1244359"/>
                <a:gd name="connsiteY1063" fmla="*/ 1135380 h 1201102"/>
                <a:gd name="connsiteX1064" fmla="*/ 607137 w 1244359"/>
                <a:gd name="connsiteY1064" fmla="*/ 1135380 h 1201102"/>
                <a:gd name="connsiteX1065" fmla="*/ 630950 w 1244359"/>
                <a:gd name="connsiteY1065" fmla="*/ 1128713 h 1201102"/>
                <a:gd name="connsiteX1066" fmla="*/ 630950 w 1244359"/>
                <a:gd name="connsiteY1066" fmla="*/ 1133475 h 1201102"/>
                <a:gd name="connsiteX1067" fmla="*/ 636665 w 1244359"/>
                <a:gd name="connsiteY1067" fmla="*/ 1134428 h 1201102"/>
                <a:gd name="connsiteX1068" fmla="*/ 633807 w 1244359"/>
                <a:gd name="connsiteY1068" fmla="*/ 1130618 h 1201102"/>
                <a:gd name="connsiteX1069" fmla="*/ 650952 w 1244359"/>
                <a:gd name="connsiteY1069" fmla="*/ 1127760 h 1201102"/>
                <a:gd name="connsiteX1070" fmla="*/ 659525 w 1244359"/>
                <a:gd name="connsiteY1070" fmla="*/ 1127760 h 1201102"/>
                <a:gd name="connsiteX1071" fmla="*/ 648095 w 1244359"/>
                <a:gd name="connsiteY1071" fmla="*/ 1132523 h 1201102"/>
                <a:gd name="connsiteX1072" fmla="*/ 666192 w 1244359"/>
                <a:gd name="connsiteY1072" fmla="*/ 1132523 h 1201102"/>
                <a:gd name="connsiteX1073" fmla="*/ 652857 w 1244359"/>
                <a:gd name="connsiteY1073" fmla="*/ 1134428 h 1201102"/>
                <a:gd name="connsiteX1074" fmla="*/ 638570 w 1244359"/>
                <a:gd name="connsiteY1074" fmla="*/ 1136333 h 1201102"/>
                <a:gd name="connsiteX1075" fmla="*/ 609042 w 1244359"/>
                <a:gd name="connsiteY1075" fmla="*/ 1137285 h 1201102"/>
                <a:gd name="connsiteX1076" fmla="*/ 611900 w 1244359"/>
                <a:gd name="connsiteY1076" fmla="*/ 1170623 h 1201102"/>
                <a:gd name="connsiteX1077" fmla="*/ 617615 w 1244359"/>
                <a:gd name="connsiteY1077" fmla="*/ 1171575 h 1201102"/>
                <a:gd name="connsiteX1078" fmla="*/ 596660 w 1244359"/>
                <a:gd name="connsiteY1078" fmla="*/ 1173480 h 1201102"/>
                <a:gd name="connsiteX1079" fmla="*/ 569990 w 1244359"/>
                <a:gd name="connsiteY1079" fmla="*/ 1173480 h 1201102"/>
                <a:gd name="connsiteX1080" fmla="*/ 611900 w 1244359"/>
                <a:gd name="connsiteY1080" fmla="*/ 1170623 h 1201102"/>
                <a:gd name="connsiteX1081" fmla="*/ 565227 w 1244359"/>
                <a:gd name="connsiteY1081" fmla="*/ 1175385 h 1201102"/>
                <a:gd name="connsiteX1082" fmla="*/ 584277 w 1244359"/>
                <a:gd name="connsiteY1082" fmla="*/ 1177290 h 1201102"/>
                <a:gd name="connsiteX1083" fmla="*/ 605232 w 1244359"/>
                <a:gd name="connsiteY1083" fmla="*/ 1177290 h 1201102"/>
                <a:gd name="connsiteX1084" fmla="*/ 582372 w 1244359"/>
                <a:gd name="connsiteY1084" fmla="*/ 1178243 h 1201102"/>
                <a:gd name="connsiteX1085" fmla="*/ 562370 w 1244359"/>
                <a:gd name="connsiteY1085" fmla="*/ 1179195 h 1201102"/>
                <a:gd name="connsiteX1086" fmla="*/ 565227 w 1244359"/>
                <a:gd name="connsiteY1086" fmla="*/ 1175385 h 1201102"/>
                <a:gd name="connsiteX1087" fmla="*/ 561417 w 1244359"/>
                <a:gd name="connsiteY1087" fmla="*/ 1183005 h 1201102"/>
                <a:gd name="connsiteX1088" fmla="*/ 569037 w 1244359"/>
                <a:gd name="connsiteY1088" fmla="*/ 1183005 h 1201102"/>
                <a:gd name="connsiteX1089" fmla="*/ 561417 w 1244359"/>
                <a:gd name="connsiteY1089" fmla="*/ 1183005 h 1201102"/>
                <a:gd name="connsiteX1090" fmla="*/ 661430 w 1244359"/>
                <a:gd name="connsiteY1090" fmla="*/ 1187768 h 1201102"/>
                <a:gd name="connsiteX1091" fmla="*/ 661430 w 1244359"/>
                <a:gd name="connsiteY1091" fmla="*/ 1184910 h 1201102"/>
                <a:gd name="connsiteX1092" fmla="*/ 659525 w 1244359"/>
                <a:gd name="connsiteY1092" fmla="*/ 1185863 h 1201102"/>
                <a:gd name="connsiteX1093" fmla="*/ 649047 w 1244359"/>
                <a:gd name="connsiteY1093" fmla="*/ 1187768 h 1201102"/>
                <a:gd name="connsiteX1094" fmla="*/ 627140 w 1244359"/>
                <a:gd name="connsiteY1094" fmla="*/ 1189673 h 1201102"/>
                <a:gd name="connsiteX1095" fmla="*/ 581420 w 1244359"/>
                <a:gd name="connsiteY1095" fmla="*/ 1188720 h 1201102"/>
                <a:gd name="connsiteX1096" fmla="*/ 578562 w 1244359"/>
                <a:gd name="connsiteY1096" fmla="*/ 1190625 h 1201102"/>
                <a:gd name="connsiteX1097" fmla="*/ 569990 w 1244359"/>
                <a:gd name="connsiteY1097" fmla="*/ 1188720 h 1201102"/>
                <a:gd name="connsiteX1098" fmla="*/ 582372 w 1244359"/>
                <a:gd name="connsiteY1098" fmla="*/ 1187768 h 1201102"/>
                <a:gd name="connsiteX1099" fmla="*/ 580467 w 1244359"/>
                <a:gd name="connsiteY1099" fmla="*/ 1184910 h 1201102"/>
                <a:gd name="connsiteX1100" fmla="*/ 642380 w 1244359"/>
                <a:gd name="connsiteY1100" fmla="*/ 1179195 h 1201102"/>
                <a:gd name="connsiteX1101" fmla="*/ 654762 w 1244359"/>
                <a:gd name="connsiteY1101" fmla="*/ 1182053 h 1201102"/>
                <a:gd name="connsiteX1102" fmla="*/ 653810 w 1244359"/>
                <a:gd name="connsiteY1102" fmla="*/ 1178243 h 1201102"/>
                <a:gd name="connsiteX1103" fmla="*/ 662382 w 1244359"/>
                <a:gd name="connsiteY1103" fmla="*/ 1178243 h 1201102"/>
                <a:gd name="connsiteX1104" fmla="*/ 664287 w 1244359"/>
                <a:gd name="connsiteY1104" fmla="*/ 1181100 h 1201102"/>
                <a:gd name="connsiteX1105" fmla="*/ 681432 w 1244359"/>
                <a:gd name="connsiteY1105" fmla="*/ 1176338 h 1201102"/>
                <a:gd name="connsiteX1106" fmla="*/ 673812 w 1244359"/>
                <a:gd name="connsiteY1106" fmla="*/ 1176338 h 1201102"/>
                <a:gd name="connsiteX1107" fmla="*/ 692862 w 1244359"/>
                <a:gd name="connsiteY1107" fmla="*/ 1173480 h 1201102"/>
                <a:gd name="connsiteX1108" fmla="*/ 695720 w 1244359"/>
                <a:gd name="connsiteY1108" fmla="*/ 1179195 h 1201102"/>
                <a:gd name="connsiteX1109" fmla="*/ 669050 w 1244359"/>
                <a:gd name="connsiteY1109" fmla="*/ 1183958 h 1201102"/>
                <a:gd name="connsiteX1110" fmla="*/ 707150 w 1244359"/>
                <a:gd name="connsiteY1110" fmla="*/ 1182053 h 1201102"/>
                <a:gd name="connsiteX1111" fmla="*/ 661430 w 1244359"/>
                <a:gd name="connsiteY1111" fmla="*/ 1187768 h 1201102"/>
                <a:gd name="connsiteX1112" fmla="*/ 730010 w 1244359"/>
                <a:gd name="connsiteY1112" fmla="*/ 1167765 h 1201102"/>
                <a:gd name="connsiteX1113" fmla="*/ 728105 w 1244359"/>
                <a:gd name="connsiteY1113" fmla="*/ 1164908 h 1201102"/>
                <a:gd name="connsiteX1114" fmla="*/ 738582 w 1244359"/>
                <a:gd name="connsiteY1114" fmla="*/ 1163955 h 1201102"/>
                <a:gd name="connsiteX1115" fmla="*/ 730010 w 1244359"/>
                <a:gd name="connsiteY1115" fmla="*/ 1167765 h 1201102"/>
                <a:gd name="connsiteX1116" fmla="*/ 769062 w 1244359"/>
                <a:gd name="connsiteY1116" fmla="*/ 1153478 h 1201102"/>
                <a:gd name="connsiteX1117" fmla="*/ 718580 w 1244359"/>
                <a:gd name="connsiteY1117" fmla="*/ 1163955 h 1201102"/>
                <a:gd name="connsiteX1118" fmla="*/ 724295 w 1244359"/>
                <a:gd name="connsiteY1118" fmla="*/ 1163955 h 1201102"/>
                <a:gd name="connsiteX1119" fmla="*/ 715722 w 1244359"/>
                <a:gd name="connsiteY1119" fmla="*/ 1164908 h 1201102"/>
                <a:gd name="connsiteX1120" fmla="*/ 713817 w 1244359"/>
                <a:gd name="connsiteY1120" fmla="*/ 1170623 h 1201102"/>
                <a:gd name="connsiteX1121" fmla="*/ 708102 w 1244359"/>
                <a:gd name="connsiteY1121" fmla="*/ 1164908 h 1201102"/>
                <a:gd name="connsiteX1122" fmla="*/ 725247 w 1244359"/>
                <a:gd name="connsiteY1122" fmla="*/ 1160145 h 1201102"/>
                <a:gd name="connsiteX1123" fmla="*/ 717627 w 1244359"/>
                <a:gd name="connsiteY1123" fmla="*/ 1160145 h 1201102"/>
                <a:gd name="connsiteX1124" fmla="*/ 724295 w 1244359"/>
                <a:gd name="connsiteY1124" fmla="*/ 1156335 h 1201102"/>
                <a:gd name="connsiteX1125" fmla="*/ 726200 w 1244359"/>
                <a:gd name="connsiteY1125" fmla="*/ 1159193 h 1201102"/>
                <a:gd name="connsiteX1126" fmla="*/ 755727 w 1244359"/>
                <a:gd name="connsiteY1126" fmla="*/ 1149668 h 1201102"/>
                <a:gd name="connsiteX1127" fmla="*/ 766205 w 1244359"/>
                <a:gd name="connsiteY1127" fmla="*/ 1149668 h 1201102"/>
                <a:gd name="connsiteX1128" fmla="*/ 765252 w 1244359"/>
                <a:gd name="connsiteY1128" fmla="*/ 1146810 h 1201102"/>
                <a:gd name="connsiteX1129" fmla="*/ 785255 w 1244359"/>
                <a:gd name="connsiteY1129" fmla="*/ 1142048 h 1201102"/>
                <a:gd name="connsiteX1130" fmla="*/ 777635 w 1244359"/>
                <a:gd name="connsiteY1130" fmla="*/ 1142048 h 1201102"/>
                <a:gd name="connsiteX1131" fmla="*/ 793827 w 1244359"/>
                <a:gd name="connsiteY1131" fmla="*/ 1135380 h 1201102"/>
                <a:gd name="connsiteX1132" fmla="*/ 793827 w 1244359"/>
                <a:gd name="connsiteY1132" fmla="*/ 1139190 h 1201102"/>
                <a:gd name="connsiteX1133" fmla="*/ 796685 w 1244359"/>
                <a:gd name="connsiteY1133" fmla="*/ 1134428 h 1201102"/>
                <a:gd name="connsiteX1134" fmla="*/ 809067 w 1244359"/>
                <a:gd name="connsiteY1134" fmla="*/ 1133475 h 1201102"/>
                <a:gd name="connsiteX1135" fmla="*/ 769062 w 1244359"/>
                <a:gd name="connsiteY1135" fmla="*/ 1153478 h 1201102"/>
                <a:gd name="connsiteX1136" fmla="*/ 901460 w 1244359"/>
                <a:gd name="connsiteY1136" fmla="*/ 1118235 h 1201102"/>
                <a:gd name="connsiteX1137" fmla="*/ 910985 w 1244359"/>
                <a:gd name="connsiteY1137" fmla="*/ 1109663 h 1201102"/>
                <a:gd name="connsiteX1138" fmla="*/ 901460 w 1244359"/>
                <a:gd name="connsiteY1138" fmla="*/ 1118235 h 1201102"/>
                <a:gd name="connsiteX1139" fmla="*/ 943370 w 1244359"/>
                <a:gd name="connsiteY1139" fmla="*/ 1108710 h 1201102"/>
                <a:gd name="connsiteX1140" fmla="*/ 936702 w 1244359"/>
                <a:gd name="connsiteY1140" fmla="*/ 1110615 h 1201102"/>
                <a:gd name="connsiteX1141" fmla="*/ 941465 w 1244359"/>
                <a:gd name="connsiteY1141" fmla="*/ 1106805 h 1201102"/>
                <a:gd name="connsiteX1142" fmla="*/ 944322 w 1244359"/>
                <a:gd name="connsiteY1142" fmla="*/ 1107758 h 1201102"/>
                <a:gd name="connsiteX1143" fmla="*/ 943370 w 1244359"/>
                <a:gd name="connsiteY1143" fmla="*/ 1108710 h 1201102"/>
                <a:gd name="connsiteX1144" fmla="*/ 938607 w 1244359"/>
                <a:gd name="connsiteY1144" fmla="*/ 1096328 h 1201102"/>
                <a:gd name="connsiteX1145" fmla="*/ 943370 w 1244359"/>
                <a:gd name="connsiteY1145" fmla="*/ 1093470 h 1201102"/>
                <a:gd name="connsiteX1146" fmla="*/ 944322 w 1244359"/>
                <a:gd name="connsiteY1146" fmla="*/ 1095375 h 1201102"/>
                <a:gd name="connsiteX1147" fmla="*/ 938607 w 1244359"/>
                <a:gd name="connsiteY1147" fmla="*/ 1096328 h 1201102"/>
                <a:gd name="connsiteX1148" fmla="*/ 944322 w 1244359"/>
                <a:gd name="connsiteY1148" fmla="*/ 1091565 h 1201102"/>
                <a:gd name="connsiteX1149" fmla="*/ 950990 w 1244359"/>
                <a:gd name="connsiteY1149" fmla="*/ 1084898 h 1201102"/>
                <a:gd name="connsiteX1150" fmla="*/ 952895 w 1244359"/>
                <a:gd name="connsiteY1150" fmla="*/ 1086803 h 1201102"/>
                <a:gd name="connsiteX1151" fmla="*/ 944322 w 1244359"/>
                <a:gd name="connsiteY1151" fmla="*/ 1091565 h 1201102"/>
                <a:gd name="connsiteX1152" fmla="*/ 942417 w 1244359"/>
                <a:gd name="connsiteY1152" fmla="*/ 1087755 h 1201102"/>
                <a:gd name="connsiteX1153" fmla="*/ 922415 w 1244359"/>
                <a:gd name="connsiteY1153" fmla="*/ 1102043 h 1201102"/>
                <a:gd name="connsiteX1154" fmla="*/ 937655 w 1244359"/>
                <a:gd name="connsiteY1154" fmla="*/ 1087755 h 1201102"/>
                <a:gd name="connsiteX1155" fmla="*/ 960515 w 1244359"/>
                <a:gd name="connsiteY1155" fmla="*/ 1070610 h 1201102"/>
                <a:gd name="connsiteX1156" fmla="*/ 942417 w 1244359"/>
                <a:gd name="connsiteY1156" fmla="*/ 1087755 h 1201102"/>
                <a:gd name="connsiteX1157" fmla="*/ 998615 w 1244359"/>
                <a:gd name="connsiteY1157" fmla="*/ 1076325 h 1201102"/>
                <a:gd name="connsiteX1158" fmla="*/ 995757 w 1244359"/>
                <a:gd name="connsiteY1158" fmla="*/ 1070610 h 1201102"/>
                <a:gd name="connsiteX1159" fmla="*/ 998615 w 1244359"/>
                <a:gd name="connsiteY1159" fmla="*/ 1076325 h 1201102"/>
                <a:gd name="connsiteX1160" fmla="*/ 1003377 w 1244359"/>
                <a:gd name="connsiteY1160" fmla="*/ 1069658 h 1201102"/>
                <a:gd name="connsiteX1161" fmla="*/ 999567 w 1244359"/>
                <a:gd name="connsiteY1161" fmla="*/ 1069658 h 1201102"/>
                <a:gd name="connsiteX1162" fmla="*/ 1002425 w 1244359"/>
                <a:gd name="connsiteY1162" fmla="*/ 1067753 h 1201102"/>
                <a:gd name="connsiteX1163" fmla="*/ 1006235 w 1244359"/>
                <a:gd name="connsiteY1163" fmla="*/ 1066800 h 1201102"/>
                <a:gd name="connsiteX1164" fmla="*/ 1006235 w 1244359"/>
                <a:gd name="connsiteY1164" fmla="*/ 1069658 h 1201102"/>
                <a:gd name="connsiteX1165" fmla="*/ 1003377 w 1244359"/>
                <a:gd name="connsiteY1165" fmla="*/ 1069658 h 1201102"/>
                <a:gd name="connsiteX1166" fmla="*/ 1025285 w 1244359"/>
                <a:gd name="connsiteY1166" fmla="*/ 1058228 h 1201102"/>
                <a:gd name="connsiteX1167" fmla="*/ 1029095 w 1244359"/>
                <a:gd name="connsiteY1167" fmla="*/ 1053465 h 1201102"/>
                <a:gd name="connsiteX1168" fmla="*/ 1025285 w 1244359"/>
                <a:gd name="connsiteY1168" fmla="*/ 1056323 h 1201102"/>
                <a:gd name="connsiteX1169" fmla="*/ 1023380 w 1244359"/>
                <a:gd name="connsiteY1169" fmla="*/ 1054418 h 1201102"/>
                <a:gd name="connsiteX1170" fmla="*/ 1031952 w 1244359"/>
                <a:gd name="connsiteY1170" fmla="*/ 1051560 h 1201102"/>
                <a:gd name="connsiteX1171" fmla="*/ 1025285 w 1244359"/>
                <a:gd name="connsiteY1171" fmla="*/ 1058228 h 1201102"/>
                <a:gd name="connsiteX1172" fmla="*/ 1052907 w 1244359"/>
                <a:gd name="connsiteY1172" fmla="*/ 1010603 h 1201102"/>
                <a:gd name="connsiteX1173" fmla="*/ 1054812 w 1244359"/>
                <a:gd name="connsiteY1173" fmla="*/ 1012508 h 1201102"/>
                <a:gd name="connsiteX1174" fmla="*/ 1050050 w 1244359"/>
                <a:gd name="connsiteY1174" fmla="*/ 1018223 h 1201102"/>
                <a:gd name="connsiteX1175" fmla="*/ 1052907 w 1244359"/>
                <a:gd name="connsiteY1175" fmla="*/ 1010603 h 1201102"/>
                <a:gd name="connsiteX1176" fmla="*/ 1061480 w 1244359"/>
                <a:gd name="connsiteY1176" fmla="*/ 1021080 h 1201102"/>
                <a:gd name="connsiteX1177" fmla="*/ 1056717 w 1244359"/>
                <a:gd name="connsiteY1177" fmla="*/ 1023938 h 1201102"/>
                <a:gd name="connsiteX1178" fmla="*/ 1067195 w 1244359"/>
                <a:gd name="connsiteY1178" fmla="*/ 1014413 h 1201102"/>
                <a:gd name="connsiteX1179" fmla="*/ 1061480 w 1244359"/>
                <a:gd name="connsiteY1179" fmla="*/ 1021080 h 1201102"/>
                <a:gd name="connsiteX1180" fmla="*/ 1066242 w 1244359"/>
                <a:gd name="connsiteY1180" fmla="*/ 1000125 h 1201102"/>
                <a:gd name="connsiteX1181" fmla="*/ 1052907 w 1244359"/>
                <a:gd name="connsiteY1181" fmla="*/ 1019175 h 1201102"/>
                <a:gd name="connsiteX1182" fmla="*/ 1060527 w 1244359"/>
                <a:gd name="connsiteY1182" fmla="*/ 1002983 h 1201102"/>
                <a:gd name="connsiteX1183" fmla="*/ 1081482 w 1244359"/>
                <a:gd name="connsiteY1183" fmla="*/ 982028 h 1201102"/>
                <a:gd name="connsiteX1184" fmla="*/ 1066242 w 1244359"/>
                <a:gd name="connsiteY1184" fmla="*/ 1000125 h 1201102"/>
                <a:gd name="connsiteX1185" fmla="*/ 1093865 w 1244359"/>
                <a:gd name="connsiteY1185" fmla="*/ 967740 h 1201102"/>
                <a:gd name="connsiteX1186" fmla="*/ 1083387 w 1244359"/>
                <a:gd name="connsiteY1186" fmla="*/ 981075 h 1201102"/>
                <a:gd name="connsiteX1187" fmla="*/ 1080530 w 1244359"/>
                <a:gd name="connsiteY1187" fmla="*/ 978218 h 1201102"/>
                <a:gd name="connsiteX1188" fmla="*/ 1098627 w 1244359"/>
                <a:gd name="connsiteY1188" fmla="*/ 955358 h 1201102"/>
                <a:gd name="connsiteX1189" fmla="*/ 1093865 w 1244359"/>
                <a:gd name="connsiteY1189" fmla="*/ 967740 h 1201102"/>
                <a:gd name="connsiteX1190" fmla="*/ 1156730 w 1244359"/>
                <a:gd name="connsiteY1190" fmla="*/ 868680 h 1201102"/>
                <a:gd name="connsiteX1191" fmla="*/ 1152920 w 1244359"/>
                <a:gd name="connsiteY1191" fmla="*/ 864870 h 1201102"/>
                <a:gd name="connsiteX1192" fmla="*/ 1159587 w 1244359"/>
                <a:gd name="connsiteY1192" fmla="*/ 858203 h 1201102"/>
                <a:gd name="connsiteX1193" fmla="*/ 1166255 w 1244359"/>
                <a:gd name="connsiteY1193" fmla="*/ 843915 h 1201102"/>
                <a:gd name="connsiteX1194" fmla="*/ 1156730 w 1244359"/>
                <a:gd name="connsiteY1194" fmla="*/ 868680 h 1201102"/>
                <a:gd name="connsiteX1195" fmla="*/ 1157682 w 1244359"/>
                <a:gd name="connsiteY1195" fmla="*/ 895350 h 1201102"/>
                <a:gd name="connsiteX1196" fmla="*/ 1153872 w 1244359"/>
                <a:gd name="connsiteY1196" fmla="*/ 897255 h 1201102"/>
                <a:gd name="connsiteX1197" fmla="*/ 1156730 w 1244359"/>
                <a:gd name="connsiteY1197" fmla="*/ 889635 h 1201102"/>
                <a:gd name="connsiteX1198" fmla="*/ 1158635 w 1244359"/>
                <a:gd name="connsiteY1198" fmla="*/ 892493 h 1201102"/>
                <a:gd name="connsiteX1199" fmla="*/ 1164350 w 1244359"/>
                <a:gd name="connsiteY1199" fmla="*/ 886778 h 1201102"/>
                <a:gd name="connsiteX1200" fmla="*/ 1157682 w 1244359"/>
                <a:gd name="connsiteY1200" fmla="*/ 895350 h 1201102"/>
                <a:gd name="connsiteX1201" fmla="*/ 1166255 w 1244359"/>
                <a:gd name="connsiteY1201" fmla="*/ 878205 h 1201102"/>
                <a:gd name="connsiteX1202" fmla="*/ 1171017 w 1244359"/>
                <a:gd name="connsiteY1202" fmla="*/ 868680 h 1201102"/>
                <a:gd name="connsiteX1203" fmla="*/ 1166255 w 1244359"/>
                <a:gd name="connsiteY1203" fmla="*/ 878205 h 1201102"/>
                <a:gd name="connsiteX1204" fmla="*/ 1171970 w 1244359"/>
                <a:gd name="connsiteY1204" fmla="*/ 821055 h 1201102"/>
                <a:gd name="connsiteX1205" fmla="*/ 1172922 w 1244359"/>
                <a:gd name="connsiteY1205" fmla="*/ 813435 h 1201102"/>
                <a:gd name="connsiteX1206" fmla="*/ 1171970 w 1244359"/>
                <a:gd name="connsiteY1206" fmla="*/ 821055 h 1201102"/>
                <a:gd name="connsiteX1207" fmla="*/ 1171017 w 1244359"/>
                <a:gd name="connsiteY1207" fmla="*/ 800100 h 1201102"/>
                <a:gd name="connsiteX1208" fmla="*/ 1174827 w 1244359"/>
                <a:gd name="connsiteY1208" fmla="*/ 788670 h 1201102"/>
                <a:gd name="connsiteX1209" fmla="*/ 1171017 w 1244359"/>
                <a:gd name="connsiteY1209" fmla="*/ 800100 h 1201102"/>
                <a:gd name="connsiteX1210" fmla="*/ 1178637 w 1244359"/>
                <a:gd name="connsiteY1210" fmla="*/ 767715 h 1201102"/>
                <a:gd name="connsiteX1211" fmla="*/ 1176732 w 1244359"/>
                <a:gd name="connsiteY1211" fmla="*/ 778193 h 1201102"/>
                <a:gd name="connsiteX1212" fmla="*/ 1178637 w 1244359"/>
                <a:gd name="connsiteY1212" fmla="*/ 767715 h 1201102"/>
                <a:gd name="connsiteX1213" fmla="*/ 1178637 w 1244359"/>
                <a:gd name="connsiteY1213" fmla="*/ 792480 h 1201102"/>
                <a:gd name="connsiteX1214" fmla="*/ 1180542 w 1244359"/>
                <a:gd name="connsiteY1214" fmla="*/ 775335 h 1201102"/>
                <a:gd name="connsiteX1215" fmla="*/ 1183400 w 1244359"/>
                <a:gd name="connsiteY1215" fmla="*/ 778193 h 1201102"/>
                <a:gd name="connsiteX1216" fmla="*/ 1178637 w 1244359"/>
                <a:gd name="connsiteY1216" fmla="*/ 792480 h 1201102"/>
                <a:gd name="connsiteX1217" fmla="*/ 1190067 w 1244359"/>
                <a:gd name="connsiteY1217" fmla="*/ 726758 h 1201102"/>
                <a:gd name="connsiteX1218" fmla="*/ 1188162 w 1244359"/>
                <a:gd name="connsiteY1218" fmla="*/ 754380 h 1201102"/>
                <a:gd name="connsiteX1219" fmla="*/ 1184352 w 1244359"/>
                <a:gd name="connsiteY1219" fmla="*/ 758190 h 1201102"/>
                <a:gd name="connsiteX1220" fmla="*/ 1183400 w 1244359"/>
                <a:gd name="connsiteY1220" fmla="*/ 775335 h 1201102"/>
                <a:gd name="connsiteX1221" fmla="*/ 1179590 w 1244359"/>
                <a:gd name="connsiteY1221" fmla="*/ 772478 h 1201102"/>
                <a:gd name="connsiteX1222" fmla="*/ 1181495 w 1244359"/>
                <a:gd name="connsiteY1222" fmla="*/ 763905 h 1201102"/>
                <a:gd name="connsiteX1223" fmla="*/ 1178637 w 1244359"/>
                <a:gd name="connsiteY1223" fmla="*/ 758190 h 1201102"/>
                <a:gd name="connsiteX1224" fmla="*/ 1181495 w 1244359"/>
                <a:gd name="connsiteY1224" fmla="*/ 757238 h 1201102"/>
                <a:gd name="connsiteX1225" fmla="*/ 1189115 w 1244359"/>
                <a:gd name="connsiteY1225" fmla="*/ 721995 h 1201102"/>
                <a:gd name="connsiteX1226" fmla="*/ 1191020 w 1244359"/>
                <a:gd name="connsiteY1226" fmla="*/ 722948 h 1201102"/>
                <a:gd name="connsiteX1227" fmla="*/ 1190067 w 1244359"/>
                <a:gd name="connsiteY1227" fmla="*/ 718185 h 1201102"/>
                <a:gd name="connsiteX1228" fmla="*/ 1188162 w 1244359"/>
                <a:gd name="connsiteY1228" fmla="*/ 718185 h 1201102"/>
                <a:gd name="connsiteX1229" fmla="*/ 1191020 w 1244359"/>
                <a:gd name="connsiteY1229" fmla="*/ 707708 h 1201102"/>
                <a:gd name="connsiteX1230" fmla="*/ 1191972 w 1244359"/>
                <a:gd name="connsiteY1230" fmla="*/ 714375 h 1201102"/>
                <a:gd name="connsiteX1231" fmla="*/ 1195782 w 1244359"/>
                <a:gd name="connsiteY1231" fmla="*/ 695325 h 1201102"/>
                <a:gd name="connsiteX1232" fmla="*/ 1191020 w 1244359"/>
                <a:gd name="connsiteY1232" fmla="*/ 707708 h 1201102"/>
                <a:gd name="connsiteX1233" fmla="*/ 1191020 w 1244359"/>
                <a:gd name="connsiteY1233" fmla="*/ 706755 h 1201102"/>
                <a:gd name="connsiteX1234" fmla="*/ 1193877 w 1244359"/>
                <a:gd name="connsiteY1234" fmla="*/ 688658 h 1201102"/>
                <a:gd name="connsiteX1235" fmla="*/ 1196735 w 1244359"/>
                <a:gd name="connsiteY1235" fmla="*/ 687705 h 1201102"/>
                <a:gd name="connsiteX1236" fmla="*/ 1196735 w 1244359"/>
                <a:gd name="connsiteY1236" fmla="*/ 687705 h 1201102"/>
                <a:gd name="connsiteX1237" fmla="*/ 1197687 w 1244359"/>
                <a:gd name="connsiteY1237" fmla="*/ 699135 h 1201102"/>
                <a:gd name="connsiteX1238" fmla="*/ 1195782 w 1244359"/>
                <a:gd name="connsiteY1238" fmla="*/ 711518 h 1201102"/>
                <a:gd name="connsiteX1239" fmla="*/ 1191972 w 1244359"/>
                <a:gd name="connsiteY1239" fmla="*/ 715328 h 1201102"/>
                <a:gd name="connsiteX1240" fmla="*/ 1190067 w 1244359"/>
                <a:gd name="connsiteY1240" fmla="*/ 735330 h 1201102"/>
                <a:gd name="connsiteX1241" fmla="*/ 1190067 w 1244359"/>
                <a:gd name="connsiteY1241" fmla="*/ 726758 h 1201102"/>
                <a:gd name="connsiteX1242" fmla="*/ 1190067 w 1244359"/>
                <a:gd name="connsiteY1242" fmla="*/ 801053 h 1201102"/>
                <a:gd name="connsiteX1243" fmla="*/ 1193877 w 1244359"/>
                <a:gd name="connsiteY1243" fmla="*/ 790575 h 1201102"/>
                <a:gd name="connsiteX1244" fmla="*/ 1190067 w 1244359"/>
                <a:gd name="connsiteY1244" fmla="*/ 801053 h 1201102"/>
                <a:gd name="connsiteX1245" fmla="*/ 1193877 w 1244359"/>
                <a:gd name="connsiteY1245" fmla="*/ 787718 h 1201102"/>
                <a:gd name="connsiteX1246" fmla="*/ 1203402 w 1244359"/>
                <a:gd name="connsiteY1246" fmla="*/ 779145 h 1201102"/>
                <a:gd name="connsiteX1247" fmla="*/ 1193877 w 1244359"/>
                <a:gd name="connsiteY1247" fmla="*/ 787718 h 1201102"/>
                <a:gd name="connsiteX1248" fmla="*/ 1226262 w 1244359"/>
                <a:gd name="connsiteY1248" fmla="*/ 529590 h 1201102"/>
                <a:gd name="connsiteX1249" fmla="*/ 1226262 w 1244359"/>
                <a:gd name="connsiteY1249" fmla="*/ 529590 h 1201102"/>
                <a:gd name="connsiteX1250" fmla="*/ 1226262 w 1244359"/>
                <a:gd name="connsiteY1250" fmla="*/ 529590 h 1201102"/>
                <a:gd name="connsiteX1251" fmla="*/ 1226262 w 1244359"/>
                <a:gd name="connsiteY1251" fmla="*/ 529590 h 1201102"/>
                <a:gd name="connsiteX1252" fmla="*/ 1230072 w 1244359"/>
                <a:gd name="connsiteY1252" fmla="*/ 522923 h 1201102"/>
                <a:gd name="connsiteX1253" fmla="*/ 1231977 w 1244359"/>
                <a:gd name="connsiteY1253" fmla="*/ 535305 h 1201102"/>
                <a:gd name="connsiteX1254" fmla="*/ 1230072 w 1244359"/>
                <a:gd name="connsiteY1254" fmla="*/ 522923 h 120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</a:cxnLst>
              <a:rect l="l" t="t" r="r" b="b"/>
              <a:pathLst>
                <a:path w="1244359" h="1201102">
                  <a:moveTo>
                    <a:pt x="1244360" y="573405"/>
                  </a:moveTo>
                  <a:cubicBezTo>
                    <a:pt x="1243407" y="556260"/>
                    <a:pt x="1242455" y="539115"/>
                    <a:pt x="1241502" y="522923"/>
                  </a:cubicBezTo>
                  <a:cubicBezTo>
                    <a:pt x="1241502" y="519113"/>
                    <a:pt x="1240550" y="514350"/>
                    <a:pt x="1240550" y="510540"/>
                  </a:cubicBezTo>
                  <a:cubicBezTo>
                    <a:pt x="1239597" y="506730"/>
                    <a:pt x="1239597" y="502920"/>
                    <a:pt x="1238645" y="499110"/>
                  </a:cubicBezTo>
                  <a:cubicBezTo>
                    <a:pt x="1237692" y="491490"/>
                    <a:pt x="1236740" y="483870"/>
                    <a:pt x="1235787" y="476250"/>
                  </a:cubicBezTo>
                  <a:cubicBezTo>
                    <a:pt x="1231977" y="470535"/>
                    <a:pt x="1232930" y="447675"/>
                    <a:pt x="1225310" y="442913"/>
                  </a:cubicBezTo>
                  <a:cubicBezTo>
                    <a:pt x="1225310" y="434340"/>
                    <a:pt x="1224357" y="430530"/>
                    <a:pt x="1220547" y="422910"/>
                  </a:cubicBezTo>
                  <a:cubicBezTo>
                    <a:pt x="1226262" y="424815"/>
                    <a:pt x="1218642" y="413385"/>
                    <a:pt x="1222452" y="414338"/>
                  </a:cubicBezTo>
                  <a:cubicBezTo>
                    <a:pt x="1218642" y="407670"/>
                    <a:pt x="1220547" y="398145"/>
                    <a:pt x="1216737" y="396240"/>
                  </a:cubicBezTo>
                  <a:cubicBezTo>
                    <a:pt x="1218642" y="405765"/>
                    <a:pt x="1222452" y="411480"/>
                    <a:pt x="1219595" y="415290"/>
                  </a:cubicBezTo>
                  <a:cubicBezTo>
                    <a:pt x="1217690" y="405765"/>
                    <a:pt x="1213880" y="397193"/>
                    <a:pt x="1214832" y="390525"/>
                  </a:cubicBezTo>
                  <a:cubicBezTo>
                    <a:pt x="1211975" y="383858"/>
                    <a:pt x="1204355" y="371475"/>
                    <a:pt x="1205307" y="365760"/>
                  </a:cubicBezTo>
                  <a:cubicBezTo>
                    <a:pt x="1201497" y="366713"/>
                    <a:pt x="1203402" y="357188"/>
                    <a:pt x="1199592" y="354330"/>
                  </a:cubicBezTo>
                  <a:cubicBezTo>
                    <a:pt x="1197687" y="354330"/>
                    <a:pt x="1198640" y="357188"/>
                    <a:pt x="1197687" y="355283"/>
                  </a:cubicBezTo>
                  <a:cubicBezTo>
                    <a:pt x="1193877" y="350520"/>
                    <a:pt x="1194830" y="341948"/>
                    <a:pt x="1191020" y="337185"/>
                  </a:cubicBezTo>
                  <a:cubicBezTo>
                    <a:pt x="1191972" y="339090"/>
                    <a:pt x="1191972" y="340995"/>
                    <a:pt x="1191020" y="340995"/>
                  </a:cubicBezTo>
                  <a:cubicBezTo>
                    <a:pt x="1189115" y="337185"/>
                    <a:pt x="1191020" y="336233"/>
                    <a:pt x="1188162" y="331470"/>
                  </a:cubicBezTo>
                  <a:cubicBezTo>
                    <a:pt x="1185305" y="332423"/>
                    <a:pt x="1189115" y="338138"/>
                    <a:pt x="1189115" y="340995"/>
                  </a:cubicBezTo>
                  <a:cubicBezTo>
                    <a:pt x="1192925" y="342900"/>
                    <a:pt x="1199592" y="360045"/>
                    <a:pt x="1198640" y="362903"/>
                  </a:cubicBezTo>
                  <a:cubicBezTo>
                    <a:pt x="1195782" y="358140"/>
                    <a:pt x="1192925" y="357188"/>
                    <a:pt x="1193877" y="351473"/>
                  </a:cubicBezTo>
                  <a:cubicBezTo>
                    <a:pt x="1191020" y="351473"/>
                    <a:pt x="1193877" y="355283"/>
                    <a:pt x="1191972" y="355283"/>
                  </a:cubicBezTo>
                  <a:cubicBezTo>
                    <a:pt x="1193877" y="360045"/>
                    <a:pt x="1196735" y="359093"/>
                    <a:pt x="1197687" y="364808"/>
                  </a:cubicBezTo>
                  <a:cubicBezTo>
                    <a:pt x="1195782" y="364808"/>
                    <a:pt x="1192925" y="361950"/>
                    <a:pt x="1191020" y="360998"/>
                  </a:cubicBezTo>
                  <a:cubicBezTo>
                    <a:pt x="1192925" y="366713"/>
                    <a:pt x="1195782" y="363855"/>
                    <a:pt x="1197687" y="368618"/>
                  </a:cubicBezTo>
                  <a:cubicBezTo>
                    <a:pt x="1196735" y="370523"/>
                    <a:pt x="1193877" y="364808"/>
                    <a:pt x="1194830" y="369570"/>
                  </a:cubicBezTo>
                  <a:cubicBezTo>
                    <a:pt x="1195782" y="369570"/>
                    <a:pt x="1195782" y="370523"/>
                    <a:pt x="1196735" y="371475"/>
                  </a:cubicBezTo>
                  <a:cubicBezTo>
                    <a:pt x="1195782" y="371475"/>
                    <a:pt x="1195782" y="371475"/>
                    <a:pt x="1194830" y="371475"/>
                  </a:cubicBezTo>
                  <a:cubicBezTo>
                    <a:pt x="1193877" y="372428"/>
                    <a:pt x="1192925" y="372428"/>
                    <a:pt x="1191972" y="373380"/>
                  </a:cubicBezTo>
                  <a:cubicBezTo>
                    <a:pt x="1191972" y="372428"/>
                    <a:pt x="1192925" y="372428"/>
                    <a:pt x="1192925" y="372428"/>
                  </a:cubicBezTo>
                  <a:cubicBezTo>
                    <a:pt x="1190067" y="368618"/>
                    <a:pt x="1191020" y="367665"/>
                    <a:pt x="1190067" y="363855"/>
                  </a:cubicBezTo>
                  <a:cubicBezTo>
                    <a:pt x="1188162" y="364808"/>
                    <a:pt x="1190067" y="371475"/>
                    <a:pt x="1191020" y="374333"/>
                  </a:cubicBezTo>
                  <a:cubicBezTo>
                    <a:pt x="1189115" y="375285"/>
                    <a:pt x="1187210" y="376238"/>
                    <a:pt x="1184352" y="377190"/>
                  </a:cubicBezTo>
                  <a:cubicBezTo>
                    <a:pt x="1184352" y="377190"/>
                    <a:pt x="1183400" y="377190"/>
                    <a:pt x="1183400" y="376238"/>
                  </a:cubicBezTo>
                  <a:cubicBezTo>
                    <a:pt x="1183400" y="375285"/>
                    <a:pt x="1182447" y="373380"/>
                    <a:pt x="1182447" y="372428"/>
                  </a:cubicBezTo>
                  <a:cubicBezTo>
                    <a:pt x="1182447" y="370523"/>
                    <a:pt x="1182447" y="369570"/>
                    <a:pt x="1180542" y="367665"/>
                  </a:cubicBezTo>
                  <a:cubicBezTo>
                    <a:pt x="1178637" y="362903"/>
                    <a:pt x="1177685" y="359093"/>
                    <a:pt x="1179590" y="356235"/>
                  </a:cubicBezTo>
                  <a:cubicBezTo>
                    <a:pt x="1174827" y="353378"/>
                    <a:pt x="1169112" y="334328"/>
                    <a:pt x="1169112" y="328613"/>
                  </a:cubicBezTo>
                  <a:cubicBezTo>
                    <a:pt x="1167207" y="328613"/>
                    <a:pt x="1165302" y="326708"/>
                    <a:pt x="1163397" y="322898"/>
                  </a:cubicBezTo>
                  <a:cubicBezTo>
                    <a:pt x="1163397" y="321945"/>
                    <a:pt x="1163397" y="320993"/>
                    <a:pt x="1163397" y="319088"/>
                  </a:cubicBezTo>
                  <a:cubicBezTo>
                    <a:pt x="1163397" y="317183"/>
                    <a:pt x="1162445" y="317183"/>
                    <a:pt x="1160540" y="317183"/>
                  </a:cubicBezTo>
                  <a:cubicBezTo>
                    <a:pt x="1159587" y="314325"/>
                    <a:pt x="1158635" y="312420"/>
                    <a:pt x="1159587" y="311468"/>
                  </a:cubicBezTo>
                  <a:cubicBezTo>
                    <a:pt x="1157682" y="309563"/>
                    <a:pt x="1154825" y="306705"/>
                    <a:pt x="1152920" y="304800"/>
                  </a:cubicBezTo>
                  <a:cubicBezTo>
                    <a:pt x="1151967" y="302895"/>
                    <a:pt x="1151015" y="300990"/>
                    <a:pt x="1151015" y="299085"/>
                  </a:cubicBezTo>
                  <a:cubicBezTo>
                    <a:pt x="1151015" y="299085"/>
                    <a:pt x="1151015" y="299085"/>
                    <a:pt x="1151967" y="299085"/>
                  </a:cubicBezTo>
                  <a:cubicBezTo>
                    <a:pt x="1149110" y="292418"/>
                    <a:pt x="1146252" y="286703"/>
                    <a:pt x="1142442" y="280988"/>
                  </a:cubicBezTo>
                  <a:cubicBezTo>
                    <a:pt x="1142442" y="280988"/>
                    <a:pt x="1142442" y="280988"/>
                    <a:pt x="1142442" y="280988"/>
                  </a:cubicBezTo>
                  <a:cubicBezTo>
                    <a:pt x="1135775" y="267653"/>
                    <a:pt x="1127202" y="255270"/>
                    <a:pt x="1118630" y="243840"/>
                  </a:cubicBezTo>
                  <a:cubicBezTo>
                    <a:pt x="1115772" y="238125"/>
                    <a:pt x="1111962" y="233363"/>
                    <a:pt x="1109105" y="226695"/>
                  </a:cubicBezTo>
                  <a:cubicBezTo>
                    <a:pt x="1108152" y="227648"/>
                    <a:pt x="1107200" y="226695"/>
                    <a:pt x="1105295" y="225743"/>
                  </a:cubicBezTo>
                  <a:cubicBezTo>
                    <a:pt x="1104342" y="220028"/>
                    <a:pt x="1098627" y="213360"/>
                    <a:pt x="1092912" y="207645"/>
                  </a:cubicBezTo>
                  <a:cubicBezTo>
                    <a:pt x="1091960" y="203835"/>
                    <a:pt x="1090055" y="199073"/>
                    <a:pt x="1087197" y="195263"/>
                  </a:cubicBezTo>
                  <a:cubicBezTo>
                    <a:pt x="1087197" y="195263"/>
                    <a:pt x="1087197" y="194310"/>
                    <a:pt x="1088150" y="194310"/>
                  </a:cubicBezTo>
                  <a:cubicBezTo>
                    <a:pt x="1086245" y="192405"/>
                    <a:pt x="1085292" y="191453"/>
                    <a:pt x="1085292" y="191453"/>
                  </a:cubicBezTo>
                  <a:cubicBezTo>
                    <a:pt x="1084340" y="190500"/>
                    <a:pt x="1083387" y="189548"/>
                    <a:pt x="1082435" y="188595"/>
                  </a:cubicBezTo>
                  <a:cubicBezTo>
                    <a:pt x="1078625" y="184785"/>
                    <a:pt x="1074815" y="180023"/>
                    <a:pt x="1071957" y="176213"/>
                  </a:cubicBezTo>
                  <a:cubicBezTo>
                    <a:pt x="1068147" y="172403"/>
                    <a:pt x="1064337" y="168593"/>
                    <a:pt x="1062432" y="163830"/>
                  </a:cubicBezTo>
                  <a:cubicBezTo>
                    <a:pt x="1053860" y="150495"/>
                    <a:pt x="1045287" y="136208"/>
                    <a:pt x="1035762" y="123825"/>
                  </a:cubicBezTo>
                  <a:cubicBezTo>
                    <a:pt x="1025285" y="111443"/>
                    <a:pt x="1014807" y="99060"/>
                    <a:pt x="999567" y="91440"/>
                  </a:cubicBezTo>
                  <a:cubicBezTo>
                    <a:pt x="996710" y="88583"/>
                    <a:pt x="996710" y="93345"/>
                    <a:pt x="993852" y="91440"/>
                  </a:cubicBezTo>
                  <a:cubicBezTo>
                    <a:pt x="985280" y="82868"/>
                    <a:pt x="973850" y="76200"/>
                    <a:pt x="961467" y="67628"/>
                  </a:cubicBezTo>
                  <a:cubicBezTo>
                    <a:pt x="949085" y="60008"/>
                    <a:pt x="936702" y="52388"/>
                    <a:pt x="925272" y="45720"/>
                  </a:cubicBezTo>
                  <a:cubicBezTo>
                    <a:pt x="909080" y="35243"/>
                    <a:pt x="894792" y="22860"/>
                    <a:pt x="876695" y="16193"/>
                  </a:cubicBezTo>
                  <a:cubicBezTo>
                    <a:pt x="866217" y="12383"/>
                    <a:pt x="856692" y="10478"/>
                    <a:pt x="847167" y="9525"/>
                  </a:cubicBezTo>
                  <a:cubicBezTo>
                    <a:pt x="837642" y="8573"/>
                    <a:pt x="830022" y="9525"/>
                    <a:pt x="821450" y="12383"/>
                  </a:cubicBezTo>
                  <a:cubicBezTo>
                    <a:pt x="805257" y="5715"/>
                    <a:pt x="783350" y="13335"/>
                    <a:pt x="769062" y="1905"/>
                  </a:cubicBezTo>
                  <a:cubicBezTo>
                    <a:pt x="765252" y="1905"/>
                    <a:pt x="765252" y="5715"/>
                    <a:pt x="759537" y="3810"/>
                  </a:cubicBezTo>
                  <a:cubicBezTo>
                    <a:pt x="755727" y="2858"/>
                    <a:pt x="755727" y="953"/>
                    <a:pt x="753822" y="0"/>
                  </a:cubicBezTo>
                  <a:cubicBezTo>
                    <a:pt x="752870" y="4763"/>
                    <a:pt x="755727" y="3810"/>
                    <a:pt x="751917" y="6668"/>
                  </a:cubicBezTo>
                  <a:cubicBezTo>
                    <a:pt x="764300" y="7620"/>
                    <a:pt x="769062" y="9525"/>
                    <a:pt x="780492" y="8573"/>
                  </a:cubicBezTo>
                  <a:cubicBezTo>
                    <a:pt x="783350" y="9525"/>
                    <a:pt x="784302" y="11430"/>
                    <a:pt x="788112" y="12383"/>
                  </a:cubicBezTo>
                  <a:cubicBezTo>
                    <a:pt x="812877" y="12383"/>
                    <a:pt x="842405" y="15240"/>
                    <a:pt x="873837" y="25718"/>
                  </a:cubicBezTo>
                  <a:cubicBezTo>
                    <a:pt x="903365" y="36195"/>
                    <a:pt x="929082" y="58103"/>
                    <a:pt x="950990" y="63818"/>
                  </a:cubicBezTo>
                  <a:cubicBezTo>
                    <a:pt x="954800" y="66675"/>
                    <a:pt x="950990" y="69533"/>
                    <a:pt x="952895" y="72390"/>
                  </a:cubicBezTo>
                  <a:cubicBezTo>
                    <a:pt x="965277" y="75248"/>
                    <a:pt x="970040" y="86678"/>
                    <a:pt x="981470" y="93345"/>
                  </a:cubicBezTo>
                  <a:cubicBezTo>
                    <a:pt x="990042" y="99060"/>
                    <a:pt x="999567" y="100013"/>
                    <a:pt x="1009092" y="106680"/>
                  </a:cubicBezTo>
                  <a:cubicBezTo>
                    <a:pt x="1017665" y="114300"/>
                    <a:pt x="1024332" y="120968"/>
                    <a:pt x="1030047" y="128588"/>
                  </a:cubicBezTo>
                  <a:cubicBezTo>
                    <a:pt x="1035762" y="136208"/>
                    <a:pt x="1042430" y="144780"/>
                    <a:pt x="1051002" y="154305"/>
                  </a:cubicBezTo>
                  <a:cubicBezTo>
                    <a:pt x="1051002" y="155258"/>
                    <a:pt x="1051002" y="155258"/>
                    <a:pt x="1051002" y="156210"/>
                  </a:cubicBezTo>
                  <a:cubicBezTo>
                    <a:pt x="1046240" y="152400"/>
                    <a:pt x="1043382" y="149543"/>
                    <a:pt x="1036715" y="143828"/>
                  </a:cubicBezTo>
                  <a:cubicBezTo>
                    <a:pt x="1037667" y="141923"/>
                    <a:pt x="1040525" y="146685"/>
                    <a:pt x="1041477" y="145733"/>
                  </a:cubicBezTo>
                  <a:cubicBezTo>
                    <a:pt x="1036715" y="140970"/>
                    <a:pt x="1031952" y="137160"/>
                    <a:pt x="1028142" y="134303"/>
                  </a:cubicBezTo>
                  <a:cubicBezTo>
                    <a:pt x="1024332" y="130493"/>
                    <a:pt x="1021475" y="127635"/>
                    <a:pt x="1018617" y="121920"/>
                  </a:cubicBezTo>
                  <a:cubicBezTo>
                    <a:pt x="1016712" y="124778"/>
                    <a:pt x="1010997" y="119063"/>
                    <a:pt x="1008140" y="120015"/>
                  </a:cubicBezTo>
                  <a:cubicBezTo>
                    <a:pt x="1013855" y="125730"/>
                    <a:pt x="1021475" y="132398"/>
                    <a:pt x="1021475" y="139065"/>
                  </a:cubicBezTo>
                  <a:cubicBezTo>
                    <a:pt x="1015760" y="136208"/>
                    <a:pt x="1016712" y="130493"/>
                    <a:pt x="1012902" y="130493"/>
                  </a:cubicBezTo>
                  <a:cubicBezTo>
                    <a:pt x="1016712" y="137160"/>
                    <a:pt x="1020522" y="140970"/>
                    <a:pt x="1026237" y="144780"/>
                  </a:cubicBezTo>
                  <a:cubicBezTo>
                    <a:pt x="1031000" y="148590"/>
                    <a:pt x="1036715" y="152400"/>
                    <a:pt x="1042430" y="159068"/>
                  </a:cubicBezTo>
                  <a:cubicBezTo>
                    <a:pt x="1041477" y="160020"/>
                    <a:pt x="1040525" y="160020"/>
                    <a:pt x="1039572" y="160020"/>
                  </a:cubicBezTo>
                  <a:cubicBezTo>
                    <a:pt x="1042430" y="165735"/>
                    <a:pt x="1048145" y="168593"/>
                    <a:pt x="1052907" y="172403"/>
                  </a:cubicBezTo>
                  <a:cubicBezTo>
                    <a:pt x="1053860" y="174308"/>
                    <a:pt x="1054812" y="175260"/>
                    <a:pt x="1055765" y="177165"/>
                  </a:cubicBezTo>
                  <a:cubicBezTo>
                    <a:pt x="1054812" y="177165"/>
                    <a:pt x="1053860" y="176213"/>
                    <a:pt x="1052907" y="176213"/>
                  </a:cubicBezTo>
                  <a:cubicBezTo>
                    <a:pt x="1053860" y="178118"/>
                    <a:pt x="1054812" y="180023"/>
                    <a:pt x="1055765" y="181928"/>
                  </a:cubicBezTo>
                  <a:cubicBezTo>
                    <a:pt x="1054812" y="180975"/>
                    <a:pt x="1053860" y="180975"/>
                    <a:pt x="1053860" y="180975"/>
                  </a:cubicBezTo>
                  <a:cubicBezTo>
                    <a:pt x="1054812" y="181928"/>
                    <a:pt x="1055765" y="182880"/>
                    <a:pt x="1056717" y="183833"/>
                  </a:cubicBezTo>
                  <a:cubicBezTo>
                    <a:pt x="1056717" y="184785"/>
                    <a:pt x="1056717" y="185738"/>
                    <a:pt x="1056717" y="186690"/>
                  </a:cubicBezTo>
                  <a:cubicBezTo>
                    <a:pt x="1049097" y="182880"/>
                    <a:pt x="1042430" y="180975"/>
                    <a:pt x="1034810" y="179070"/>
                  </a:cubicBezTo>
                  <a:cubicBezTo>
                    <a:pt x="1033857" y="177165"/>
                    <a:pt x="1032905" y="176213"/>
                    <a:pt x="1032905" y="174308"/>
                  </a:cubicBezTo>
                  <a:lnTo>
                    <a:pt x="1031000" y="176213"/>
                  </a:lnTo>
                  <a:cubicBezTo>
                    <a:pt x="1031952" y="177165"/>
                    <a:pt x="1032905" y="178118"/>
                    <a:pt x="1032905" y="178118"/>
                  </a:cubicBezTo>
                  <a:cubicBezTo>
                    <a:pt x="1031952" y="178118"/>
                    <a:pt x="1031000" y="178118"/>
                    <a:pt x="1030047" y="177165"/>
                  </a:cubicBezTo>
                  <a:cubicBezTo>
                    <a:pt x="1030047" y="177165"/>
                    <a:pt x="1029095" y="176213"/>
                    <a:pt x="1029095" y="175260"/>
                  </a:cubicBezTo>
                  <a:cubicBezTo>
                    <a:pt x="1030047" y="174308"/>
                    <a:pt x="1028142" y="170498"/>
                    <a:pt x="1027190" y="173355"/>
                  </a:cubicBezTo>
                  <a:cubicBezTo>
                    <a:pt x="1028142" y="174308"/>
                    <a:pt x="1029095" y="175260"/>
                    <a:pt x="1028142" y="176213"/>
                  </a:cubicBezTo>
                  <a:cubicBezTo>
                    <a:pt x="1028142" y="176213"/>
                    <a:pt x="1028142" y="176213"/>
                    <a:pt x="1028142" y="176213"/>
                  </a:cubicBezTo>
                  <a:cubicBezTo>
                    <a:pt x="1026237" y="175260"/>
                    <a:pt x="1023380" y="174308"/>
                    <a:pt x="1021475" y="172403"/>
                  </a:cubicBezTo>
                  <a:cubicBezTo>
                    <a:pt x="1019570" y="170498"/>
                    <a:pt x="1018617" y="166688"/>
                    <a:pt x="1016712" y="164783"/>
                  </a:cubicBezTo>
                  <a:cubicBezTo>
                    <a:pt x="1013855" y="161925"/>
                    <a:pt x="1007187" y="161925"/>
                    <a:pt x="1005282" y="164783"/>
                  </a:cubicBezTo>
                  <a:cubicBezTo>
                    <a:pt x="1004330" y="165735"/>
                    <a:pt x="1004330" y="166688"/>
                    <a:pt x="1003377" y="168593"/>
                  </a:cubicBezTo>
                  <a:cubicBezTo>
                    <a:pt x="1001472" y="167640"/>
                    <a:pt x="998615" y="165735"/>
                    <a:pt x="996710" y="164783"/>
                  </a:cubicBezTo>
                  <a:cubicBezTo>
                    <a:pt x="997662" y="160973"/>
                    <a:pt x="996710" y="156210"/>
                    <a:pt x="994805" y="152400"/>
                  </a:cubicBezTo>
                  <a:cubicBezTo>
                    <a:pt x="994805" y="151448"/>
                    <a:pt x="992900" y="151448"/>
                    <a:pt x="991947" y="151448"/>
                  </a:cubicBezTo>
                  <a:cubicBezTo>
                    <a:pt x="991947" y="151448"/>
                    <a:pt x="990995" y="152400"/>
                    <a:pt x="990995" y="152400"/>
                  </a:cubicBezTo>
                  <a:cubicBezTo>
                    <a:pt x="990995" y="152400"/>
                    <a:pt x="990995" y="152400"/>
                    <a:pt x="990995" y="153353"/>
                  </a:cubicBezTo>
                  <a:cubicBezTo>
                    <a:pt x="988137" y="152400"/>
                    <a:pt x="984327" y="149543"/>
                    <a:pt x="983375" y="145733"/>
                  </a:cubicBezTo>
                  <a:cubicBezTo>
                    <a:pt x="982422" y="146685"/>
                    <a:pt x="982422" y="147638"/>
                    <a:pt x="982422" y="149543"/>
                  </a:cubicBezTo>
                  <a:cubicBezTo>
                    <a:pt x="985280" y="151448"/>
                    <a:pt x="987185" y="152400"/>
                    <a:pt x="990042" y="155258"/>
                  </a:cubicBezTo>
                  <a:cubicBezTo>
                    <a:pt x="990042" y="155258"/>
                    <a:pt x="990042" y="156210"/>
                    <a:pt x="990042" y="156210"/>
                  </a:cubicBezTo>
                  <a:cubicBezTo>
                    <a:pt x="990995" y="158115"/>
                    <a:pt x="991947" y="159068"/>
                    <a:pt x="992900" y="160973"/>
                  </a:cubicBezTo>
                  <a:cubicBezTo>
                    <a:pt x="986232" y="154305"/>
                    <a:pt x="979565" y="149543"/>
                    <a:pt x="973850" y="144780"/>
                  </a:cubicBezTo>
                  <a:cubicBezTo>
                    <a:pt x="971945" y="143828"/>
                    <a:pt x="970992" y="142875"/>
                    <a:pt x="970040" y="141923"/>
                  </a:cubicBezTo>
                  <a:cubicBezTo>
                    <a:pt x="970040" y="141923"/>
                    <a:pt x="970040" y="141923"/>
                    <a:pt x="970992" y="140970"/>
                  </a:cubicBezTo>
                  <a:cubicBezTo>
                    <a:pt x="970992" y="140018"/>
                    <a:pt x="970040" y="140018"/>
                    <a:pt x="970040" y="139065"/>
                  </a:cubicBezTo>
                  <a:cubicBezTo>
                    <a:pt x="970040" y="139065"/>
                    <a:pt x="969087" y="140018"/>
                    <a:pt x="969087" y="140018"/>
                  </a:cubicBezTo>
                  <a:cubicBezTo>
                    <a:pt x="964325" y="137160"/>
                    <a:pt x="960515" y="135255"/>
                    <a:pt x="955752" y="133350"/>
                  </a:cubicBezTo>
                  <a:cubicBezTo>
                    <a:pt x="953847" y="131445"/>
                    <a:pt x="952895" y="130493"/>
                    <a:pt x="951942" y="128588"/>
                  </a:cubicBezTo>
                  <a:cubicBezTo>
                    <a:pt x="950037" y="127635"/>
                    <a:pt x="949085" y="126683"/>
                    <a:pt x="947180" y="125730"/>
                  </a:cubicBezTo>
                  <a:cubicBezTo>
                    <a:pt x="922415" y="102870"/>
                    <a:pt x="889077" y="80963"/>
                    <a:pt x="852882" y="63818"/>
                  </a:cubicBezTo>
                  <a:cubicBezTo>
                    <a:pt x="813830" y="45720"/>
                    <a:pt x="770967" y="34290"/>
                    <a:pt x="735725" y="30480"/>
                  </a:cubicBezTo>
                  <a:cubicBezTo>
                    <a:pt x="728105" y="26670"/>
                    <a:pt x="720485" y="23813"/>
                    <a:pt x="711912" y="21908"/>
                  </a:cubicBezTo>
                  <a:cubicBezTo>
                    <a:pt x="703340" y="20003"/>
                    <a:pt x="694767" y="19050"/>
                    <a:pt x="684290" y="19050"/>
                  </a:cubicBezTo>
                  <a:cubicBezTo>
                    <a:pt x="672860" y="9525"/>
                    <a:pt x="651905" y="7620"/>
                    <a:pt x="630950" y="8573"/>
                  </a:cubicBezTo>
                  <a:cubicBezTo>
                    <a:pt x="626187" y="8573"/>
                    <a:pt x="620472" y="9525"/>
                    <a:pt x="615710" y="9525"/>
                  </a:cubicBezTo>
                  <a:cubicBezTo>
                    <a:pt x="610947" y="9525"/>
                    <a:pt x="606185" y="10478"/>
                    <a:pt x="601422" y="10478"/>
                  </a:cubicBezTo>
                  <a:cubicBezTo>
                    <a:pt x="591897" y="10478"/>
                    <a:pt x="584277" y="10478"/>
                    <a:pt x="578562" y="8573"/>
                  </a:cubicBezTo>
                  <a:cubicBezTo>
                    <a:pt x="568085" y="20955"/>
                    <a:pt x="534747" y="18098"/>
                    <a:pt x="523317" y="14288"/>
                  </a:cubicBezTo>
                  <a:cubicBezTo>
                    <a:pt x="521412" y="19050"/>
                    <a:pt x="516650" y="20955"/>
                    <a:pt x="510935" y="21908"/>
                  </a:cubicBezTo>
                  <a:cubicBezTo>
                    <a:pt x="505220" y="22860"/>
                    <a:pt x="498552" y="22860"/>
                    <a:pt x="492837" y="21908"/>
                  </a:cubicBezTo>
                  <a:cubicBezTo>
                    <a:pt x="492837" y="20003"/>
                    <a:pt x="500457" y="16193"/>
                    <a:pt x="491885" y="18098"/>
                  </a:cubicBezTo>
                  <a:cubicBezTo>
                    <a:pt x="488075" y="18098"/>
                    <a:pt x="488075" y="20955"/>
                    <a:pt x="486170" y="21908"/>
                  </a:cubicBezTo>
                  <a:cubicBezTo>
                    <a:pt x="482360" y="20003"/>
                    <a:pt x="476645" y="19050"/>
                    <a:pt x="473787" y="16193"/>
                  </a:cubicBezTo>
                  <a:cubicBezTo>
                    <a:pt x="466167" y="17145"/>
                    <a:pt x="465215" y="20003"/>
                    <a:pt x="457595" y="20955"/>
                  </a:cubicBezTo>
                  <a:cubicBezTo>
                    <a:pt x="459500" y="18098"/>
                    <a:pt x="459500" y="15240"/>
                    <a:pt x="464262" y="13335"/>
                  </a:cubicBezTo>
                  <a:cubicBezTo>
                    <a:pt x="474740" y="8573"/>
                    <a:pt x="477597" y="12383"/>
                    <a:pt x="483312" y="12383"/>
                  </a:cubicBezTo>
                  <a:cubicBezTo>
                    <a:pt x="482360" y="9525"/>
                    <a:pt x="478550" y="9525"/>
                    <a:pt x="484265" y="7620"/>
                  </a:cubicBezTo>
                  <a:cubicBezTo>
                    <a:pt x="488075" y="14288"/>
                    <a:pt x="497600" y="2858"/>
                    <a:pt x="504267" y="8573"/>
                  </a:cubicBezTo>
                  <a:cubicBezTo>
                    <a:pt x="500457" y="9525"/>
                    <a:pt x="497600" y="10478"/>
                    <a:pt x="496647" y="12383"/>
                  </a:cubicBezTo>
                  <a:cubicBezTo>
                    <a:pt x="504267" y="9525"/>
                    <a:pt x="513792" y="6668"/>
                    <a:pt x="520460" y="4763"/>
                  </a:cubicBezTo>
                  <a:cubicBezTo>
                    <a:pt x="518555" y="4763"/>
                    <a:pt x="514745" y="4763"/>
                    <a:pt x="518555" y="3810"/>
                  </a:cubicBezTo>
                  <a:cubicBezTo>
                    <a:pt x="480455" y="1905"/>
                    <a:pt x="445212" y="9525"/>
                    <a:pt x="411875" y="20955"/>
                  </a:cubicBezTo>
                  <a:cubicBezTo>
                    <a:pt x="378537" y="32385"/>
                    <a:pt x="347105" y="49530"/>
                    <a:pt x="315672" y="68580"/>
                  </a:cubicBezTo>
                  <a:cubicBezTo>
                    <a:pt x="310910" y="67628"/>
                    <a:pt x="303290" y="71438"/>
                    <a:pt x="296622" y="74295"/>
                  </a:cubicBezTo>
                  <a:cubicBezTo>
                    <a:pt x="280430" y="88583"/>
                    <a:pt x="267095" y="97155"/>
                    <a:pt x="269952" y="110490"/>
                  </a:cubicBezTo>
                  <a:cubicBezTo>
                    <a:pt x="289955" y="96203"/>
                    <a:pt x="305195" y="81915"/>
                    <a:pt x="342342" y="63818"/>
                  </a:cubicBezTo>
                  <a:cubicBezTo>
                    <a:pt x="350915" y="62865"/>
                    <a:pt x="359487" y="63818"/>
                    <a:pt x="363297" y="69533"/>
                  </a:cubicBezTo>
                  <a:cubicBezTo>
                    <a:pt x="336627" y="86678"/>
                    <a:pt x="303290" y="97155"/>
                    <a:pt x="280430" y="118110"/>
                  </a:cubicBezTo>
                  <a:cubicBezTo>
                    <a:pt x="277572" y="120968"/>
                    <a:pt x="276620" y="123825"/>
                    <a:pt x="273762" y="125730"/>
                  </a:cubicBezTo>
                  <a:cubicBezTo>
                    <a:pt x="253760" y="140970"/>
                    <a:pt x="242330" y="147638"/>
                    <a:pt x="228995" y="158115"/>
                  </a:cubicBezTo>
                  <a:cubicBezTo>
                    <a:pt x="202325" y="178118"/>
                    <a:pt x="179465" y="206693"/>
                    <a:pt x="157557" y="231458"/>
                  </a:cubicBezTo>
                  <a:cubicBezTo>
                    <a:pt x="152795" y="237173"/>
                    <a:pt x="143270" y="239078"/>
                    <a:pt x="143270" y="248603"/>
                  </a:cubicBezTo>
                  <a:cubicBezTo>
                    <a:pt x="149937" y="241935"/>
                    <a:pt x="156605" y="235268"/>
                    <a:pt x="162320" y="228600"/>
                  </a:cubicBezTo>
                  <a:cubicBezTo>
                    <a:pt x="168035" y="221933"/>
                    <a:pt x="173750" y="215265"/>
                    <a:pt x="176607" y="209550"/>
                  </a:cubicBezTo>
                  <a:cubicBezTo>
                    <a:pt x="184227" y="203835"/>
                    <a:pt x="193752" y="195263"/>
                    <a:pt x="203277" y="186690"/>
                  </a:cubicBezTo>
                  <a:cubicBezTo>
                    <a:pt x="213755" y="178118"/>
                    <a:pt x="223280" y="168593"/>
                    <a:pt x="231852" y="161925"/>
                  </a:cubicBezTo>
                  <a:cubicBezTo>
                    <a:pt x="236615" y="159068"/>
                    <a:pt x="241377" y="156210"/>
                    <a:pt x="246140" y="153353"/>
                  </a:cubicBezTo>
                  <a:cubicBezTo>
                    <a:pt x="250902" y="150495"/>
                    <a:pt x="254712" y="147638"/>
                    <a:pt x="259475" y="144780"/>
                  </a:cubicBezTo>
                  <a:cubicBezTo>
                    <a:pt x="268047" y="139065"/>
                    <a:pt x="275667" y="133350"/>
                    <a:pt x="284240" y="127635"/>
                  </a:cubicBezTo>
                  <a:cubicBezTo>
                    <a:pt x="300432" y="115253"/>
                    <a:pt x="318530" y="102870"/>
                    <a:pt x="343295" y="92393"/>
                  </a:cubicBezTo>
                  <a:cubicBezTo>
                    <a:pt x="349010" y="97155"/>
                    <a:pt x="353772" y="92393"/>
                    <a:pt x="362345" y="89535"/>
                  </a:cubicBezTo>
                  <a:cubicBezTo>
                    <a:pt x="365202" y="96203"/>
                    <a:pt x="371870" y="96203"/>
                    <a:pt x="381395" y="92393"/>
                  </a:cubicBezTo>
                  <a:cubicBezTo>
                    <a:pt x="385205" y="88583"/>
                    <a:pt x="376632" y="89535"/>
                    <a:pt x="380442" y="85725"/>
                  </a:cubicBezTo>
                  <a:cubicBezTo>
                    <a:pt x="386157" y="85725"/>
                    <a:pt x="391872" y="85725"/>
                    <a:pt x="394730" y="89535"/>
                  </a:cubicBezTo>
                  <a:cubicBezTo>
                    <a:pt x="389967" y="91440"/>
                    <a:pt x="385205" y="94298"/>
                    <a:pt x="382347" y="94298"/>
                  </a:cubicBezTo>
                  <a:cubicBezTo>
                    <a:pt x="386157" y="99060"/>
                    <a:pt x="396635" y="93345"/>
                    <a:pt x="399492" y="100013"/>
                  </a:cubicBezTo>
                  <a:cubicBezTo>
                    <a:pt x="390920" y="104775"/>
                    <a:pt x="383300" y="109538"/>
                    <a:pt x="375680" y="114300"/>
                  </a:cubicBezTo>
                  <a:cubicBezTo>
                    <a:pt x="368060" y="120015"/>
                    <a:pt x="361392" y="124778"/>
                    <a:pt x="354725" y="130493"/>
                  </a:cubicBezTo>
                  <a:cubicBezTo>
                    <a:pt x="341390" y="141923"/>
                    <a:pt x="328055" y="152400"/>
                    <a:pt x="311862" y="160973"/>
                  </a:cubicBezTo>
                  <a:cubicBezTo>
                    <a:pt x="306147" y="160973"/>
                    <a:pt x="301385" y="158115"/>
                    <a:pt x="294717" y="160020"/>
                  </a:cubicBezTo>
                  <a:cubicBezTo>
                    <a:pt x="294717" y="166688"/>
                    <a:pt x="307100" y="160973"/>
                    <a:pt x="311862" y="163830"/>
                  </a:cubicBezTo>
                  <a:cubicBezTo>
                    <a:pt x="309005" y="168593"/>
                    <a:pt x="303290" y="173355"/>
                    <a:pt x="298527" y="178118"/>
                  </a:cubicBezTo>
                  <a:cubicBezTo>
                    <a:pt x="297575" y="180023"/>
                    <a:pt x="295670" y="180975"/>
                    <a:pt x="294717" y="182880"/>
                  </a:cubicBezTo>
                  <a:cubicBezTo>
                    <a:pt x="294717" y="182880"/>
                    <a:pt x="293765" y="182880"/>
                    <a:pt x="293765" y="182880"/>
                  </a:cubicBezTo>
                  <a:cubicBezTo>
                    <a:pt x="288050" y="183833"/>
                    <a:pt x="281382" y="186690"/>
                    <a:pt x="278525" y="192405"/>
                  </a:cubicBezTo>
                  <a:cubicBezTo>
                    <a:pt x="278525" y="193358"/>
                    <a:pt x="277572" y="194310"/>
                    <a:pt x="276620" y="195263"/>
                  </a:cubicBezTo>
                  <a:cubicBezTo>
                    <a:pt x="271857" y="199073"/>
                    <a:pt x="268047" y="201930"/>
                    <a:pt x="264237" y="205740"/>
                  </a:cubicBezTo>
                  <a:cubicBezTo>
                    <a:pt x="264237" y="205740"/>
                    <a:pt x="264237" y="205740"/>
                    <a:pt x="263285" y="205740"/>
                  </a:cubicBezTo>
                  <a:cubicBezTo>
                    <a:pt x="263285" y="206693"/>
                    <a:pt x="262332" y="206693"/>
                    <a:pt x="262332" y="207645"/>
                  </a:cubicBezTo>
                  <a:cubicBezTo>
                    <a:pt x="261380" y="208598"/>
                    <a:pt x="260427" y="208598"/>
                    <a:pt x="260427" y="209550"/>
                  </a:cubicBezTo>
                  <a:cubicBezTo>
                    <a:pt x="255665" y="213360"/>
                    <a:pt x="249950" y="213360"/>
                    <a:pt x="243282" y="213360"/>
                  </a:cubicBezTo>
                  <a:cubicBezTo>
                    <a:pt x="241377" y="213360"/>
                    <a:pt x="240425" y="214313"/>
                    <a:pt x="239472" y="216218"/>
                  </a:cubicBezTo>
                  <a:cubicBezTo>
                    <a:pt x="239472" y="217170"/>
                    <a:pt x="238520" y="219075"/>
                    <a:pt x="237567" y="219075"/>
                  </a:cubicBezTo>
                  <a:cubicBezTo>
                    <a:pt x="235662" y="220980"/>
                    <a:pt x="233757" y="224790"/>
                    <a:pt x="229947" y="220980"/>
                  </a:cubicBezTo>
                  <a:cubicBezTo>
                    <a:pt x="226137" y="221933"/>
                    <a:pt x="225185" y="223838"/>
                    <a:pt x="223280" y="226695"/>
                  </a:cubicBezTo>
                  <a:cubicBezTo>
                    <a:pt x="221375" y="231458"/>
                    <a:pt x="218517" y="235268"/>
                    <a:pt x="211850" y="235268"/>
                  </a:cubicBezTo>
                  <a:cubicBezTo>
                    <a:pt x="210897" y="235268"/>
                    <a:pt x="208992" y="235268"/>
                    <a:pt x="208040" y="236220"/>
                  </a:cubicBezTo>
                  <a:cubicBezTo>
                    <a:pt x="204230" y="240983"/>
                    <a:pt x="197562" y="243840"/>
                    <a:pt x="195657" y="250508"/>
                  </a:cubicBezTo>
                  <a:cubicBezTo>
                    <a:pt x="194705" y="254318"/>
                    <a:pt x="190895" y="253365"/>
                    <a:pt x="188037" y="254318"/>
                  </a:cubicBezTo>
                  <a:cubicBezTo>
                    <a:pt x="188037" y="255270"/>
                    <a:pt x="187085" y="257175"/>
                    <a:pt x="186132" y="257175"/>
                  </a:cubicBezTo>
                  <a:cubicBezTo>
                    <a:pt x="176607" y="260033"/>
                    <a:pt x="169940" y="265748"/>
                    <a:pt x="163272" y="272415"/>
                  </a:cubicBezTo>
                  <a:cubicBezTo>
                    <a:pt x="159462" y="276225"/>
                    <a:pt x="156605" y="279083"/>
                    <a:pt x="151842" y="281940"/>
                  </a:cubicBezTo>
                  <a:cubicBezTo>
                    <a:pt x="145175" y="284798"/>
                    <a:pt x="137555" y="287655"/>
                    <a:pt x="138507" y="297180"/>
                  </a:cubicBezTo>
                  <a:cubicBezTo>
                    <a:pt x="138507" y="298133"/>
                    <a:pt x="136602" y="300038"/>
                    <a:pt x="134697" y="301943"/>
                  </a:cubicBezTo>
                  <a:cubicBezTo>
                    <a:pt x="132792" y="303848"/>
                    <a:pt x="129935" y="306705"/>
                    <a:pt x="128030" y="308610"/>
                  </a:cubicBezTo>
                  <a:cubicBezTo>
                    <a:pt x="127077" y="309563"/>
                    <a:pt x="126125" y="312420"/>
                    <a:pt x="123267" y="309563"/>
                  </a:cubicBezTo>
                  <a:cubicBezTo>
                    <a:pt x="122315" y="307658"/>
                    <a:pt x="118505" y="306705"/>
                    <a:pt x="121362" y="303848"/>
                  </a:cubicBezTo>
                  <a:cubicBezTo>
                    <a:pt x="122315" y="302895"/>
                    <a:pt x="122315" y="301943"/>
                    <a:pt x="122315" y="300038"/>
                  </a:cubicBezTo>
                  <a:cubicBezTo>
                    <a:pt x="122315" y="299085"/>
                    <a:pt x="121362" y="298133"/>
                    <a:pt x="121362" y="296228"/>
                  </a:cubicBezTo>
                  <a:cubicBezTo>
                    <a:pt x="120410" y="296228"/>
                    <a:pt x="120410" y="297180"/>
                    <a:pt x="119457" y="297180"/>
                  </a:cubicBezTo>
                  <a:cubicBezTo>
                    <a:pt x="115647" y="300038"/>
                    <a:pt x="112790" y="304800"/>
                    <a:pt x="112790" y="309563"/>
                  </a:cubicBezTo>
                  <a:cubicBezTo>
                    <a:pt x="112790" y="312420"/>
                    <a:pt x="113742" y="313373"/>
                    <a:pt x="111837" y="315278"/>
                  </a:cubicBezTo>
                  <a:cubicBezTo>
                    <a:pt x="108980" y="318135"/>
                    <a:pt x="106122" y="321945"/>
                    <a:pt x="100407" y="321945"/>
                  </a:cubicBezTo>
                  <a:cubicBezTo>
                    <a:pt x="94692" y="321945"/>
                    <a:pt x="98502" y="325755"/>
                    <a:pt x="98502" y="327660"/>
                  </a:cubicBezTo>
                  <a:cubicBezTo>
                    <a:pt x="97550" y="331470"/>
                    <a:pt x="95645" y="337185"/>
                    <a:pt x="91835" y="338138"/>
                  </a:cubicBezTo>
                  <a:cubicBezTo>
                    <a:pt x="88025" y="340043"/>
                    <a:pt x="86120" y="341948"/>
                    <a:pt x="84215" y="344805"/>
                  </a:cubicBezTo>
                  <a:cubicBezTo>
                    <a:pt x="85167" y="340995"/>
                    <a:pt x="86120" y="337185"/>
                    <a:pt x="87072" y="334328"/>
                  </a:cubicBezTo>
                  <a:cubicBezTo>
                    <a:pt x="94692" y="312420"/>
                    <a:pt x="113742" y="289560"/>
                    <a:pt x="121362" y="268605"/>
                  </a:cubicBezTo>
                  <a:cubicBezTo>
                    <a:pt x="130887" y="265748"/>
                    <a:pt x="123267" y="261938"/>
                    <a:pt x="133745" y="254318"/>
                  </a:cubicBezTo>
                  <a:cubicBezTo>
                    <a:pt x="132792" y="251460"/>
                    <a:pt x="130887" y="246698"/>
                    <a:pt x="128030" y="247650"/>
                  </a:cubicBezTo>
                  <a:cubicBezTo>
                    <a:pt x="127077" y="247650"/>
                    <a:pt x="125172" y="248603"/>
                    <a:pt x="123267" y="249555"/>
                  </a:cubicBezTo>
                  <a:cubicBezTo>
                    <a:pt x="118505" y="261938"/>
                    <a:pt x="111837" y="268605"/>
                    <a:pt x="108027" y="280035"/>
                  </a:cubicBezTo>
                  <a:cubicBezTo>
                    <a:pt x="85167" y="302895"/>
                    <a:pt x="72785" y="330518"/>
                    <a:pt x="63260" y="360045"/>
                  </a:cubicBezTo>
                  <a:cubicBezTo>
                    <a:pt x="62307" y="360045"/>
                    <a:pt x="61355" y="360045"/>
                    <a:pt x="60402" y="360045"/>
                  </a:cubicBezTo>
                  <a:cubicBezTo>
                    <a:pt x="60402" y="360998"/>
                    <a:pt x="61355" y="361950"/>
                    <a:pt x="62307" y="362903"/>
                  </a:cubicBezTo>
                  <a:cubicBezTo>
                    <a:pt x="62307" y="363855"/>
                    <a:pt x="62307" y="363855"/>
                    <a:pt x="61355" y="364808"/>
                  </a:cubicBezTo>
                  <a:cubicBezTo>
                    <a:pt x="60402" y="367665"/>
                    <a:pt x="59450" y="370523"/>
                    <a:pt x="58497" y="373380"/>
                  </a:cubicBezTo>
                  <a:cubicBezTo>
                    <a:pt x="56592" y="374333"/>
                    <a:pt x="55640" y="375285"/>
                    <a:pt x="53735" y="376238"/>
                  </a:cubicBezTo>
                  <a:cubicBezTo>
                    <a:pt x="50877" y="378143"/>
                    <a:pt x="48020" y="381000"/>
                    <a:pt x="48020" y="384810"/>
                  </a:cubicBezTo>
                  <a:cubicBezTo>
                    <a:pt x="48020" y="397193"/>
                    <a:pt x="48020" y="397193"/>
                    <a:pt x="35637" y="404813"/>
                  </a:cubicBezTo>
                  <a:cubicBezTo>
                    <a:pt x="34685" y="405765"/>
                    <a:pt x="33732" y="405765"/>
                    <a:pt x="32780" y="405765"/>
                  </a:cubicBezTo>
                  <a:cubicBezTo>
                    <a:pt x="32780" y="407670"/>
                    <a:pt x="30875" y="409575"/>
                    <a:pt x="28970" y="409575"/>
                  </a:cubicBezTo>
                  <a:cubicBezTo>
                    <a:pt x="28970" y="412433"/>
                    <a:pt x="33732" y="415290"/>
                    <a:pt x="28970" y="419100"/>
                  </a:cubicBezTo>
                  <a:cubicBezTo>
                    <a:pt x="26112" y="421005"/>
                    <a:pt x="24207" y="422910"/>
                    <a:pt x="22302" y="425768"/>
                  </a:cubicBezTo>
                  <a:cubicBezTo>
                    <a:pt x="21350" y="426720"/>
                    <a:pt x="21350" y="427673"/>
                    <a:pt x="20397" y="428625"/>
                  </a:cubicBezTo>
                  <a:cubicBezTo>
                    <a:pt x="20397" y="428625"/>
                    <a:pt x="20397" y="427673"/>
                    <a:pt x="20397" y="427673"/>
                  </a:cubicBezTo>
                  <a:cubicBezTo>
                    <a:pt x="20397" y="428625"/>
                    <a:pt x="19445" y="429578"/>
                    <a:pt x="19445" y="430530"/>
                  </a:cubicBezTo>
                  <a:cubicBezTo>
                    <a:pt x="18492" y="431483"/>
                    <a:pt x="17540" y="432435"/>
                    <a:pt x="15635" y="433388"/>
                  </a:cubicBezTo>
                  <a:cubicBezTo>
                    <a:pt x="11825" y="435293"/>
                    <a:pt x="15635" y="439103"/>
                    <a:pt x="16587" y="441008"/>
                  </a:cubicBezTo>
                  <a:cubicBezTo>
                    <a:pt x="10872" y="448628"/>
                    <a:pt x="16587" y="459105"/>
                    <a:pt x="9920" y="465773"/>
                  </a:cubicBezTo>
                  <a:cubicBezTo>
                    <a:pt x="9920" y="470535"/>
                    <a:pt x="10872" y="476250"/>
                    <a:pt x="9920" y="481013"/>
                  </a:cubicBezTo>
                  <a:cubicBezTo>
                    <a:pt x="8967" y="486728"/>
                    <a:pt x="6110" y="491490"/>
                    <a:pt x="7062" y="497205"/>
                  </a:cubicBezTo>
                  <a:cubicBezTo>
                    <a:pt x="8015" y="501968"/>
                    <a:pt x="5157" y="503873"/>
                    <a:pt x="1347" y="505778"/>
                  </a:cubicBezTo>
                  <a:cubicBezTo>
                    <a:pt x="395" y="505778"/>
                    <a:pt x="-558" y="508635"/>
                    <a:pt x="395" y="508635"/>
                  </a:cubicBezTo>
                  <a:cubicBezTo>
                    <a:pt x="3252" y="512445"/>
                    <a:pt x="1347" y="516255"/>
                    <a:pt x="395" y="520065"/>
                  </a:cubicBezTo>
                  <a:cubicBezTo>
                    <a:pt x="5157" y="525780"/>
                    <a:pt x="4205" y="533400"/>
                    <a:pt x="4205" y="540068"/>
                  </a:cubicBezTo>
                  <a:cubicBezTo>
                    <a:pt x="4205" y="546735"/>
                    <a:pt x="6110" y="554355"/>
                    <a:pt x="395" y="560070"/>
                  </a:cubicBezTo>
                  <a:cubicBezTo>
                    <a:pt x="-558" y="561023"/>
                    <a:pt x="395" y="563880"/>
                    <a:pt x="2300" y="564833"/>
                  </a:cubicBezTo>
                  <a:cubicBezTo>
                    <a:pt x="5157" y="565785"/>
                    <a:pt x="7062" y="566738"/>
                    <a:pt x="7062" y="569595"/>
                  </a:cubicBezTo>
                  <a:cubicBezTo>
                    <a:pt x="7062" y="572453"/>
                    <a:pt x="7062" y="574358"/>
                    <a:pt x="7062" y="577215"/>
                  </a:cubicBezTo>
                  <a:cubicBezTo>
                    <a:pt x="8015" y="587693"/>
                    <a:pt x="5157" y="598170"/>
                    <a:pt x="10872" y="608648"/>
                  </a:cubicBezTo>
                  <a:cubicBezTo>
                    <a:pt x="11825" y="609600"/>
                    <a:pt x="10872" y="612458"/>
                    <a:pt x="9920" y="614363"/>
                  </a:cubicBezTo>
                  <a:cubicBezTo>
                    <a:pt x="8967" y="616268"/>
                    <a:pt x="7062" y="617220"/>
                    <a:pt x="8967" y="619125"/>
                  </a:cubicBezTo>
                  <a:cubicBezTo>
                    <a:pt x="11825" y="621983"/>
                    <a:pt x="10872" y="625793"/>
                    <a:pt x="10872" y="629603"/>
                  </a:cubicBezTo>
                  <a:cubicBezTo>
                    <a:pt x="9920" y="637223"/>
                    <a:pt x="9920" y="641033"/>
                    <a:pt x="11825" y="644843"/>
                  </a:cubicBezTo>
                  <a:cubicBezTo>
                    <a:pt x="14682" y="649605"/>
                    <a:pt x="16587" y="655320"/>
                    <a:pt x="21350" y="659130"/>
                  </a:cubicBezTo>
                  <a:cubicBezTo>
                    <a:pt x="23255" y="661035"/>
                    <a:pt x="25160" y="662940"/>
                    <a:pt x="25160" y="664845"/>
                  </a:cubicBezTo>
                  <a:cubicBezTo>
                    <a:pt x="25160" y="670560"/>
                    <a:pt x="27065" y="676275"/>
                    <a:pt x="28970" y="681038"/>
                  </a:cubicBezTo>
                  <a:cubicBezTo>
                    <a:pt x="28017" y="690563"/>
                    <a:pt x="32780" y="699135"/>
                    <a:pt x="36590" y="707708"/>
                  </a:cubicBezTo>
                  <a:cubicBezTo>
                    <a:pt x="37542" y="708660"/>
                    <a:pt x="38495" y="710565"/>
                    <a:pt x="38495" y="710565"/>
                  </a:cubicBezTo>
                  <a:cubicBezTo>
                    <a:pt x="46115" y="708660"/>
                    <a:pt x="47067" y="716280"/>
                    <a:pt x="51830" y="718185"/>
                  </a:cubicBezTo>
                  <a:cubicBezTo>
                    <a:pt x="56592" y="721043"/>
                    <a:pt x="61355" y="722948"/>
                    <a:pt x="65165" y="724853"/>
                  </a:cubicBezTo>
                  <a:cubicBezTo>
                    <a:pt x="66117" y="726758"/>
                    <a:pt x="67070" y="728663"/>
                    <a:pt x="68022" y="731520"/>
                  </a:cubicBezTo>
                  <a:cubicBezTo>
                    <a:pt x="68022" y="732473"/>
                    <a:pt x="68022" y="732473"/>
                    <a:pt x="68975" y="733425"/>
                  </a:cubicBezTo>
                  <a:cubicBezTo>
                    <a:pt x="69927" y="735330"/>
                    <a:pt x="70880" y="738188"/>
                    <a:pt x="70880" y="740093"/>
                  </a:cubicBezTo>
                  <a:cubicBezTo>
                    <a:pt x="68022" y="742950"/>
                    <a:pt x="66117" y="745808"/>
                    <a:pt x="68975" y="750570"/>
                  </a:cubicBezTo>
                  <a:cubicBezTo>
                    <a:pt x="71832" y="755333"/>
                    <a:pt x="72785" y="762000"/>
                    <a:pt x="74690" y="767715"/>
                  </a:cubicBezTo>
                  <a:cubicBezTo>
                    <a:pt x="75642" y="769620"/>
                    <a:pt x="75642" y="771525"/>
                    <a:pt x="77547" y="772478"/>
                  </a:cubicBezTo>
                  <a:cubicBezTo>
                    <a:pt x="80405" y="773430"/>
                    <a:pt x="81357" y="774383"/>
                    <a:pt x="80405" y="777240"/>
                  </a:cubicBezTo>
                  <a:cubicBezTo>
                    <a:pt x="79452" y="780098"/>
                    <a:pt x="79452" y="783908"/>
                    <a:pt x="77547" y="785813"/>
                  </a:cubicBezTo>
                  <a:cubicBezTo>
                    <a:pt x="72785" y="790575"/>
                    <a:pt x="79452" y="793433"/>
                    <a:pt x="79452" y="797243"/>
                  </a:cubicBezTo>
                  <a:cubicBezTo>
                    <a:pt x="79452" y="799148"/>
                    <a:pt x="83262" y="799148"/>
                    <a:pt x="84215" y="798195"/>
                  </a:cubicBezTo>
                  <a:cubicBezTo>
                    <a:pt x="88025" y="795338"/>
                    <a:pt x="90882" y="792480"/>
                    <a:pt x="93740" y="789623"/>
                  </a:cubicBezTo>
                  <a:cubicBezTo>
                    <a:pt x="96597" y="786765"/>
                    <a:pt x="95645" y="784860"/>
                    <a:pt x="93740" y="782003"/>
                  </a:cubicBezTo>
                  <a:cubicBezTo>
                    <a:pt x="91835" y="776288"/>
                    <a:pt x="92787" y="769620"/>
                    <a:pt x="93740" y="762953"/>
                  </a:cubicBezTo>
                  <a:cubicBezTo>
                    <a:pt x="93740" y="762000"/>
                    <a:pt x="94692" y="762000"/>
                    <a:pt x="94692" y="762000"/>
                  </a:cubicBezTo>
                  <a:cubicBezTo>
                    <a:pt x="94692" y="762000"/>
                    <a:pt x="95645" y="762953"/>
                    <a:pt x="95645" y="762953"/>
                  </a:cubicBezTo>
                  <a:cubicBezTo>
                    <a:pt x="95645" y="767715"/>
                    <a:pt x="100407" y="769620"/>
                    <a:pt x="103265" y="773430"/>
                  </a:cubicBezTo>
                  <a:cubicBezTo>
                    <a:pt x="104217" y="775335"/>
                    <a:pt x="99455" y="778193"/>
                    <a:pt x="103265" y="779145"/>
                  </a:cubicBezTo>
                  <a:cubicBezTo>
                    <a:pt x="108980" y="781050"/>
                    <a:pt x="110885" y="784860"/>
                    <a:pt x="112790" y="789623"/>
                  </a:cubicBezTo>
                  <a:cubicBezTo>
                    <a:pt x="114695" y="795338"/>
                    <a:pt x="117552" y="801053"/>
                    <a:pt x="119457" y="806768"/>
                  </a:cubicBezTo>
                  <a:cubicBezTo>
                    <a:pt x="122315" y="813435"/>
                    <a:pt x="125172" y="819150"/>
                    <a:pt x="128982" y="824865"/>
                  </a:cubicBezTo>
                  <a:cubicBezTo>
                    <a:pt x="129935" y="826770"/>
                    <a:pt x="130887" y="828675"/>
                    <a:pt x="130887" y="829628"/>
                  </a:cubicBezTo>
                  <a:cubicBezTo>
                    <a:pt x="129935" y="836295"/>
                    <a:pt x="132792" y="841058"/>
                    <a:pt x="137555" y="843915"/>
                  </a:cubicBezTo>
                  <a:cubicBezTo>
                    <a:pt x="142317" y="847725"/>
                    <a:pt x="142317" y="852488"/>
                    <a:pt x="142317" y="857250"/>
                  </a:cubicBezTo>
                  <a:cubicBezTo>
                    <a:pt x="142317" y="860108"/>
                    <a:pt x="141365" y="863918"/>
                    <a:pt x="144222" y="865823"/>
                  </a:cubicBezTo>
                  <a:cubicBezTo>
                    <a:pt x="149937" y="870585"/>
                    <a:pt x="150890" y="877253"/>
                    <a:pt x="154700" y="882968"/>
                  </a:cubicBezTo>
                  <a:cubicBezTo>
                    <a:pt x="156605" y="885825"/>
                    <a:pt x="156605" y="882015"/>
                    <a:pt x="157557" y="881063"/>
                  </a:cubicBezTo>
                  <a:cubicBezTo>
                    <a:pt x="158510" y="880110"/>
                    <a:pt x="158510" y="879158"/>
                    <a:pt x="159462" y="878205"/>
                  </a:cubicBezTo>
                  <a:cubicBezTo>
                    <a:pt x="159462" y="879158"/>
                    <a:pt x="160415" y="879158"/>
                    <a:pt x="160415" y="880110"/>
                  </a:cubicBezTo>
                  <a:cubicBezTo>
                    <a:pt x="160415" y="887730"/>
                    <a:pt x="162320" y="894398"/>
                    <a:pt x="158510" y="902018"/>
                  </a:cubicBezTo>
                  <a:cubicBezTo>
                    <a:pt x="155652" y="906780"/>
                    <a:pt x="157557" y="912495"/>
                    <a:pt x="160415" y="918210"/>
                  </a:cubicBezTo>
                  <a:cubicBezTo>
                    <a:pt x="166130" y="926783"/>
                    <a:pt x="166130" y="928688"/>
                    <a:pt x="174702" y="931545"/>
                  </a:cubicBezTo>
                  <a:cubicBezTo>
                    <a:pt x="181370" y="934403"/>
                    <a:pt x="183275" y="935355"/>
                    <a:pt x="183275" y="942023"/>
                  </a:cubicBezTo>
                  <a:cubicBezTo>
                    <a:pt x="183275" y="947738"/>
                    <a:pt x="183275" y="953453"/>
                    <a:pt x="188037" y="957263"/>
                  </a:cubicBezTo>
                  <a:cubicBezTo>
                    <a:pt x="188990" y="958215"/>
                    <a:pt x="189942" y="959168"/>
                    <a:pt x="189942" y="960120"/>
                  </a:cubicBezTo>
                  <a:cubicBezTo>
                    <a:pt x="189942" y="968693"/>
                    <a:pt x="196610" y="973455"/>
                    <a:pt x="201372" y="978218"/>
                  </a:cubicBezTo>
                  <a:cubicBezTo>
                    <a:pt x="205182" y="982028"/>
                    <a:pt x="208992" y="986790"/>
                    <a:pt x="214707" y="988695"/>
                  </a:cubicBezTo>
                  <a:cubicBezTo>
                    <a:pt x="217565" y="994410"/>
                    <a:pt x="222327" y="998220"/>
                    <a:pt x="226137" y="1002983"/>
                  </a:cubicBezTo>
                  <a:cubicBezTo>
                    <a:pt x="229947" y="1008698"/>
                    <a:pt x="238520" y="1008698"/>
                    <a:pt x="240425" y="1016318"/>
                  </a:cubicBezTo>
                  <a:cubicBezTo>
                    <a:pt x="240425" y="1017270"/>
                    <a:pt x="242330" y="1017270"/>
                    <a:pt x="243282" y="1015365"/>
                  </a:cubicBezTo>
                  <a:cubicBezTo>
                    <a:pt x="244235" y="1014413"/>
                    <a:pt x="243282" y="1012508"/>
                    <a:pt x="244235" y="1011555"/>
                  </a:cubicBezTo>
                  <a:cubicBezTo>
                    <a:pt x="244235" y="1011555"/>
                    <a:pt x="244235" y="1010603"/>
                    <a:pt x="245187" y="1010603"/>
                  </a:cubicBezTo>
                  <a:cubicBezTo>
                    <a:pt x="248045" y="1012508"/>
                    <a:pt x="251855" y="1015365"/>
                    <a:pt x="254712" y="1017270"/>
                  </a:cubicBezTo>
                  <a:cubicBezTo>
                    <a:pt x="252807" y="1015365"/>
                    <a:pt x="249950" y="1010603"/>
                    <a:pt x="247092" y="1007745"/>
                  </a:cubicBezTo>
                  <a:cubicBezTo>
                    <a:pt x="247092" y="1007745"/>
                    <a:pt x="247092" y="1006793"/>
                    <a:pt x="247092" y="1006793"/>
                  </a:cubicBezTo>
                  <a:cubicBezTo>
                    <a:pt x="248045" y="1003935"/>
                    <a:pt x="245187" y="1002983"/>
                    <a:pt x="242330" y="1002030"/>
                  </a:cubicBezTo>
                  <a:cubicBezTo>
                    <a:pt x="240425" y="1002030"/>
                    <a:pt x="238520" y="1000125"/>
                    <a:pt x="238520" y="998220"/>
                  </a:cubicBezTo>
                  <a:cubicBezTo>
                    <a:pt x="238520" y="997268"/>
                    <a:pt x="237567" y="996315"/>
                    <a:pt x="236615" y="995363"/>
                  </a:cubicBezTo>
                  <a:cubicBezTo>
                    <a:pt x="236615" y="995363"/>
                    <a:pt x="237567" y="995363"/>
                    <a:pt x="237567" y="995363"/>
                  </a:cubicBezTo>
                  <a:cubicBezTo>
                    <a:pt x="236615" y="994410"/>
                    <a:pt x="236615" y="994410"/>
                    <a:pt x="235662" y="993458"/>
                  </a:cubicBezTo>
                  <a:cubicBezTo>
                    <a:pt x="232805" y="988695"/>
                    <a:pt x="227090" y="984885"/>
                    <a:pt x="224232" y="980123"/>
                  </a:cubicBezTo>
                  <a:cubicBezTo>
                    <a:pt x="222327" y="976313"/>
                    <a:pt x="217565" y="972503"/>
                    <a:pt x="217565" y="968693"/>
                  </a:cubicBezTo>
                  <a:cubicBezTo>
                    <a:pt x="217565" y="963930"/>
                    <a:pt x="220422" y="959168"/>
                    <a:pt x="222327" y="955358"/>
                  </a:cubicBezTo>
                  <a:cubicBezTo>
                    <a:pt x="223280" y="953453"/>
                    <a:pt x="223280" y="951548"/>
                    <a:pt x="224232" y="950595"/>
                  </a:cubicBezTo>
                  <a:cubicBezTo>
                    <a:pt x="224232" y="949643"/>
                    <a:pt x="225185" y="949643"/>
                    <a:pt x="225185" y="949643"/>
                  </a:cubicBezTo>
                  <a:cubicBezTo>
                    <a:pt x="227090" y="948690"/>
                    <a:pt x="226137" y="948690"/>
                    <a:pt x="226137" y="951548"/>
                  </a:cubicBezTo>
                  <a:cubicBezTo>
                    <a:pt x="227090" y="956310"/>
                    <a:pt x="229947" y="957263"/>
                    <a:pt x="233757" y="957263"/>
                  </a:cubicBezTo>
                  <a:cubicBezTo>
                    <a:pt x="237567" y="957263"/>
                    <a:pt x="236615" y="959168"/>
                    <a:pt x="235662" y="962025"/>
                  </a:cubicBezTo>
                  <a:cubicBezTo>
                    <a:pt x="233757" y="965835"/>
                    <a:pt x="238520" y="963930"/>
                    <a:pt x="240425" y="965835"/>
                  </a:cubicBezTo>
                  <a:cubicBezTo>
                    <a:pt x="241377" y="966788"/>
                    <a:pt x="242330" y="968693"/>
                    <a:pt x="240425" y="968693"/>
                  </a:cubicBezTo>
                  <a:cubicBezTo>
                    <a:pt x="234710" y="968693"/>
                    <a:pt x="235662" y="972503"/>
                    <a:pt x="237567" y="975360"/>
                  </a:cubicBezTo>
                  <a:cubicBezTo>
                    <a:pt x="234710" y="978218"/>
                    <a:pt x="234710" y="982028"/>
                    <a:pt x="235662" y="985838"/>
                  </a:cubicBezTo>
                  <a:cubicBezTo>
                    <a:pt x="235662" y="986790"/>
                    <a:pt x="236615" y="986790"/>
                    <a:pt x="236615" y="987743"/>
                  </a:cubicBezTo>
                  <a:cubicBezTo>
                    <a:pt x="236615" y="987743"/>
                    <a:pt x="237567" y="987743"/>
                    <a:pt x="238520" y="986790"/>
                  </a:cubicBezTo>
                  <a:cubicBezTo>
                    <a:pt x="239472" y="985838"/>
                    <a:pt x="241377" y="983933"/>
                    <a:pt x="242330" y="982980"/>
                  </a:cubicBezTo>
                  <a:cubicBezTo>
                    <a:pt x="244235" y="975360"/>
                    <a:pt x="248045" y="972503"/>
                    <a:pt x="255665" y="972503"/>
                  </a:cubicBezTo>
                  <a:cubicBezTo>
                    <a:pt x="258522" y="974408"/>
                    <a:pt x="261380" y="974408"/>
                    <a:pt x="263285" y="974408"/>
                  </a:cubicBezTo>
                  <a:cubicBezTo>
                    <a:pt x="262332" y="976313"/>
                    <a:pt x="262332" y="978218"/>
                    <a:pt x="262332" y="979170"/>
                  </a:cubicBezTo>
                  <a:cubicBezTo>
                    <a:pt x="262332" y="979170"/>
                    <a:pt x="261380" y="978218"/>
                    <a:pt x="261380" y="978218"/>
                  </a:cubicBezTo>
                  <a:cubicBezTo>
                    <a:pt x="261380" y="978218"/>
                    <a:pt x="262332" y="979170"/>
                    <a:pt x="262332" y="979170"/>
                  </a:cubicBezTo>
                  <a:cubicBezTo>
                    <a:pt x="262332" y="980123"/>
                    <a:pt x="263285" y="981075"/>
                    <a:pt x="264237" y="982028"/>
                  </a:cubicBezTo>
                  <a:cubicBezTo>
                    <a:pt x="265190" y="982980"/>
                    <a:pt x="265190" y="984885"/>
                    <a:pt x="264237" y="986790"/>
                  </a:cubicBezTo>
                  <a:cubicBezTo>
                    <a:pt x="263285" y="985838"/>
                    <a:pt x="262332" y="985838"/>
                    <a:pt x="261380" y="984885"/>
                  </a:cubicBezTo>
                  <a:cubicBezTo>
                    <a:pt x="263285" y="982028"/>
                    <a:pt x="256617" y="975360"/>
                    <a:pt x="255665" y="979170"/>
                  </a:cubicBezTo>
                  <a:cubicBezTo>
                    <a:pt x="262332" y="980123"/>
                    <a:pt x="255665" y="982980"/>
                    <a:pt x="256617" y="983933"/>
                  </a:cubicBezTo>
                  <a:cubicBezTo>
                    <a:pt x="258522" y="984885"/>
                    <a:pt x="260427" y="987743"/>
                    <a:pt x="262332" y="989648"/>
                  </a:cubicBezTo>
                  <a:cubicBezTo>
                    <a:pt x="260427" y="993458"/>
                    <a:pt x="258522" y="997268"/>
                    <a:pt x="257570" y="1001078"/>
                  </a:cubicBezTo>
                  <a:cubicBezTo>
                    <a:pt x="255665" y="1007745"/>
                    <a:pt x="255665" y="1013460"/>
                    <a:pt x="261380" y="1018223"/>
                  </a:cubicBezTo>
                  <a:cubicBezTo>
                    <a:pt x="267095" y="1022033"/>
                    <a:pt x="269000" y="1027748"/>
                    <a:pt x="268047" y="1034415"/>
                  </a:cubicBezTo>
                  <a:cubicBezTo>
                    <a:pt x="268047" y="1036320"/>
                    <a:pt x="268047" y="1038225"/>
                    <a:pt x="268047" y="1040130"/>
                  </a:cubicBezTo>
                  <a:cubicBezTo>
                    <a:pt x="268047" y="1041083"/>
                    <a:pt x="268047" y="1042035"/>
                    <a:pt x="268047" y="1042988"/>
                  </a:cubicBezTo>
                  <a:cubicBezTo>
                    <a:pt x="267095" y="1042988"/>
                    <a:pt x="266142" y="1042988"/>
                    <a:pt x="265190" y="1042035"/>
                  </a:cubicBezTo>
                  <a:cubicBezTo>
                    <a:pt x="266142" y="1042988"/>
                    <a:pt x="267095" y="1043940"/>
                    <a:pt x="269000" y="1044893"/>
                  </a:cubicBezTo>
                  <a:cubicBezTo>
                    <a:pt x="269000" y="1045845"/>
                    <a:pt x="269000" y="1045845"/>
                    <a:pt x="269000" y="1046798"/>
                  </a:cubicBezTo>
                  <a:cubicBezTo>
                    <a:pt x="261380" y="1042988"/>
                    <a:pt x="253760" y="1037273"/>
                    <a:pt x="246140" y="1030605"/>
                  </a:cubicBezTo>
                  <a:cubicBezTo>
                    <a:pt x="240425" y="1024890"/>
                    <a:pt x="233757" y="1020128"/>
                    <a:pt x="228042" y="1014413"/>
                  </a:cubicBezTo>
                  <a:cubicBezTo>
                    <a:pt x="222327" y="1008698"/>
                    <a:pt x="217565" y="1003935"/>
                    <a:pt x="211850" y="1000125"/>
                  </a:cubicBezTo>
                  <a:cubicBezTo>
                    <a:pt x="213755" y="1002030"/>
                    <a:pt x="206135" y="998220"/>
                    <a:pt x="204230" y="994410"/>
                  </a:cubicBezTo>
                  <a:cubicBezTo>
                    <a:pt x="204230" y="1001078"/>
                    <a:pt x="215660" y="1012508"/>
                    <a:pt x="216612" y="1022033"/>
                  </a:cubicBezTo>
                  <a:cubicBezTo>
                    <a:pt x="221375" y="1025843"/>
                    <a:pt x="224232" y="1029653"/>
                    <a:pt x="224232" y="1033463"/>
                  </a:cubicBezTo>
                  <a:cubicBezTo>
                    <a:pt x="226137" y="1035368"/>
                    <a:pt x="228042" y="1036320"/>
                    <a:pt x="228995" y="1036320"/>
                  </a:cubicBezTo>
                  <a:cubicBezTo>
                    <a:pt x="227090" y="1042988"/>
                    <a:pt x="254712" y="1061085"/>
                    <a:pt x="248997" y="1062990"/>
                  </a:cubicBezTo>
                  <a:cubicBezTo>
                    <a:pt x="253760" y="1064895"/>
                    <a:pt x="258522" y="1065848"/>
                    <a:pt x="265190" y="1069658"/>
                  </a:cubicBezTo>
                  <a:cubicBezTo>
                    <a:pt x="267095" y="1068705"/>
                    <a:pt x="264237" y="1066800"/>
                    <a:pt x="266142" y="1065848"/>
                  </a:cubicBezTo>
                  <a:cubicBezTo>
                    <a:pt x="269952" y="1067753"/>
                    <a:pt x="272810" y="1069658"/>
                    <a:pt x="274715" y="1068705"/>
                  </a:cubicBezTo>
                  <a:cubicBezTo>
                    <a:pt x="267095" y="1063943"/>
                    <a:pt x="264237" y="1066800"/>
                    <a:pt x="257570" y="1062990"/>
                  </a:cubicBezTo>
                  <a:cubicBezTo>
                    <a:pt x="260427" y="1061085"/>
                    <a:pt x="257570" y="1058228"/>
                    <a:pt x="253760" y="1057275"/>
                  </a:cubicBezTo>
                  <a:cubicBezTo>
                    <a:pt x="249950" y="1058228"/>
                    <a:pt x="257570" y="1060133"/>
                    <a:pt x="255665" y="1062038"/>
                  </a:cubicBezTo>
                  <a:cubicBezTo>
                    <a:pt x="253760" y="1061085"/>
                    <a:pt x="253760" y="1062990"/>
                    <a:pt x="250902" y="1061085"/>
                  </a:cubicBezTo>
                  <a:cubicBezTo>
                    <a:pt x="255665" y="1059180"/>
                    <a:pt x="240425" y="1054418"/>
                    <a:pt x="239472" y="1048703"/>
                  </a:cubicBezTo>
                  <a:cubicBezTo>
                    <a:pt x="240425" y="1047750"/>
                    <a:pt x="241377" y="1046798"/>
                    <a:pt x="243282" y="1047750"/>
                  </a:cubicBezTo>
                  <a:cubicBezTo>
                    <a:pt x="250902" y="1055370"/>
                    <a:pt x="248997" y="1049655"/>
                    <a:pt x="252807" y="1050608"/>
                  </a:cubicBezTo>
                  <a:cubicBezTo>
                    <a:pt x="256617" y="1052513"/>
                    <a:pt x="254712" y="1054418"/>
                    <a:pt x="257570" y="1057275"/>
                  </a:cubicBezTo>
                  <a:cubicBezTo>
                    <a:pt x="260427" y="1054418"/>
                    <a:pt x="267095" y="1058228"/>
                    <a:pt x="271857" y="1062038"/>
                  </a:cubicBezTo>
                  <a:cubicBezTo>
                    <a:pt x="278525" y="1063943"/>
                    <a:pt x="285192" y="1064895"/>
                    <a:pt x="291860" y="1065848"/>
                  </a:cubicBezTo>
                  <a:cubicBezTo>
                    <a:pt x="291860" y="1065848"/>
                    <a:pt x="292812" y="1066800"/>
                    <a:pt x="292812" y="1066800"/>
                  </a:cubicBezTo>
                  <a:cubicBezTo>
                    <a:pt x="296622" y="1069658"/>
                    <a:pt x="300432" y="1072515"/>
                    <a:pt x="305195" y="1075373"/>
                  </a:cubicBezTo>
                  <a:cubicBezTo>
                    <a:pt x="306147" y="1076325"/>
                    <a:pt x="307100" y="1075373"/>
                    <a:pt x="308052" y="1073468"/>
                  </a:cubicBezTo>
                  <a:cubicBezTo>
                    <a:pt x="308052" y="1069658"/>
                    <a:pt x="309957" y="1065848"/>
                    <a:pt x="307100" y="1062038"/>
                  </a:cubicBezTo>
                  <a:cubicBezTo>
                    <a:pt x="303290" y="1058228"/>
                    <a:pt x="300432" y="1052513"/>
                    <a:pt x="293765" y="1052513"/>
                  </a:cubicBezTo>
                  <a:cubicBezTo>
                    <a:pt x="291860" y="1052513"/>
                    <a:pt x="289955" y="1051560"/>
                    <a:pt x="289002" y="1050608"/>
                  </a:cubicBezTo>
                  <a:cubicBezTo>
                    <a:pt x="288050" y="1048703"/>
                    <a:pt x="286145" y="1046798"/>
                    <a:pt x="285192" y="1044893"/>
                  </a:cubicBezTo>
                  <a:cubicBezTo>
                    <a:pt x="285192" y="1044893"/>
                    <a:pt x="286145" y="1044893"/>
                    <a:pt x="286145" y="1044893"/>
                  </a:cubicBezTo>
                  <a:cubicBezTo>
                    <a:pt x="285192" y="1044893"/>
                    <a:pt x="284240" y="1043940"/>
                    <a:pt x="283287" y="1042988"/>
                  </a:cubicBezTo>
                  <a:cubicBezTo>
                    <a:pt x="281382" y="1040130"/>
                    <a:pt x="279477" y="1036320"/>
                    <a:pt x="277572" y="1033463"/>
                  </a:cubicBezTo>
                  <a:cubicBezTo>
                    <a:pt x="279477" y="1028700"/>
                    <a:pt x="281382" y="1022985"/>
                    <a:pt x="283287" y="1018223"/>
                  </a:cubicBezTo>
                  <a:cubicBezTo>
                    <a:pt x="284240" y="1016318"/>
                    <a:pt x="284240" y="1014413"/>
                    <a:pt x="284240" y="1013460"/>
                  </a:cubicBezTo>
                  <a:cubicBezTo>
                    <a:pt x="284240" y="1012508"/>
                    <a:pt x="283287" y="1012508"/>
                    <a:pt x="283287" y="1012508"/>
                  </a:cubicBezTo>
                  <a:cubicBezTo>
                    <a:pt x="276620" y="1018223"/>
                    <a:pt x="275667" y="1009650"/>
                    <a:pt x="271857" y="1007745"/>
                  </a:cubicBezTo>
                  <a:cubicBezTo>
                    <a:pt x="269000" y="1005840"/>
                    <a:pt x="269000" y="1002983"/>
                    <a:pt x="269000" y="1000125"/>
                  </a:cubicBezTo>
                  <a:cubicBezTo>
                    <a:pt x="272810" y="999173"/>
                    <a:pt x="274715" y="1006793"/>
                    <a:pt x="279477" y="1004888"/>
                  </a:cubicBezTo>
                  <a:cubicBezTo>
                    <a:pt x="279477" y="1004888"/>
                    <a:pt x="280430" y="1005840"/>
                    <a:pt x="280430" y="1005840"/>
                  </a:cubicBezTo>
                  <a:cubicBezTo>
                    <a:pt x="283287" y="1009650"/>
                    <a:pt x="287097" y="1014413"/>
                    <a:pt x="292812" y="1017270"/>
                  </a:cubicBezTo>
                  <a:cubicBezTo>
                    <a:pt x="297575" y="1021080"/>
                    <a:pt x="303290" y="1023938"/>
                    <a:pt x="305195" y="1026795"/>
                  </a:cubicBezTo>
                  <a:cubicBezTo>
                    <a:pt x="305195" y="1025843"/>
                    <a:pt x="307100" y="1024890"/>
                    <a:pt x="308052" y="1024890"/>
                  </a:cubicBezTo>
                  <a:cubicBezTo>
                    <a:pt x="310910" y="1028700"/>
                    <a:pt x="324245" y="1030605"/>
                    <a:pt x="317577" y="1031558"/>
                  </a:cubicBezTo>
                  <a:cubicBezTo>
                    <a:pt x="321387" y="1034415"/>
                    <a:pt x="323292" y="1033463"/>
                    <a:pt x="326150" y="1032510"/>
                  </a:cubicBezTo>
                  <a:cubicBezTo>
                    <a:pt x="315672" y="1028700"/>
                    <a:pt x="308052" y="1022033"/>
                    <a:pt x="300432" y="1021080"/>
                  </a:cubicBezTo>
                  <a:cubicBezTo>
                    <a:pt x="299480" y="1016318"/>
                    <a:pt x="292812" y="1013460"/>
                    <a:pt x="288050" y="1010603"/>
                  </a:cubicBezTo>
                  <a:cubicBezTo>
                    <a:pt x="286145" y="1009650"/>
                    <a:pt x="284240" y="1008698"/>
                    <a:pt x="283287" y="1006793"/>
                  </a:cubicBezTo>
                  <a:cubicBezTo>
                    <a:pt x="284240" y="1006793"/>
                    <a:pt x="285192" y="1005840"/>
                    <a:pt x="286145" y="1005840"/>
                  </a:cubicBezTo>
                  <a:cubicBezTo>
                    <a:pt x="286145" y="1005840"/>
                    <a:pt x="286145" y="1004888"/>
                    <a:pt x="286145" y="1004888"/>
                  </a:cubicBezTo>
                  <a:cubicBezTo>
                    <a:pt x="285192" y="1003935"/>
                    <a:pt x="284240" y="1002983"/>
                    <a:pt x="284240" y="1002030"/>
                  </a:cubicBezTo>
                  <a:cubicBezTo>
                    <a:pt x="283287" y="1000125"/>
                    <a:pt x="283287" y="998220"/>
                    <a:pt x="285192" y="997268"/>
                  </a:cubicBezTo>
                  <a:cubicBezTo>
                    <a:pt x="287097" y="996315"/>
                    <a:pt x="289002" y="996315"/>
                    <a:pt x="289955" y="997268"/>
                  </a:cubicBezTo>
                  <a:cubicBezTo>
                    <a:pt x="290907" y="998220"/>
                    <a:pt x="292812" y="999173"/>
                    <a:pt x="294717" y="1000125"/>
                  </a:cubicBezTo>
                  <a:cubicBezTo>
                    <a:pt x="294717" y="1002030"/>
                    <a:pt x="294717" y="1003935"/>
                    <a:pt x="295670" y="1005840"/>
                  </a:cubicBezTo>
                  <a:cubicBezTo>
                    <a:pt x="296622" y="1006793"/>
                    <a:pt x="298527" y="1007745"/>
                    <a:pt x="300432" y="1007745"/>
                  </a:cubicBezTo>
                  <a:cubicBezTo>
                    <a:pt x="303290" y="1007745"/>
                    <a:pt x="305195" y="1007745"/>
                    <a:pt x="308052" y="1008698"/>
                  </a:cubicBezTo>
                  <a:cubicBezTo>
                    <a:pt x="307100" y="1008698"/>
                    <a:pt x="305195" y="1008698"/>
                    <a:pt x="309005" y="1010603"/>
                  </a:cubicBezTo>
                  <a:cubicBezTo>
                    <a:pt x="309957" y="1010603"/>
                    <a:pt x="311862" y="1010603"/>
                    <a:pt x="312815" y="1011555"/>
                  </a:cubicBezTo>
                  <a:cubicBezTo>
                    <a:pt x="313767" y="1011555"/>
                    <a:pt x="313767" y="1011555"/>
                    <a:pt x="313767" y="1011555"/>
                  </a:cubicBezTo>
                  <a:cubicBezTo>
                    <a:pt x="321387" y="1014413"/>
                    <a:pt x="329007" y="1020128"/>
                    <a:pt x="334722" y="1021080"/>
                  </a:cubicBezTo>
                  <a:cubicBezTo>
                    <a:pt x="330912" y="1019175"/>
                    <a:pt x="328055" y="1017270"/>
                    <a:pt x="325197" y="1014413"/>
                  </a:cubicBezTo>
                  <a:cubicBezTo>
                    <a:pt x="327102" y="1014413"/>
                    <a:pt x="329007" y="1014413"/>
                    <a:pt x="330912" y="1014413"/>
                  </a:cubicBezTo>
                  <a:cubicBezTo>
                    <a:pt x="330912" y="1014413"/>
                    <a:pt x="331865" y="1013460"/>
                    <a:pt x="331865" y="1013460"/>
                  </a:cubicBezTo>
                  <a:cubicBezTo>
                    <a:pt x="331865" y="1013460"/>
                    <a:pt x="331865" y="1012508"/>
                    <a:pt x="330912" y="1012508"/>
                  </a:cubicBezTo>
                  <a:cubicBezTo>
                    <a:pt x="328055" y="1010603"/>
                    <a:pt x="325197" y="1010603"/>
                    <a:pt x="323292" y="1012508"/>
                  </a:cubicBezTo>
                  <a:cubicBezTo>
                    <a:pt x="323292" y="1012508"/>
                    <a:pt x="323292" y="1013460"/>
                    <a:pt x="322340" y="1013460"/>
                  </a:cubicBezTo>
                  <a:cubicBezTo>
                    <a:pt x="320435" y="1012508"/>
                    <a:pt x="318530" y="1011555"/>
                    <a:pt x="316625" y="1009650"/>
                  </a:cubicBezTo>
                  <a:cubicBezTo>
                    <a:pt x="318530" y="1008698"/>
                    <a:pt x="320435" y="1006793"/>
                    <a:pt x="322340" y="1007745"/>
                  </a:cubicBezTo>
                  <a:cubicBezTo>
                    <a:pt x="324245" y="1007745"/>
                    <a:pt x="327102" y="1007745"/>
                    <a:pt x="329007" y="1007745"/>
                  </a:cubicBezTo>
                  <a:cubicBezTo>
                    <a:pt x="330912" y="1009650"/>
                    <a:pt x="332817" y="1011555"/>
                    <a:pt x="335675" y="1012508"/>
                  </a:cubicBezTo>
                  <a:cubicBezTo>
                    <a:pt x="336627" y="1010603"/>
                    <a:pt x="340437" y="1014413"/>
                    <a:pt x="340437" y="1011555"/>
                  </a:cubicBezTo>
                  <a:cubicBezTo>
                    <a:pt x="340437" y="1010603"/>
                    <a:pt x="340437" y="1010603"/>
                    <a:pt x="340437" y="1009650"/>
                  </a:cubicBezTo>
                  <a:cubicBezTo>
                    <a:pt x="344247" y="1011555"/>
                    <a:pt x="348057" y="1011555"/>
                    <a:pt x="351867" y="1011555"/>
                  </a:cubicBezTo>
                  <a:cubicBezTo>
                    <a:pt x="355677" y="1011555"/>
                    <a:pt x="358535" y="1012508"/>
                    <a:pt x="360440" y="1017270"/>
                  </a:cubicBezTo>
                  <a:cubicBezTo>
                    <a:pt x="361392" y="1020128"/>
                    <a:pt x="363297" y="1022033"/>
                    <a:pt x="365202" y="1022985"/>
                  </a:cubicBezTo>
                  <a:cubicBezTo>
                    <a:pt x="365202" y="1024890"/>
                    <a:pt x="366155" y="1025843"/>
                    <a:pt x="368060" y="1027748"/>
                  </a:cubicBezTo>
                  <a:cubicBezTo>
                    <a:pt x="364250" y="1027748"/>
                    <a:pt x="362345" y="1031558"/>
                    <a:pt x="357582" y="1029653"/>
                  </a:cubicBezTo>
                  <a:cubicBezTo>
                    <a:pt x="359487" y="1030605"/>
                    <a:pt x="361392" y="1031558"/>
                    <a:pt x="361392" y="1033463"/>
                  </a:cubicBezTo>
                  <a:cubicBezTo>
                    <a:pt x="359487" y="1034415"/>
                    <a:pt x="356630" y="1032510"/>
                    <a:pt x="354725" y="1035368"/>
                  </a:cubicBezTo>
                  <a:cubicBezTo>
                    <a:pt x="359487" y="1036320"/>
                    <a:pt x="364250" y="1039178"/>
                    <a:pt x="369012" y="1043940"/>
                  </a:cubicBezTo>
                  <a:cubicBezTo>
                    <a:pt x="370917" y="1040130"/>
                    <a:pt x="377585" y="1044893"/>
                    <a:pt x="379490" y="1045845"/>
                  </a:cubicBezTo>
                  <a:cubicBezTo>
                    <a:pt x="377585" y="1046798"/>
                    <a:pt x="373775" y="1045845"/>
                    <a:pt x="370917" y="1043940"/>
                  </a:cubicBezTo>
                  <a:cubicBezTo>
                    <a:pt x="371870" y="1048703"/>
                    <a:pt x="366155" y="1042988"/>
                    <a:pt x="366155" y="1045845"/>
                  </a:cubicBezTo>
                  <a:cubicBezTo>
                    <a:pt x="370917" y="1048703"/>
                    <a:pt x="387110" y="1045845"/>
                    <a:pt x="389967" y="1054418"/>
                  </a:cubicBezTo>
                  <a:cubicBezTo>
                    <a:pt x="379490" y="1049655"/>
                    <a:pt x="376632" y="1051560"/>
                    <a:pt x="369012" y="1050608"/>
                  </a:cubicBezTo>
                  <a:cubicBezTo>
                    <a:pt x="365202" y="1054418"/>
                    <a:pt x="366155" y="1057275"/>
                    <a:pt x="369965" y="1059180"/>
                  </a:cubicBezTo>
                  <a:lnTo>
                    <a:pt x="370917" y="1057275"/>
                  </a:lnTo>
                  <a:cubicBezTo>
                    <a:pt x="373775" y="1058228"/>
                    <a:pt x="373775" y="1059180"/>
                    <a:pt x="375680" y="1060133"/>
                  </a:cubicBezTo>
                  <a:cubicBezTo>
                    <a:pt x="374727" y="1060133"/>
                    <a:pt x="373775" y="1061085"/>
                    <a:pt x="374727" y="1062038"/>
                  </a:cubicBezTo>
                  <a:cubicBezTo>
                    <a:pt x="373775" y="1063943"/>
                    <a:pt x="372822" y="1060133"/>
                    <a:pt x="369965" y="1060133"/>
                  </a:cubicBezTo>
                  <a:cubicBezTo>
                    <a:pt x="373775" y="1062990"/>
                    <a:pt x="379490" y="1065848"/>
                    <a:pt x="383300" y="1069658"/>
                  </a:cubicBezTo>
                  <a:cubicBezTo>
                    <a:pt x="394730" y="1072515"/>
                    <a:pt x="409017" y="1082993"/>
                    <a:pt x="418542" y="1082993"/>
                  </a:cubicBezTo>
                  <a:cubicBezTo>
                    <a:pt x="414732" y="1081088"/>
                    <a:pt x="406160" y="1079183"/>
                    <a:pt x="406160" y="1074420"/>
                  </a:cubicBezTo>
                  <a:cubicBezTo>
                    <a:pt x="409970" y="1071563"/>
                    <a:pt x="412827" y="1079183"/>
                    <a:pt x="415685" y="1076325"/>
                  </a:cubicBezTo>
                  <a:cubicBezTo>
                    <a:pt x="410922" y="1073468"/>
                    <a:pt x="408065" y="1074420"/>
                    <a:pt x="406160" y="1070610"/>
                  </a:cubicBezTo>
                  <a:cubicBezTo>
                    <a:pt x="408065" y="1071563"/>
                    <a:pt x="408065" y="1069658"/>
                    <a:pt x="409017" y="1069658"/>
                  </a:cubicBezTo>
                  <a:cubicBezTo>
                    <a:pt x="413780" y="1072515"/>
                    <a:pt x="418542" y="1076325"/>
                    <a:pt x="417590" y="1078230"/>
                  </a:cubicBezTo>
                  <a:cubicBezTo>
                    <a:pt x="417590" y="1075373"/>
                    <a:pt x="420447" y="1081088"/>
                    <a:pt x="421400" y="1079183"/>
                  </a:cubicBezTo>
                  <a:cubicBezTo>
                    <a:pt x="419495" y="1078230"/>
                    <a:pt x="420447" y="1076325"/>
                    <a:pt x="420447" y="1074420"/>
                  </a:cubicBezTo>
                  <a:cubicBezTo>
                    <a:pt x="414732" y="1072515"/>
                    <a:pt x="410922" y="1069658"/>
                    <a:pt x="410922" y="1066800"/>
                  </a:cubicBezTo>
                  <a:cubicBezTo>
                    <a:pt x="418542" y="1065848"/>
                    <a:pt x="424257" y="1070610"/>
                    <a:pt x="429972" y="1070610"/>
                  </a:cubicBezTo>
                  <a:cubicBezTo>
                    <a:pt x="430925" y="1072515"/>
                    <a:pt x="432830" y="1075373"/>
                    <a:pt x="434735" y="1076325"/>
                  </a:cubicBezTo>
                  <a:cubicBezTo>
                    <a:pt x="436640" y="1078230"/>
                    <a:pt x="438545" y="1077278"/>
                    <a:pt x="439497" y="1077278"/>
                  </a:cubicBezTo>
                  <a:cubicBezTo>
                    <a:pt x="441402" y="1076325"/>
                    <a:pt x="441402" y="1074420"/>
                    <a:pt x="444260" y="1075373"/>
                  </a:cubicBezTo>
                  <a:cubicBezTo>
                    <a:pt x="447117" y="1077278"/>
                    <a:pt x="450927" y="1078230"/>
                    <a:pt x="453785" y="1081088"/>
                  </a:cubicBezTo>
                  <a:cubicBezTo>
                    <a:pt x="459500" y="1086803"/>
                    <a:pt x="466167" y="1090613"/>
                    <a:pt x="473787" y="1093470"/>
                  </a:cubicBezTo>
                  <a:cubicBezTo>
                    <a:pt x="473787" y="1093470"/>
                    <a:pt x="473787" y="1093470"/>
                    <a:pt x="473787" y="1093470"/>
                  </a:cubicBezTo>
                  <a:cubicBezTo>
                    <a:pt x="473787" y="1093470"/>
                    <a:pt x="472835" y="1094423"/>
                    <a:pt x="472835" y="1094423"/>
                  </a:cubicBezTo>
                  <a:cubicBezTo>
                    <a:pt x="465215" y="1093470"/>
                    <a:pt x="460452" y="1095375"/>
                    <a:pt x="452832" y="1091565"/>
                  </a:cubicBezTo>
                  <a:cubicBezTo>
                    <a:pt x="452832" y="1092518"/>
                    <a:pt x="453785" y="1092518"/>
                    <a:pt x="453785" y="1092518"/>
                  </a:cubicBezTo>
                  <a:cubicBezTo>
                    <a:pt x="449022" y="1091565"/>
                    <a:pt x="444260" y="1090613"/>
                    <a:pt x="439497" y="1089660"/>
                  </a:cubicBezTo>
                  <a:cubicBezTo>
                    <a:pt x="436640" y="1094423"/>
                    <a:pt x="445212" y="1089660"/>
                    <a:pt x="444260" y="1093470"/>
                  </a:cubicBezTo>
                  <a:cubicBezTo>
                    <a:pt x="441402" y="1094423"/>
                    <a:pt x="430925" y="1091565"/>
                    <a:pt x="430925" y="1088708"/>
                  </a:cubicBezTo>
                  <a:cubicBezTo>
                    <a:pt x="432830" y="1089660"/>
                    <a:pt x="435687" y="1090613"/>
                    <a:pt x="437592" y="1091565"/>
                  </a:cubicBezTo>
                  <a:cubicBezTo>
                    <a:pt x="436640" y="1089660"/>
                    <a:pt x="433782" y="1088708"/>
                    <a:pt x="430925" y="1087755"/>
                  </a:cubicBezTo>
                  <a:cubicBezTo>
                    <a:pt x="430925" y="1087755"/>
                    <a:pt x="430925" y="1087755"/>
                    <a:pt x="430925" y="1087755"/>
                  </a:cubicBezTo>
                  <a:cubicBezTo>
                    <a:pt x="430925" y="1087755"/>
                    <a:pt x="430925" y="1087755"/>
                    <a:pt x="430925" y="1087755"/>
                  </a:cubicBezTo>
                  <a:cubicBezTo>
                    <a:pt x="429020" y="1086803"/>
                    <a:pt x="428067" y="1085850"/>
                    <a:pt x="427115" y="1084898"/>
                  </a:cubicBezTo>
                  <a:cubicBezTo>
                    <a:pt x="426162" y="1084898"/>
                    <a:pt x="419495" y="1084898"/>
                    <a:pt x="422352" y="1085850"/>
                  </a:cubicBezTo>
                  <a:cubicBezTo>
                    <a:pt x="422352" y="1085850"/>
                    <a:pt x="422352" y="1085850"/>
                    <a:pt x="423305" y="1085850"/>
                  </a:cubicBezTo>
                  <a:cubicBezTo>
                    <a:pt x="413780" y="1083945"/>
                    <a:pt x="405207" y="1080135"/>
                    <a:pt x="396635" y="1078230"/>
                  </a:cubicBezTo>
                  <a:cubicBezTo>
                    <a:pt x="386157" y="1074420"/>
                    <a:pt x="375680" y="1071563"/>
                    <a:pt x="365202" y="1071563"/>
                  </a:cubicBezTo>
                  <a:cubicBezTo>
                    <a:pt x="363297" y="1066800"/>
                    <a:pt x="358535" y="1065848"/>
                    <a:pt x="354725" y="1064895"/>
                  </a:cubicBezTo>
                  <a:cubicBezTo>
                    <a:pt x="343295" y="1061085"/>
                    <a:pt x="334722" y="1054418"/>
                    <a:pt x="329007" y="1048703"/>
                  </a:cubicBezTo>
                  <a:cubicBezTo>
                    <a:pt x="325197" y="1053465"/>
                    <a:pt x="320435" y="1041083"/>
                    <a:pt x="314720" y="1041083"/>
                  </a:cubicBezTo>
                  <a:cubicBezTo>
                    <a:pt x="314720" y="1040130"/>
                    <a:pt x="313767" y="1039178"/>
                    <a:pt x="315672" y="1039178"/>
                  </a:cubicBezTo>
                  <a:cubicBezTo>
                    <a:pt x="304242" y="1038225"/>
                    <a:pt x="303290" y="1025843"/>
                    <a:pt x="291860" y="1022033"/>
                  </a:cubicBezTo>
                  <a:cubicBezTo>
                    <a:pt x="296622" y="1025843"/>
                    <a:pt x="285192" y="1022985"/>
                    <a:pt x="294717" y="1028700"/>
                  </a:cubicBezTo>
                  <a:cubicBezTo>
                    <a:pt x="297575" y="1027748"/>
                    <a:pt x="293765" y="1023938"/>
                    <a:pt x="296622" y="1025843"/>
                  </a:cubicBezTo>
                  <a:cubicBezTo>
                    <a:pt x="293765" y="1029653"/>
                    <a:pt x="304242" y="1034415"/>
                    <a:pt x="305195" y="1040130"/>
                  </a:cubicBezTo>
                  <a:cubicBezTo>
                    <a:pt x="313767" y="1040130"/>
                    <a:pt x="318530" y="1047750"/>
                    <a:pt x="327102" y="1053465"/>
                  </a:cubicBezTo>
                  <a:cubicBezTo>
                    <a:pt x="327102" y="1055370"/>
                    <a:pt x="327102" y="1061085"/>
                    <a:pt x="331865" y="1060133"/>
                  </a:cubicBezTo>
                  <a:cubicBezTo>
                    <a:pt x="327102" y="1058228"/>
                    <a:pt x="333770" y="1058228"/>
                    <a:pt x="334722" y="1057275"/>
                  </a:cubicBezTo>
                  <a:cubicBezTo>
                    <a:pt x="339485" y="1059180"/>
                    <a:pt x="343295" y="1062990"/>
                    <a:pt x="348057" y="1065848"/>
                  </a:cubicBezTo>
                  <a:cubicBezTo>
                    <a:pt x="345200" y="1066800"/>
                    <a:pt x="342342" y="1067753"/>
                    <a:pt x="341390" y="1067753"/>
                  </a:cubicBezTo>
                  <a:cubicBezTo>
                    <a:pt x="342342" y="1068705"/>
                    <a:pt x="343295" y="1068705"/>
                    <a:pt x="344247" y="1068705"/>
                  </a:cubicBezTo>
                  <a:cubicBezTo>
                    <a:pt x="344247" y="1069658"/>
                    <a:pt x="344247" y="1069658"/>
                    <a:pt x="342342" y="1071563"/>
                  </a:cubicBezTo>
                  <a:cubicBezTo>
                    <a:pt x="348057" y="1075373"/>
                    <a:pt x="349010" y="1073468"/>
                    <a:pt x="351867" y="1073468"/>
                  </a:cubicBezTo>
                  <a:cubicBezTo>
                    <a:pt x="348057" y="1077278"/>
                    <a:pt x="365202" y="1082040"/>
                    <a:pt x="369012" y="1086803"/>
                  </a:cubicBezTo>
                  <a:cubicBezTo>
                    <a:pt x="369012" y="1084898"/>
                    <a:pt x="370917" y="1084898"/>
                    <a:pt x="373775" y="1085850"/>
                  </a:cubicBezTo>
                  <a:cubicBezTo>
                    <a:pt x="372822" y="1086803"/>
                    <a:pt x="371870" y="1086803"/>
                    <a:pt x="372822" y="1087755"/>
                  </a:cubicBezTo>
                  <a:cubicBezTo>
                    <a:pt x="397587" y="1096328"/>
                    <a:pt x="421400" y="1102995"/>
                    <a:pt x="444260" y="1109663"/>
                  </a:cubicBezTo>
                  <a:cubicBezTo>
                    <a:pt x="452832" y="1108710"/>
                    <a:pt x="475692" y="1112520"/>
                    <a:pt x="472835" y="1120140"/>
                  </a:cubicBezTo>
                  <a:cubicBezTo>
                    <a:pt x="500457" y="1128713"/>
                    <a:pt x="530937" y="1130618"/>
                    <a:pt x="562370" y="1133475"/>
                  </a:cubicBezTo>
                  <a:cubicBezTo>
                    <a:pt x="572847" y="1129665"/>
                    <a:pt x="586182" y="1131570"/>
                    <a:pt x="595707" y="1132523"/>
                  </a:cubicBezTo>
                  <a:cubicBezTo>
                    <a:pt x="594755" y="1132523"/>
                    <a:pt x="598565" y="1130618"/>
                    <a:pt x="601422" y="1131570"/>
                  </a:cubicBezTo>
                  <a:cubicBezTo>
                    <a:pt x="610947" y="1134428"/>
                    <a:pt x="594755" y="1138238"/>
                    <a:pt x="586182" y="1137285"/>
                  </a:cubicBezTo>
                  <a:cubicBezTo>
                    <a:pt x="593802" y="1137285"/>
                    <a:pt x="586182" y="1143000"/>
                    <a:pt x="585230" y="1144905"/>
                  </a:cubicBezTo>
                  <a:cubicBezTo>
                    <a:pt x="569037" y="1146810"/>
                    <a:pt x="556655" y="1145858"/>
                    <a:pt x="542367" y="1146810"/>
                  </a:cubicBezTo>
                  <a:cubicBezTo>
                    <a:pt x="538557" y="1145858"/>
                    <a:pt x="538557" y="1143953"/>
                    <a:pt x="533795" y="1143953"/>
                  </a:cubicBezTo>
                  <a:cubicBezTo>
                    <a:pt x="527127" y="1146810"/>
                    <a:pt x="521412" y="1141095"/>
                    <a:pt x="513792" y="1141095"/>
                  </a:cubicBezTo>
                  <a:cubicBezTo>
                    <a:pt x="509982" y="1141095"/>
                    <a:pt x="506172" y="1143953"/>
                    <a:pt x="502362" y="1143953"/>
                  </a:cubicBezTo>
                  <a:cubicBezTo>
                    <a:pt x="497600" y="1143000"/>
                    <a:pt x="493790" y="1139190"/>
                    <a:pt x="489980" y="1139190"/>
                  </a:cubicBezTo>
                  <a:cubicBezTo>
                    <a:pt x="488075" y="1139190"/>
                    <a:pt x="483312" y="1139190"/>
                    <a:pt x="481407" y="1139190"/>
                  </a:cubicBezTo>
                  <a:cubicBezTo>
                    <a:pt x="481407" y="1139190"/>
                    <a:pt x="482360" y="1137285"/>
                    <a:pt x="483312" y="1138238"/>
                  </a:cubicBezTo>
                  <a:cubicBezTo>
                    <a:pt x="479502" y="1137285"/>
                    <a:pt x="476645" y="1139190"/>
                    <a:pt x="472835" y="1139190"/>
                  </a:cubicBezTo>
                  <a:cubicBezTo>
                    <a:pt x="471882" y="1139190"/>
                    <a:pt x="471882" y="1136333"/>
                    <a:pt x="471882" y="1136333"/>
                  </a:cubicBezTo>
                  <a:cubicBezTo>
                    <a:pt x="467120" y="1133475"/>
                    <a:pt x="460452" y="1136333"/>
                    <a:pt x="454737" y="1135380"/>
                  </a:cubicBezTo>
                  <a:cubicBezTo>
                    <a:pt x="450927" y="1132523"/>
                    <a:pt x="460452" y="1132523"/>
                    <a:pt x="453785" y="1131570"/>
                  </a:cubicBezTo>
                  <a:cubicBezTo>
                    <a:pt x="452832" y="1134428"/>
                    <a:pt x="447117" y="1132523"/>
                    <a:pt x="444260" y="1133475"/>
                  </a:cubicBezTo>
                  <a:cubicBezTo>
                    <a:pt x="441402" y="1127760"/>
                    <a:pt x="428067" y="1129665"/>
                    <a:pt x="430925" y="1125855"/>
                  </a:cubicBezTo>
                  <a:cubicBezTo>
                    <a:pt x="426162" y="1124903"/>
                    <a:pt x="419495" y="1124903"/>
                    <a:pt x="412827" y="1122998"/>
                  </a:cubicBezTo>
                  <a:cubicBezTo>
                    <a:pt x="406160" y="1121093"/>
                    <a:pt x="400445" y="1120140"/>
                    <a:pt x="395682" y="1118235"/>
                  </a:cubicBezTo>
                  <a:cubicBezTo>
                    <a:pt x="397587" y="1119188"/>
                    <a:pt x="396635" y="1120140"/>
                    <a:pt x="396635" y="1121093"/>
                  </a:cubicBezTo>
                  <a:cubicBezTo>
                    <a:pt x="386157" y="1117283"/>
                    <a:pt x="383300" y="1116330"/>
                    <a:pt x="377585" y="1115378"/>
                  </a:cubicBezTo>
                  <a:cubicBezTo>
                    <a:pt x="377585" y="1114425"/>
                    <a:pt x="378537" y="1114425"/>
                    <a:pt x="379490" y="1114425"/>
                  </a:cubicBezTo>
                  <a:cubicBezTo>
                    <a:pt x="371870" y="1111568"/>
                    <a:pt x="364250" y="1109663"/>
                    <a:pt x="358535" y="1106805"/>
                  </a:cubicBezTo>
                  <a:cubicBezTo>
                    <a:pt x="352820" y="1103948"/>
                    <a:pt x="347105" y="1101090"/>
                    <a:pt x="342342" y="1099185"/>
                  </a:cubicBezTo>
                  <a:cubicBezTo>
                    <a:pt x="340437" y="1099185"/>
                    <a:pt x="339485" y="1100138"/>
                    <a:pt x="337580" y="1100138"/>
                  </a:cubicBezTo>
                  <a:cubicBezTo>
                    <a:pt x="334722" y="1096328"/>
                    <a:pt x="333770" y="1097280"/>
                    <a:pt x="330912" y="1098233"/>
                  </a:cubicBezTo>
                  <a:cubicBezTo>
                    <a:pt x="329007" y="1095375"/>
                    <a:pt x="330912" y="1093470"/>
                    <a:pt x="327102" y="1092518"/>
                  </a:cubicBezTo>
                  <a:cubicBezTo>
                    <a:pt x="330912" y="1096328"/>
                    <a:pt x="320435" y="1092518"/>
                    <a:pt x="317577" y="1091565"/>
                  </a:cubicBezTo>
                  <a:cubicBezTo>
                    <a:pt x="318530" y="1089660"/>
                    <a:pt x="314720" y="1088708"/>
                    <a:pt x="316625" y="1087755"/>
                  </a:cubicBezTo>
                  <a:cubicBezTo>
                    <a:pt x="316625" y="1085850"/>
                    <a:pt x="320435" y="1088708"/>
                    <a:pt x="321387" y="1087755"/>
                  </a:cubicBezTo>
                  <a:cubicBezTo>
                    <a:pt x="312815" y="1083945"/>
                    <a:pt x="311862" y="1085850"/>
                    <a:pt x="309005" y="1088708"/>
                  </a:cubicBezTo>
                  <a:cubicBezTo>
                    <a:pt x="311862" y="1091565"/>
                    <a:pt x="316625" y="1093470"/>
                    <a:pt x="319482" y="1096328"/>
                  </a:cubicBezTo>
                  <a:cubicBezTo>
                    <a:pt x="324245" y="1093470"/>
                    <a:pt x="336627" y="1102995"/>
                    <a:pt x="339485" y="1105853"/>
                  </a:cubicBezTo>
                  <a:cubicBezTo>
                    <a:pt x="337580" y="1104900"/>
                    <a:pt x="337580" y="1106805"/>
                    <a:pt x="336627" y="1105853"/>
                  </a:cubicBezTo>
                  <a:cubicBezTo>
                    <a:pt x="336627" y="1104900"/>
                    <a:pt x="337580" y="1103948"/>
                    <a:pt x="336627" y="1102995"/>
                  </a:cubicBezTo>
                  <a:cubicBezTo>
                    <a:pt x="327102" y="1103948"/>
                    <a:pt x="319482" y="1097280"/>
                    <a:pt x="309957" y="1091565"/>
                  </a:cubicBezTo>
                  <a:cubicBezTo>
                    <a:pt x="311862" y="1096328"/>
                    <a:pt x="306147" y="1092518"/>
                    <a:pt x="305195" y="1095375"/>
                  </a:cubicBezTo>
                  <a:cubicBezTo>
                    <a:pt x="315672" y="1100138"/>
                    <a:pt x="326150" y="1104900"/>
                    <a:pt x="335675" y="1109663"/>
                  </a:cubicBezTo>
                  <a:cubicBezTo>
                    <a:pt x="331865" y="1105853"/>
                    <a:pt x="340437" y="1109663"/>
                    <a:pt x="342342" y="1108710"/>
                  </a:cubicBezTo>
                  <a:cubicBezTo>
                    <a:pt x="344247" y="1110615"/>
                    <a:pt x="350915" y="1116330"/>
                    <a:pt x="353772" y="1116330"/>
                  </a:cubicBezTo>
                  <a:cubicBezTo>
                    <a:pt x="351867" y="1115378"/>
                    <a:pt x="352820" y="1114425"/>
                    <a:pt x="353772" y="1113473"/>
                  </a:cubicBezTo>
                  <a:cubicBezTo>
                    <a:pt x="357582" y="1119188"/>
                    <a:pt x="367107" y="1121093"/>
                    <a:pt x="374727" y="1124903"/>
                  </a:cubicBezTo>
                  <a:cubicBezTo>
                    <a:pt x="366155" y="1121093"/>
                    <a:pt x="369965" y="1124903"/>
                    <a:pt x="362345" y="1122998"/>
                  </a:cubicBezTo>
                  <a:cubicBezTo>
                    <a:pt x="368060" y="1125855"/>
                    <a:pt x="370917" y="1128713"/>
                    <a:pt x="376632" y="1127760"/>
                  </a:cubicBezTo>
                  <a:lnTo>
                    <a:pt x="375680" y="1129665"/>
                  </a:lnTo>
                  <a:cubicBezTo>
                    <a:pt x="382347" y="1130618"/>
                    <a:pt x="390920" y="1134428"/>
                    <a:pt x="399492" y="1138238"/>
                  </a:cubicBezTo>
                  <a:cubicBezTo>
                    <a:pt x="404255" y="1140143"/>
                    <a:pt x="408065" y="1142048"/>
                    <a:pt x="412827" y="1143953"/>
                  </a:cubicBezTo>
                  <a:cubicBezTo>
                    <a:pt x="417590" y="1144905"/>
                    <a:pt x="422352" y="1145858"/>
                    <a:pt x="426162" y="1146810"/>
                  </a:cubicBezTo>
                  <a:cubicBezTo>
                    <a:pt x="426162" y="1147763"/>
                    <a:pt x="425210" y="1148715"/>
                    <a:pt x="427115" y="1149668"/>
                  </a:cubicBezTo>
                  <a:cubicBezTo>
                    <a:pt x="443307" y="1150620"/>
                    <a:pt x="464262" y="1161098"/>
                    <a:pt x="471882" y="1159193"/>
                  </a:cubicBezTo>
                  <a:cubicBezTo>
                    <a:pt x="471882" y="1162050"/>
                    <a:pt x="464262" y="1162050"/>
                    <a:pt x="461405" y="1159193"/>
                  </a:cubicBezTo>
                  <a:cubicBezTo>
                    <a:pt x="461405" y="1164908"/>
                    <a:pt x="470930" y="1163003"/>
                    <a:pt x="474740" y="1163003"/>
                  </a:cubicBezTo>
                  <a:cubicBezTo>
                    <a:pt x="474740" y="1163003"/>
                    <a:pt x="474740" y="1164908"/>
                    <a:pt x="474740" y="1164908"/>
                  </a:cubicBezTo>
                  <a:cubicBezTo>
                    <a:pt x="480455" y="1164908"/>
                    <a:pt x="484265" y="1162050"/>
                    <a:pt x="489980" y="1162050"/>
                  </a:cubicBezTo>
                  <a:cubicBezTo>
                    <a:pt x="497600" y="1163003"/>
                    <a:pt x="499505" y="1166813"/>
                    <a:pt x="509982" y="1167765"/>
                  </a:cubicBezTo>
                  <a:cubicBezTo>
                    <a:pt x="507125" y="1163955"/>
                    <a:pt x="520460" y="1168718"/>
                    <a:pt x="525222" y="1167765"/>
                  </a:cubicBezTo>
                  <a:cubicBezTo>
                    <a:pt x="517602" y="1166813"/>
                    <a:pt x="521412" y="1165860"/>
                    <a:pt x="528080" y="1166813"/>
                  </a:cubicBezTo>
                  <a:cubicBezTo>
                    <a:pt x="534747" y="1166813"/>
                    <a:pt x="542367" y="1167765"/>
                    <a:pt x="542367" y="1170623"/>
                  </a:cubicBezTo>
                  <a:cubicBezTo>
                    <a:pt x="537605" y="1169670"/>
                    <a:pt x="536652" y="1172528"/>
                    <a:pt x="533795" y="1172528"/>
                  </a:cubicBezTo>
                  <a:cubicBezTo>
                    <a:pt x="542367" y="1172528"/>
                    <a:pt x="537605" y="1173480"/>
                    <a:pt x="539510" y="1177290"/>
                  </a:cubicBezTo>
                  <a:cubicBezTo>
                    <a:pt x="546177" y="1176338"/>
                    <a:pt x="547130" y="1179195"/>
                    <a:pt x="550940" y="1179195"/>
                  </a:cubicBezTo>
                  <a:cubicBezTo>
                    <a:pt x="549987" y="1176338"/>
                    <a:pt x="544272" y="1176338"/>
                    <a:pt x="542367" y="1174433"/>
                  </a:cubicBezTo>
                  <a:cubicBezTo>
                    <a:pt x="544272" y="1174433"/>
                    <a:pt x="545225" y="1174433"/>
                    <a:pt x="547130" y="1173480"/>
                  </a:cubicBezTo>
                  <a:cubicBezTo>
                    <a:pt x="550940" y="1174433"/>
                    <a:pt x="552845" y="1179195"/>
                    <a:pt x="555702" y="1175385"/>
                  </a:cubicBezTo>
                  <a:cubicBezTo>
                    <a:pt x="555702" y="1176338"/>
                    <a:pt x="555702" y="1178243"/>
                    <a:pt x="556655" y="1178243"/>
                  </a:cubicBezTo>
                  <a:cubicBezTo>
                    <a:pt x="544272" y="1178243"/>
                    <a:pt x="536652" y="1179195"/>
                    <a:pt x="528080" y="1178243"/>
                  </a:cubicBezTo>
                  <a:cubicBezTo>
                    <a:pt x="520460" y="1177290"/>
                    <a:pt x="511887" y="1175385"/>
                    <a:pt x="501410" y="1172528"/>
                  </a:cubicBezTo>
                  <a:cubicBezTo>
                    <a:pt x="494742" y="1172528"/>
                    <a:pt x="488075" y="1170623"/>
                    <a:pt x="480455" y="1169670"/>
                  </a:cubicBezTo>
                  <a:cubicBezTo>
                    <a:pt x="473787" y="1167765"/>
                    <a:pt x="466167" y="1166813"/>
                    <a:pt x="459500" y="1167765"/>
                  </a:cubicBezTo>
                  <a:cubicBezTo>
                    <a:pt x="459500" y="1165860"/>
                    <a:pt x="454737" y="1165860"/>
                    <a:pt x="455690" y="1163955"/>
                  </a:cubicBezTo>
                  <a:cubicBezTo>
                    <a:pt x="436640" y="1162050"/>
                    <a:pt x="419495" y="1148715"/>
                    <a:pt x="403302" y="1150620"/>
                  </a:cubicBezTo>
                  <a:cubicBezTo>
                    <a:pt x="407112" y="1152525"/>
                    <a:pt x="413780" y="1153478"/>
                    <a:pt x="412827" y="1155383"/>
                  </a:cubicBezTo>
                  <a:cubicBezTo>
                    <a:pt x="408065" y="1154430"/>
                    <a:pt x="387110" y="1149668"/>
                    <a:pt x="393777" y="1145858"/>
                  </a:cubicBezTo>
                  <a:cubicBezTo>
                    <a:pt x="389967" y="1144905"/>
                    <a:pt x="387110" y="1144905"/>
                    <a:pt x="382347" y="1143000"/>
                  </a:cubicBezTo>
                  <a:cubicBezTo>
                    <a:pt x="379490" y="1145858"/>
                    <a:pt x="389967" y="1145858"/>
                    <a:pt x="389015" y="1147763"/>
                  </a:cubicBezTo>
                  <a:cubicBezTo>
                    <a:pt x="382347" y="1145858"/>
                    <a:pt x="367107" y="1142048"/>
                    <a:pt x="364250" y="1136333"/>
                  </a:cubicBezTo>
                  <a:cubicBezTo>
                    <a:pt x="350915" y="1131570"/>
                    <a:pt x="340437" y="1126808"/>
                    <a:pt x="330912" y="1122045"/>
                  </a:cubicBezTo>
                  <a:cubicBezTo>
                    <a:pt x="321387" y="1117283"/>
                    <a:pt x="312815" y="1112520"/>
                    <a:pt x="306147" y="1105853"/>
                  </a:cubicBezTo>
                  <a:cubicBezTo>
                    <a:pt x="303290" y="1108710"/>
                    <a:pt x="304242" y="1102995"/>
                    <a:pt x="301385" y="1102043"/>
                  </a:cubicBezTo>
                  <a:cubicBezTo>
                    <a:pt x="297575" y="1101090"/>
                    <a:pt x="300432" y="1105853"/>
                    <a:pt x="298527" y="1104900"/>
                  </a:cubicBezTo>
                  <a:cubicBezTo>
                    <a:pt x="297575" y="1103948"/>
                    <a:pt x="296622" y="1104900"/>
                    <a:pt x="295670" y="1103948"/>
                  </a:cubicBezTo>
                  <a:cubicBezTo>
                    <a:pt x="289955" y="1102043"/>
                    <a:pt x="291860" y="1099185"/>
                    <a:pt x="289002" y="1097280"/>
                  </a:cubicBezTo>
                  <a:cubicBezTo>
                    <a:pt x="286145" y="1098233"/>
                    <a:pt x="280430" y="1093470"/>
                    <a:pt x="275667" y="1090613"/>
                  </a:cubicBezTo>
                  <a:cubicBezTo>
                    <a:pt x="277572" y="1084898"/>
                    <a:pt x="266142" y="1082993"/>
                    <a:pt x="261380" y="1079183"/>
                  </a:cubicBezTo>
                  <a:cubicBezTo>
                    <a:pt x="250902" y="1072515"/>
                    <a:pt x="240425" y="1062990"/>
                    <a:pt x="229947" y="1054418"/>
                  </a:cubicBezTo>
                  <a:cubicBezTo>
                    <a:pt x="219470" y="1045845"/>
                    <a:pt x="208992" y="1038225"/>
                    <a:pt x="202325" y="1031558"/>
                  </a:cubicBezTo>
                  <a:cubicBezTo>
                    <a:pt x="212802" y="1042988"/>
                    <a:pt x="218517" y="1043940"/>
                    <a:pt x="226137" y="1054418"/>
                  </a:cubicBezTo>
                  <a:cubicBezTo>
                    <a:pt x="234710" y="1058228"/>
                    <a:pt x="242330" y="1064895"/>
                    <a:pt x="249950" y="1071563"/>
                  </a:cubicBezTo>
                  <a:cubicBezTo>
                    <a:pt x="258522" y="1078230"/>
                    <a:pt x="267095" y="1083945"/>
                    <a:pt x="275667" y="1088708"/>
                  </a:cubicBezTo>
                  <a:cubicBezTo>
                    <a:pt x="274715" y="1090613"/>
                    <a:pt x="276620" y="1092518"/>
                    <a:pt x="276620" y="1093470"/>
                  </a:cubicBezTo>
                  <a:cubicBezTo>
                    <a:pt x="274715" y="1093470"/>
                    <a:pt x="270905" y="1091565"/>
                    <a:pt x="269000" y="1091565"/>
                  </a:cubicBezTo>
                  <a:cubicBezTo>
                    <a:pt x="272810" y="1096328"/>
                    <a:pt x="289002" y="1100138"/>
                    <a:pt x="295670" y="1109663"/>
                  </a:cubicBezTo>
                  <a:cubicBezTo>
                    <a:pt x="297575" y="1107758"/>
                    <a:pt x="301385" y="1111568"/>
                    <a:pt x="304242" y="1113473"/>
                  </a:cubicBezTo>
                  <a:cubicBezTo>
                    <a:pt x="310910" y="1110615"/>
                    <a:pt x="331865" y="1121093"/>
                    <a:pt x="338532" y="1125855"/>
                  </a:cubicBezTo>
                  <a:cubicBezTo>
                    <a:pt x="337580" y="1126808"/>
                    <a:pt x="326150" y="1120140"/>
                    <a:pt x="329960" y="1123950"/>
                  </a:cubicBezTo>
                  <a:cubicBezTo>
                    <a:pt x="333770" y="1125855"/>
                    <a:pt x="338532" y="1127760"/>
                    <a:pt x="337580" y="1129665"/>
                  </a:cubicBezTo>
                  <a:cubicBezTo>
                    <a:pt x="334722" y="1128713"/>
                    <a:pt x="329960" y="1124903"/>
                    <a:pt x="329007" y="1126808"/>
                  </a:cubicBezTo>
                  <a:cubicBezTo>
                    <a:pt x="332817" y="1129665"/>
                    <a:pt x="342342" y="1132523"/>
                    <a:pt x="338532" y="1136333"/>
                  </a:cubicBezTo>
                  <a:cubicBezTo>
                    <a:pt x="344247" y="1139190"/>
                    <a:pt x="337580" y="1132523"/>
                    <a:pt x="344247" y="1135380"/>
                  </a:cubicBezTo>
                  <a:cubicBezTo>
                    <a:pt x="344247" y="1136333"/>
                    <a:pt x="345200" y="1136333"/>
                    <a:pt x="347105" y="1137285"/>
                  </a:cubicBezTo>
                  <a:cubicBezTo>
                    <a:pt x="347105" y="1141095"/>
                    <a:pt x="343295" y="1140143"/>
                    <a:pt x="340437" y="1140143"/>
                  </a:cubicBezTo>
                  <a:cubicBezTo>
                    <a:pt x="346152" y="1144905"/>
                    <a:pt x="347105" y="1142048"/>
                    <a:pt x="348057" y="1141095"/>
                  </a:cubicBezTo>
                  <a:cubicBezTo>
                    <a:pt x="351867" y="1144905"/>
                    <a:pt x="343295" y="1142048"/>
                    <a:pt x="346152" y="1145858"/>
                  </a:cubicBezTo>
                  <a:cubicBezTo>
                    <a:pt x="351867" y="1149668"/>
                    <a:pt x="358535" y="1152525"/>
                    <a:pt x="361392" y="1153478"/>
                  </a:cubicBezTo>
                  <a:cubicBezTo>
                    <a:pt x="359487" y="1152525"/>
                    <a:pt x="359487" y="1151573"/>
                    <a:pt x="359487" y="1150620"/>
                  </a:cubicBezTo>
                  <a:cubicBezTo>
                    <a:pt x="362345" y="1151573"/>
                    <a:pt x="366155" y="1150620"/>
                    <a:pt x="367107" y="1153478"/>
                  </a:cubicBezTo>
                  <a:cubicBezTo>
                    <a:pt x="365202" y="1152525"/>
                    <a:pt x="363297" y="1151573"/>
                    <a:pt x="362345" y="1152525"/>
                  </a:cubicBezTo>
                  <a:cubicBezTo>
                    <a:pt x="369965" y="1157288"/>
                    <a:pt x="383300" y="1160145"/>
                    <a:pt x="387110" y="1165860"/>
                  </a:cubicBezTo>
                  <a:cubicBezTo>
                    <a:pt x="390920" y="1165860"/>
                    <a:pt x="385205" y="1163003"/>
                    <a:pt x="389967" y="1163003"/>
                  </a:cubicBezTo>
                  <a:cubicBezTo>
                    <a:pt x="398540" y="1164908"/>
                    <a:pt x="396635" y="1168718"/>
                    <a:pt x="402350" y="1170623"/>
                  </a:cubicBezTo>
                  <a:cubicBezTo>
                    <a:pt x="403302" y="1169670"/>
                    <a:pt x="401397" y="1165860"/>
                    <a:pt x="405207" y="1166813"/>
                  </a:cubicBezTo>
                  <a:cubicBezTo>
                    <a:pt x="409970" y="1168718"/>
                    <a:pt x="419495" y="1169670"/>
                    <a:pt x="417590" y="1172528"/>
                  </a:cubicBezTo>
                  <a:cubicBezTo>
                    <a:pt x="415685" y="1172528"/>
                    <a:pt x="406160" y="1170623"/>
                    <a:pt x="409970" y="1172528"/>
                  </a:cubicBezTo>
                  <a:cubicBezTo>
                    <a:pt x="418542" y="1173480"/>
                    <a:pt x="424257" y="1176338"/>
                    <a:pt x="429020" y="1174433"/>
                  </a:cubicBezTo>
                  <a:cubicBezTo>
                    <a:pt x="434735" y="1177290"/>
                    <a:pt x="427115" y="1178243"/>
                    <a:pt x="432830" y="1180148"/>
                  </a:cubicBezTo>
                  <a:cubicBezTo>
                    <a:pt x="434735" y="1180148"/>
                    <a:pt x="433782" y="1177290"/>
                    <a:pt x="436640" y="1177290"/>
                  </a:cubicBezTo>
                  <a:cubicBezTo>
                    <a:pt x="438545" y="1179195"/>
                    <a:pt x="453785" y="1186815"/>
                    <a:pt x="447117" y="1181100"/>
                  </a:cubicBezTo>
                  <a:cubicBezTo>
                    <a:pt x="453785" y="1183005"/>
                    <a:pt x="454737" y="1183958"/>
                    <a:pt x="463310" y="1185863"/>
                  </a:cubicBezTo>
                  <a:cubicBezTo>
                    <a:pt x="463310" y="1184910"/>
                    <a:pt x="463310" y="1183005"/>
                    <a:pt x="465215" y="1183005"/>
                  </a:cubicBezTo>
                  <a:cubicBezTo>
                    <a:pt x="477597" y="1186815"/>
                    <a:pt x="489980" y="1188720"/>
                    <a:pt x="501410" y="1189673"/>
                  </a:cubicBezTo>
                  <a:cubicBezTo>
                    <a:pt x="512840" y="1190625"/>
                    <a:pt x="524270" y="1192530"/>
                    <a:pt x="535700" y="1194435"/>
                  </a:cubicBezTo>
                  <a:cubicBezTo>
                    <a:pt x="536652" y="1193483"/>
                    <a:pt x="533795" y="1192530"/>
                    <a:pt x="535700" y="1191578"/>
                  </a:cubicBezTo>
                  <a:cubicBezTo>
                    <a:pt x="544272" y="1193483"/>
                    <a:pt x="550940" y="1194435"/>
                    <a:pt x="557607" y="1191578"/>
                  </a:cubicBezTo>
                  <a:cubicBezTo>
                    <a:pt x="557607" y="1192530"/>
                    <a:pt x="556655" y="1193483"/>
                    <a:pt x="555702" y="1193483"/>
                  </a:cubicBezTo>
                  <a:cubicBezTo>
                    <a:pt x="562370" y="1192530"/>
                    <a:pt x="569990" y="1194435"/>
                    <a:pt x="575705" y="1196340"/>
                  </a:cubicBezTo>
                  <a:cubicBezTo>
                    <a:pt x="570942" y="1199198"/>
                    <a:pt x="563322" y="1196340"/>
                    <a:pt x="561417" y="1201103"/>
                  </a:cubicBezTo>
                  <a:cubicBezTo>
                    <a:pt x="571895" y="1201103"/>
                    <a:pt x="576657" y="1194435"/>
                    <a:pt x="589040" y="1196340"/>
                  </a:cubicBezTo>
                  <a:cubicBezTo>
                    <a:pt x="590945" y="1194435"/>
                    <a:pt x="585230" y="1193483"/>
                    <a:pt x="589040" y="1193483"/>
                  </a:cubicBezTo>
                  <a:cubicBezTo>
                    <a:pt x="593802" y="1194435"/>
                    <a:pt x="594755" y="1194435"/>
                    <a:pt x="598565" y="1192530"/>
                  </a:cubicBezTo>
                  <a:cubicBezTo>
                    <a:pt x="598565" y="1195388"/>
                    <a:pt x="603327" y="1195388"/>
                    <a:pt x="606185" y="1196340"/>
                  </a:cubicBezTo>
                  <a:cubicBezTo>
                    <a:pt x="618567" y="1192530"/>
                    <a:pt x="630950" y="1197293"/>
                    <a:pt x="641427" y="1191578"/>
                  </a:cubicBezTo>
                  <a:cubicBezTo>
                    <a:pt x="647142" y="1191578"/>
                    <a:pt x="654762" y="1191578"/>
                    <a:pt x="661430" y="1191578"/>
                  </a:cubicBezTo>
                  <a:cubicBezTo>
                    <a:pt x="668097" y="1190625"/>
                    <a:pt x="675717" y="1189673"/>
                    <a:pt x="683337" y="1188720"/>
                  </a:cubicBezTo>
                  <a:cubicBezTo>
                    <a:pt x="697625" y="1185863"/>
                    <a:pt x="710960" y="1183005"/>
                    <a:pt x="720485" y="1179195"/>
                  </a:cubicBezTo>
                  <a:cubicBezTo>
                    <a:pt x="722390" y="1181100"/>
                    <a:pt x="729057" y="1178243"/>
                    <a:pt x="729057" y="1181100"/>
                  </a:cubicBezTo>
                  <a:cubicBezTo>
                    <a:pt x="736677" y="1176338"/>
                    <a:pt x="743345" y="1179195"/>
                    <a:pt x="748107" y="1174433"/>
                  </a:cubicBezTo>
                  <a:cubicBezTo>
                    <a:pt x="746202" y="1174433"/>
                    <a:pt x="744297" y="1175385"/>
                    <a:pt x="744297" y="1173480"/>
                  </a:cubicBezTo>
                  <a:cubicBezTo>
                    <a:pt x="748107" y="1171575"/>
                    <a:pt x="748107" y="1171575"/>
                    <a:pt x="754775" y="1169670"/>
                  </a:cubicBezTo>
                  <a:cubicBezTo>
                    <a:pt x="755727" y="1170623"/>
                    <a:pt x="755727" y="1172528"/>
                    <a:pt x="758585" y="1171575"/>
                  </a:cubicBezTo>
                  <a:cubicBezTo>
                    <a:pt x="761442" y="1164908"/>
                    <a:pt x="775730" y="1166813"/>
                    <a:pt x="782397" y="1165860"/>
                  </a:cubicBezTo>
                  <a:cubicBezTo>
                    <a:pt x="782397" y="1163955"/>
                    <a:pt x="779540" y="1164908"/>
                    <a:pt x="778587" y="1163955"/>
                  </a:cubicBezTo>
                  <a:cubicBezTo>
                    <a:pt x="784302" y="1162050"/>
                    <a:pt x="794780" y="1157288"/>
                    <a:pt x="797637" y="1161098"/>
                  </a:cubicBezTo>
                  <a:cubicBezTo>
                    <a:pt x="793827" y="1163003"/>
                    <a:pt x="790970" y="1160145"/>
                    <a:pt x="790017" y="1163003"/>
                  </a:cubicBezTo>
                  <a:cubicBezTo>
                    <a:pt x="791922" y="1162050"/>
                    <a:pt x="791922" y="1163955"/>
                    <a:pt x="793827" y="1163955"/>
                  </a:cubicBezTo>
                  <a:cubicBezTo>
                    <a:pt x="808115" y="1153478"/>
                    <a:pt x="830022" y="1146810"/>
                    <a:pt x="840500" y="1143953"/>
                  </a:cubicBezTo>
                  <a:cubicBezTo>
                    <a:pt x="844310" y="1142048"/>
                    <a:pt x="845262" y="1139190"/>
                    <a:pt x="846215" y="1138238"/>
                  </a:cubicBezTo>
                  <a:cubicBezTo>
                    <a:pt x="850977" y="1136333"/>
                    <a:pt x="855740" y="1138238"/>
                    <a:pt x="862407" y="1133475"/>
                  </a:cubicBezTo>
                  <a:cubicBezTo>
                    <a:pt x="861455" y="1134428"/>
                    <a:pt x="864312" y="1132523"/>
                    <a:pt x="868122" y="1130618"/>
                  </a:cubicBezTo>
                  <a:cubicBezTo>
                    <a:pt x="869075" y="1129665"/>
                    <a:pt x="883362" y="1121093"/>
                    <a:pt x="888125" y="1122045"/>
                  </a:cubicBezTo>
                  <a:cubicBezTo>
                    <a:pt x="890030" y="1123950"/>
                    <a:pt x="877647" y="1128713"/>
                    <a:pt x="882410" y="1127760"/>
                  </a:cubicBezTo>
                  <a:cubicBezTo>
                    <a:pt x="887172" y="1124903"/>
                    <a:pt x="888125" y="1122998"/>
                    <a:pt x="893840" y="1122045"/>
                  </a:cubicBezTo>
                  <a:cubicBezTo>
                    <a:pt x="891935" y="1120140"/>
                    <a:pt x="893840" y="1119188"/>
                    <a:pt x="895745" y="1117283"/>
                  </a:cubicBezTo>
                  <a:cubicBezTo>
                    <a:pt x="897650" y="1116330"/>
                    <a:pt x="900507" y="1115378"/>
                    <a:pt x="902412" y="1115378"/>
                  </a:cubicBezTo>
                  <a:cubicBezTo>
                    <a:pt x="898602" y="1119188"/>
                    <a:pt x="892887" y="1122045"/>
                    <a:pt x="891935" y="1125855"/>
                  </a:cubicBezTo>
                  <a:cubicBezTo>
                    <a:pt x="900507" y="1121093"/>
                    <a:pt x="912890" y="1107758"/>
                    <a:pt x="915747" y="1114425"/>
                  </a:cubicBezTo>
                  <a:cubicBezTo>
                    <a:pt x="915747" y="1113473"/>
                    <a:pt x="917652" y="1112520"/>
                    <a:pt x="918605" y="1112520"/>
                  </a:cubicBezTo>
                  <a:cubicBezTo>
                    <a:pt x="913842" y="1117283"/>
                    <a:pt x="917652" y="1117283"/>
                    <a:pt x="913842" y="1122045"/>
                  </a:cubicBezTo>
                  <a:cubicBezTo>
                    <a:pt x="920510" y="1113473"/>
                    <a:pt x="929082" y="1109663"/>
                    <a:pt x="936702" y="1105853"/>
                  </a:cubicBezTo>
                  <a:cubicBezTo>
                    <a:pt x="944322" y="1101090"/>
                    <a:pt x="952895" y="1097280"/>
                    <a:pt x="956705" y="1087755"/>
                  </a:cubicBezTo>
                  <a:cubicBezTo>
                    <a:pt x="957657" y="1088708"/>
                    <a:pt x="956705" y="1090613"/>
                    <a:pt x="957657" y="1091565"/>
                  </a:cubicBezTo>
                  <a:cubicBezTo>
                    <a:pt x="961467" y="1088708"/>
                    <a:pt x="959562" y="1086803"/>
                    <a:pt x="965277" y="1083945"/>
                  </a:cubicBezTo>
                  <a:cubicBezTo>
                    <a:pt x="966230" y="1084898"/>
                    <a:pt x="968135" y="1083945"/>
                    <a:pt x="968135" y="1085850"/>
                  </a:cubicBezTo>
                  <a:cubicBezTo>
                    <a:pt x="970992" y="1082993"/>
                    <a:pt x="974802" y="1080135"/>
                    <a:pt x="975755" y="1078230"/>
                  </a:cubicBezTo>
                  <a:cubicBezTo>
                    <a:pt x="970040" y="1082993"/>
                    <a:pt x="967182" y="1082993"/>
                    <a:pt x="964325" y="1082040"/>
                  </a:cubicBezTo>
                  <a:cubicBezTo>
                    <a:pt x="973850" y="1076325"/>
                    <a:pt x="974802" y="1070610"/>
                    <a:pt x="985280" y="1067753"/>
                  </a:cubicBezTo>
                  <a:cubicBezTo>
                    <a:pt x="979565" y="1070610"/>
                    <a:pt x="983375" y="1072515"/>
                    <a:pt x="977660" y="1075373"/>
                  </a:cubicBezTo>
                  <a:cubicBezTo>
                    <a:pt x="980517" y="1076325"/>
                    <a:pt x="981470" y="1079183"/>
                    <a:pt x="985280" y="1075373"/>
                  </a:cubicBezTo>
                  <a:cubicBezTo>
                    <a:pt x="984327" y="1074420"/>
                    <a:pt x="983375" y="1073468"/>
                    <a:pt x="984327" y="1071563"/>
                  </a:cubicBezTo>
                  <a:cubicBezTo>
                    <a:pt x="985280" y="1075373"/>
                    <a:pt x="1003377" y="1063943"/>
                    <a:pt x="1010045" y="1057275"/>
                  </a:cubicBezTo>
                  <a:cubicBezTo>
                    <a:pt x="1009092" y="1053465"/>
                    <a:pt x="1005282" y="1058228"/>
                    <a:pt x="1004330" y="1055370"/>
                  </a:cubicBezTo>
                  <a:cubicBezTo>
                    <a:pt x="1006235" y="1054418"/>
                    <a:pt x="1009092" y="1052513"/>
                    <a:pt x="1011950" y="1049655"/>
                  </a:cubicBezTo>
                  <a:cubicBezTo>
                    <a:pt x="1010997" y="1053465"/>
                    <a:pt x="1010997" y="1052513"/>
                    <a:pt x="1013855" y="1054418"/>
                  </a:cubicBezTo>
                  <a:cubicBezTo>
                    <a:pt x="1017665" y="1051560"/>
                    <a:pt x="1013855" y="1050608"/>
                    <a:pt x="1016712" y="1048703"/>
                  </a:cubicBezTo>
                  <a:cubicBezTo>
                    <a:pt x="1018617" y="1051560"/>
                    <a:pt x="1024332" y="1043940"/>
                    <a:pt x="1026237" y="1044893"/>
                  </a:cubicBezTo>
                  <a:cubicBezTo>
                    <a:pt x="1029095" y="1038225"/>
                    <a:pt x="1032905" y="1038225"/>
                    <a:pt x="1032905" y="1041083"/>
                  </a:cubicBezTo>
                  <a:cubicBezTo>
                    <a:pt x="1035762" y="1035368"/>
                    <a:pt x="1037667" y="1034415"/>
                    <a:pt x="1039572" y="1029653"/>
                  </a:cubicBezTo>
                  <a:cubicBezTo>
                    <a:pt x="1042430" y="1028700"/>
                    <a:pt x="1040525" y="1030605"/>
                    <a:pt x="1041477" y="1031558"/>
                  </a:cubicBezTo>
                  <a:cubicBezTo>
                    <a:pt x="1046240" y="1025843"/>
                    <a:pt x="1045287" y="1026795"/>
                    <a:pt x="1050050" y="1024890"/>
                  </a:cubicBezTo>
                  <a:cubicBezTo>
                    <a:pt x="1051002" y="1022985"/>
                    <a:pt x="1051002" y="1020128"/>
                    <a:pt x="1051955" y="1018223"/>
                  </a:cubicBezTo>
                  <a:cubicBezTo>
                    <a:pt x="1054812" y="1017270"/>
                    <a:pt x="1056717" y="1013460"/>
                    <a:pt x="1054812" y="1019175"/>
                  </a:cubicBezTo>
                  <a:cubicBezTo>
                    <a:pt x="1068147" y="1007745"/>
                    <a:pt x="1064337" y="997268"/>
                    <a:pt x="1071957" y="991553"/>
                  </a:cubicBezTo>
                  <a:cubicBezTo>
                    <a:pt x="1068147" y="986790"/>
                    <a:pt x="1074815" y="982980"/>
                    <a:pt x="1080530" y="980123"/>
                  </a:cubicBezTo>
                  <a:cubicBezTo>
                    <a:pt x="1080530" y="977265"/>
                    <a:pt x="1075767" y="981075"/>
                    <a:pt x="1077672" y="978218"/>
                  </a:cubicBezTo>
                  <a:cubicBezTo>
                    <a:pt x="1081482" y="976313"/>
                    <a:pt x="1084340" y="973455"/>
                    <a:pt x="1087197" y="967740"/>
                  </a:cubicBezTo>
                  <a:cubicBezTo>
                    <a:pt x="1090055" y="968693"/>
                    <a:pt x="1088150" y="971550"/>
                    <a:pt x="1088150" y="972503"/>
                  </a:cubicBezTo>
                  <a:cubicBezTo>
                    <a:pt x="1089102" y="968693"/>
                    <a:pt x="1093865" y="965835"/>
                    <a:pt x="1092912" y="964883"/>
                  </a:cubicBezTo>
                  <a:cubicBezTo>
                    <a:pt x="1091007" y="966788"/>
                    <a:pt x="1090055" y="966788"/>
                    <a:pt x="1088150" y="966788"/>
                  </a:cubicBezTo>
                  <a:cubicBezTo>
                    <a:pt x="1090055" y="963930"/>
                    <a:pt x="1090055" y="962025"/>
                    <a:pt x="1092912" y="959168"/>
                  </a:cubicBezTo>
                  <a:lnTo>
                    <a:pt x="1094817" y="961073"/>
                  </a:lnTo>
                  <a:cubicBezTo>
                    <a:pt x="1099580" y="947738"/>
                    <a:pt x="1113867" y="935355"/>
                    <a:pt x="1113867" y="928688"/>
                  </a:cubicBezTo>
                  <a:cubicBezTo>
                    <a:pt x="1115772" y="923925"/>
                    <a:pt x="1117677" y="926783"/>
                    <a:pt x="1119582" y="924878"/>
                  </a:cubicBezTo>
                  <a:cubicBezTo>
                    <a:pt x="1118630" y="923925"/>
                    <a:pt x="1117677" y="924878"/>
                    <a:pt x="1116725" y="924878"/>
                  </a:cubicBezTo>
                  <a:cubicBezTo>
                    <a:pt x="1117677" y="921068"/>
                    <a:pt x="1131965" y="908685"/>
                    <a:pt x="1123392" y="914400"/>
                  </a:cubicBezTo>
                  <a:cubicBezTo>
                    <a:pt x="1127202" y="908685"/>
                    <a:pt x="1131012" y="907733"/>
                    <a:pt x="1131965" y="902970"/>
                  </a:cubicBezTo>
                  <a:cubicBezTo>
                    <a:pt x="1130060" y="905828"/>
                    <a:pt x="1128155" y="904875"/>
                    <a:pt x="1130060" y="902018"/>
                  </a:cubicBezTo>
                  <a:cubicBezTo>
                    <a:pt x="1130060" y="904875"/>
                    <a:pt x="1131965" y="903923"/>
                    <a:pt x="1133870" y="900113"/>
                  </a:cubicBezTo>
                  <a:cubicBezTo>
                    <a:pt x="1133870" y="898208"/>
                    <a:pt x="1134822" y="895350"/>
                    <a:pt x="1135775" y="892493"/>
                  </a:cubicBezTo>
                  <a:cubicBezTo>
                    <a:pt x="1135775" y="897255"/>
                    <a:pt x="1140537" y="886778"/>
                    <a:pt x="1141490" y="884873"/>
                  </a:cubicBezTo>
                  <a:cubicBezTo>
                    <a:pt x="1140537" y="885825"/>
                    <a:pt x="1139585" y="887730"/>
                    <a:pt x="1139585" y="886778"/>
                  </a:cubicBezTo>
                  <a:cubicBezTo>
                    <a:pt x="1140537" y="883920"/>
                    <a:pt x="1143395" y="876300"/>
                    <a:pt x="1146252" y="874395"/>
                  </a:cubicBezTo>
                  <a:cubicBezTo>
                    <a:pt x="1147205" y="875348"/>
                    <a:pt x="1143395" y="880110"/>
                    <a:pt x="1144347" y="880110"/>
                  </a:cubicBezTo>
                  <a:cubicBezTo>
                    <a:pt x="1148157" y="876300"/>
                    <a:pt x="1147205" y="873443"/>
                    <a:pt x="1149110" y="868680"/>
                  </a:cubicBezTo>
                  <a:cubicBezTo>
                    <a:pt x="1154825" y="868680"/>
                    <a:pt x="1152920" y="853440"/>
                    <a:pt x="1158635" y="854393"/>
                  </a:cubicBezTo>
                  <a:cubicBezTo>
                    <a:pt x="1154825" y="859155"/>
                    <a:pt x="1153872" y="864870"/>
                    <a:pt x="1152920" y="869633"/>
                  </a:cubicBezTo>
                  <a:cubicBezTo>
                    <a:pt x="1151967" y="874395"/>
                    <a:pt x="1151015" y="878205"/>
                    <a:pt x="1146252" y="880110"/>
                  </a:cubicBezTo>
                  <a:cubicBezTo>
                    <a:pt x="1150062" y="882968"/>
                    <a:pt x="1145300" y="885825"/>
                    <a:pt x="1142442" y="892493"/>
                  </a:cubicBezTo>
                  <a:cubicBezTo>
                    <a:pt x="1145300" y="892493"/>
                    <a:pt x="1142442" y="895350"/>
                    <a:pt x="1143395" y="896303"/>
                  </a:cubicBezTo>
                  <a:cubicBezTo>
                    <a:pt x="1148157" y="890588"/>
                    <a:pt x="1145300" y="891540"/>
                    <a:pt x="1145300" y="889635"/>
                  </a:cubicBezTo>
                  <a:cubicBezTo>
                    <a:pt x="1147205" y="888683"/>
                    <a:pt x="1148157" y="884873"/>
                    <a:pt x="1150062" y="886778"/>
                  </a:cubicBezTo>
                  <a:cubicBezTo>
                    <a:pt x="1149110" y="888683"/>
                    <a:pt x="1147205" y="890588"/>
                    <a:pt x="1148157" y="891540"/>
                  </a:cubicBezTo>
                  <a:cubicBezTo>
                    <a:pt x="1151015" y="885825"/>
                    <a:pt x="1153872" y="882968"/>
                    <a:pt x="1155777" y="882968"/>
                  </a:cubicBezTo>
                  <a:cubicBezTo>
                    <a:pt x="1156730" y="879158"/>
                    <a:pt x="1158635" y="876300"/>
                    <a:pt x="1161492" y="871538"/>
                  </a:cubicBezTo>
                  <a:cubicBezTo>
                    <a:pt x="1163397" y="867728"/>
                    <a:pt x="1166255" y="862013"/>
                    <a:pt x="1170065" y="854393"/>
                  </a:cubicBezTo>
                  <a:cubicBezTo>
                    <a:pt x="1170065" y="851535"/>
                    <a:pt x="1167207" y="855345"/>
                    <a:pt x="1168160" y="850583"/>
                  </a:cubicBezTo>
                  <a:cubicBezTo>
                    <a:pt x="1180542" y="833438"/>
                    <a:pt x="1182447" y="813435"/>
                    <a:pt x="1189115" y="799148"/>
                  </a:cubicBezTo>
                  <a:cubicBezTo>
                    <a:pt x="1188162" y="795338"/>
                    <a:pt x="1183400" y="800100"/>
                    <a:pt x="1186257" y="793433"/>
                  </a:cubicBezTo>
                  <a:cubicBezTo>
                    <a:pt x="1189115" y="790575"/>
                    <a:pt x="1190067" y="791528"/>
                    <a:pt x="1191020" y="793433"/>
                  </a:cubicBezTo>
                  <a:cubicBezTo>
                    <a:pt x="1192925" y="779145"/>
                    <a:pt x="1200545" y="771525"/>
                    <a:pt x="1205307" y="756285"/>
                  </a:cubicBezTo>
                  <a:cubicBezTo>
                    <a:pt x="1200545" y="748665"/>
                    <a:pt x="1211975" y="728663"/>
                    <a:pt x="1209117" y="718185"/>
                  </a:cubicBezTo>
                  <a:cubicBezTo>
                    <a:pt x="1208165" y="725805"/>
                    <a:pt x="1206260" y="734378"/>
                    <a:pt x="1202450" y="737235"/>
                  </a:cubicBezTo>
                  <a:cubicBezTo>
                    <a:pt x="1201497" y="730568"/>
                    <a:pt x="1204355" y="713423"/>
                    <a:pt x="1209117" y="716280"/>
                  </a:cubicBezTo>
                  <a:cubicBezTo>
                    <a:pt x="1208165" y="707708"/>
                    <a:pt x="1215785" y="701040"/>
                    <a:pt x="1211975" y="697230"/>
                  </a:cubicBezTo>
                  <a:cubicBezTo>
                    <a:pt x="1217690" y="696278"/>
                    <a:pt x="1220547" y="679133"/>
                    <a:pt x="1220547" y="668655"/>
                  </a:cubicBezTo>
                  <a:cubicBezTo>
                    <a:pt x="1220547" y="670560"/>
                    <a:pt x="1221500" y="666750"/>
                    <a:pt x="1222452" y="662940"/>
                  </a:cubicBezTo>
                  <a:cubicBezTo>
                    <a:pt x="1223405" y="652463"/>
                    <a:pt x="1225310" y="641033"/>
                    <a:pt x="1226262" y="629603"/>
                  </a:cubicBezTo>
                  <a:cubicBezTo>
                    <a:pt x="1226262" y="621030"/>
                    <a:pt x="1226262" y="611505"/>
                    <a:pt x="1226262" y="603885"/>
                  </a:cubicBezTo>
                  <a:cubicBezTo>
                    <a:pt x="1227215" y="603885"/>
                    <a:pt x="1228167" y="603885"/>
                    <a:pt x="1229120" y="603885"/>
                  </a:cubicBezTo>
                  <a:cubicBezTo>
                    <a:pt x="1228167" y="594360"/>
                    <a:pt x="1228167" y="584835"/>
                    <a:pt x="1227215" y="575310"/>
                  </a:cubicBezTo>
                  <a:cubicBezTo>
                    <a:pt x="1227215" y="575310"/>
                    <a:pt x="1227215" y="575310"/>
                    <a:pt x="1228167" y="575310"/>
                  </a:cubicBezTo>
                  <a:cubicBezTo>
                    <a:pt x="1227215" y="570548"/>
                    <a:pt x="1227215" y="568643"/>
                    <a:pt x="1226262" y="564833"/>
                  </a:cubicBezTo>
                  <a:cubicBezTo>
                    <a:pt x="1226262" y="561975"/>
                    <a:pt x="1225310" y="558165"/>
                    <a:pt x="1225310" y="555308"/>
                  </a:cubicBezTo>
                  <a:cubicBezTo>
                    <a:pt x="1227215" y="551498"/>
                    <a:pt x="1228167" y="543878"/>
                    <a:pt x="1228167" y="540068"/>
                  </a:cubicBezTo>
                  <a:cubicBezTo>
                    <a:pt x="1228167" y="542925"/>
                    <a:pt x="1230072" y="541973"/>
                    <a:pt x="1230072" y="545783"/>
                  </a:cubicBezTo>
                  <a:cubicBezTo>
                    <a:pt x="1229120" y="552450"/>
                    <a:pt x="1229120" y="561023"/>
                    <a:pt x="1231977" y="565785"/>
                  </a:cubicBezTo>
                  <a:cubicBezTo>
                    <a:pt x="1231025" y="568643"/>
                    <a:pt x="1231025" y="568643"/>
                    <a:pt x="1229120" y="567690"/>
                  </a:cubicBezTo>
                  <a:cubicBezTo>
                    <a:pt x="1231025" y="585788"/>
                    <a:pt x="1228167" y="600075"/>
                    <a:pt x="1231977" y="616268"/>
                  </a:cubicBezTo>
                  <a:cubicBezTo>
                    <a:pt x="1229120" y="612458"/>
                    <a:pt x="1229120" y="631508"/>
                    <a:pt x="1231977" y="627698"/>
                  </a:cubicBezTo>
                  <a:cubicBezTo>
                    <a:pt x="1230072" y="638175"/>
                    <a:pt x="1227215" y="651510"/>
                    <a:pt x="1226262" y="664845"/>
                  </a:cubicBezTo>
                  <a:cubicBezTo>
                    <a:pt x="1225310" y="671513"/>
                    <a:pt x="1225310" y="678180"/>
                    <a:pt x="1225310" y="684848"/>
                  </a:cubicBezTo>
                  <a:cubicBezTo>
                    <a:pt x="1225310" y="687705"/>
                    <a:pt x="1225310" y="690563"/>
                    <a:pt x="1225310" y="694373"/>
                  </a:cubicBezTo>
                  <a:cubicBezTo>
                    <a:pt x="1225310" y="697230"/>
                    <a:pt x="1225310" y="700088"/>
                    <a:pt x="1225310" y="701993"/>
                  </a:cubicBezTo>
                  <a:cubicBezTo>
                    <a:pt x="1226262" y="694373"/>
                    <a:pt x="1231025" y="680085"/>
                    <a:pt x="1229120" y="673418"/>
                  </a:cubicBezTo>
                  <a:cubicBezTo>
                    <a:pt x="1231977" y="677228"/>
                    <a:pt x="1231025" y="666750"/>
                    <a:pt x="1229120" y="665798"/>
                  </a:cubicBezTo>
                  <a:lnTo>
                    <a:pt x="1231977" y="665798"/>
                  </a:lnTo>
                  <a:cubicBezTo>
                    <a:pt x="1243407" y="643890"/>
                    <a:pt x="1243407" y="608648"/>
                    <a:pt x="1244360" y="573405"/>
                  </a:cubicBezTo>
                  <a:close/>
                  <a:moveTo>
                    <a:pt x="1015760" y="133350"/>
                  </a:moveTo>
                  <a:cubicBezTo>
                    <a:pt x="1018617" y="132398"/>
                    <a:pt x="1020522" y="136208"/>
                    <a:pt x="1021475" y="138113"/>
                  </a:cubicBezTo>
                  <a:cubicBezTo>
                    <a:pt x="1020522" y="139065"/>
                    <a:pt x="1016712" y="134303"/>
                    <a:pt x="1015760" y="133350"/>
                  </a:cubicBezTo>
                  <a:close/>
                  <a:moveTo>
                    <a:pt x="348057" y="1113473"/>
                  </a:moveTo>
                  <a:cubicBezTo>
                    <a:pt x="348057" y="1109663"/>
                    <a:pt x="354725" y="1115378"/>
                    <a:pt x="355677" y="1114425"/>
                  </a:cubicBezTo>
                  <a:cubicBezTo>
                    <a:pt x="358535" y="1117283"/>
                    <a:pt x="351867" y="1115378"/>
                    <a:pt x="348057" y="1113473"/>
                  </a:cubicBezTo>
                  <a:close/>
                  <a:moveTo>
                    <a:pt x="393777" y="1141095"/>
                  </a:moveTo>
                  <a:cubicBezTo>
                    <a:pt x="395682" y="1137285"/>
                    <a:pt x="398540" y="1142048"/>
                    <a:pt x="403302" y="1143953"/>
                  </a:cubicBezTo>
                  <a:cubicBezTo>
                    <a:pt x="403302" y="1144905"/>
                    <a:pt x="397587" y="1141095"/>
                    <a:pt x="393777" y="1141095"/>
                  </a:cubicBezTo>
                  <a:close/>
                  <a:moveTo>
                    <a:pt x="406160" y="1128713"/>
                  </a:moveTo>
                  <a:cubicBezTo>
                    <a:pt x="407112" y="1126808"/>
                    <a:pt x="412827" y="1128713"/>
                    <a:pt x="414732" y="1130618"/>
                  </a:cubicBezTo>
                  <a:cubicBezTo>
                    <a:pt x="413780" y="1132523"/>
                    <a:pt x="408065" y="1128713"/>
                    <a:pt x="406160" y="1128713"/>
                  </a:cubicBezTo>
                  <a:close/>
                  <a:moveTo>
                    <a:pt x="505220" y="1169670"/>
                  </a:moveTo>
                  <a:cubicBezTo>
                    <a:pt x="506172" y="1169670"/>
                    <a:pt x="509030" y="1169670"/>
                    <a:pt x="510935" y="1169670"/>
                  </a:cubicBezTo>
                  <a:cubicBezTo>
                    <a:pt x="510935" y="1170623"/>
                    <a:pt x="509982" y="1171575"/>
                    <a:pt x="511887" y="1172528"/>
                  </a:cubicBezTo>
                  <a:cubicBezTo>
                    <a:pt x="510935" y="1173480"/>
                    <a:pt x="503315" y="1171575"/>
                    <a:pt x="505220" y="1169670"/>
                  </a:cubicBezTo>
                  <a:close/>
                  <a:moveTo>
                    <a:pt x="551892" y="1178243"/>
                  </a:moveTo>
                  <a:cubicBezTo>
                    <a:pt x="550940" y="1176338"/>
                    <a:pt x="554750" y="1176338"/>
                    <a:pt x="554750" y="1175385"/>
                  </a:cubicBezTo>
                  <a:cubicBezTo>
                    <a:pt x="543320" y="1172528"/>
                    <a:pt x="530937" y="1174433"/>
                    <a:pt x="527127" y="1167765"/>
                  </a:cubicBezTo>
                  <a:cubicBezTo>
                    <a:pt x="537605" y="1170623"/>
                    <a:pt x="541415" y="1168718"/>
                    <a:pt x="549035" y="1166813"/>
                  </a:cubicBezTo>
                  <a:cubicBezTo>
                    <a:pt x="550940" y="1167765"/>
                    <a:pt x="551892" y="1168718"/>
                    <a:pt x="554750" y="1169670"/>
                  </a:cubicBezTo>
                  <a:cubicBezTo>
                    <a:pt x="552845" y="1171575"/>
                    <a:pt x="550940" y="1170623"/>
                    <a:pt x="547130" y="1169670"/>
                  </a:cubicBezTo>
                  <a:cubicBezTo>
                    <a:pt x="548082" y="1172528"/>
                    <a:pt x="551892" y="1174433"/>
                    <a:pt x="558560" y="1175385"/>
                  </a:cubicBezTo>
                  <a:cubicBezTo>
                    <a:pt x="560465" y="1178243"/>
                    <a:pt x="557607" y="1179195"/>
                    <a:pt x="551892" y="1178243"/>
                  </a:cubicBezTo>
                  <a:close/>
                  <a:moveTo>
                    <a:pt x="1183400" y="731520"/>
                  </a:moveTo>
                  <a:cubicBezTo>
                    <a:pt x="1185305" y="731520"/>
                    <a:pt x="1182447" y="736283"/>
                    <a:pt x="1182447" y="739140"/>
                  </a:cubicBezTo>
                  <a:cubicBezTo>
                    <a:pt x="1181495" y="738188"/>
                    <a:pt x="1181495" y="737235"/>
                    <a:pt x="1181495" y="736283"/>
                  </a:cubicBezTo>
                  <a:cubicBezTo>
                    <a:pt x="1181495" y="734378"/>
                    <a:pt x="1181495" y="733425"/>
                    <a:pt x="1183400" y="731520"/>
                  </a:cubicBezTo>
                  <a:cubicBezTo>
                    <a:pt x="1182447" y="731520"/>
                    <a:pt x="1182447" y="731520"/>
                    <a:pt x="1183400" y="731520"/>
                  </a:cubicBezTo>
                  <a:close/>
                  <a:moveTo>
                    <a:pt x="1170065" y="835343"/>
                  </a:moveTo>
                  <a:cubicBezTo>
                    <a:pt x="1167207" y="841058"/>
                    <a:pt x="1168160" y="840105"/>
                    <a:pt x="1165302" y="846773"/>
                  </a:cubicBezTo>
                  <a:cubicBezTo>
                    <a:pt x="1163397" y="848678"/>
                    <a:pt x="1160540" y="845820"/>
                    <a:pt x="1163397" y="841058"/>
                  </a:cubicBezTo>
                  <a:cubicBezTo>
                    <a:pt x="1165302" y="846773"/>
                    <a:pt x="1165302" y="834390"/>
                    <a:pt x="1170065" y="835343"/>
                  </a:cubicBezTo>
                  <a:close/>
                  <a:moveTo>
                    <a:pt x="779540" y="1134428"/>
                  </a:moveTo>
                  <a:cubicBezTo>
                    <a:pt x="779540" y="1136333"/>
                    <a:pt x="771920" y="1137285"/>
                    <a:pt x="769062" y="1139190"/>
                  </a:cubicBezTo>
                  <a:cubicBezTo>
                    <a:pt x="770015" y="1134428"/>
                    <a:pt x="773825" y="1136333"/>
                    <a:pt x="779540" y="1134428"/>
                  </a:cubicBezTo>
                  <a:close/>
                  <a:moveTo>
                    <a:pt x="703340" y="1168718"/>
                  </a:moveTo>
                  <a:cubicBezTo>
                    <a:pt x="694767" y="1169670"/>
                    <a:pt x="690957" y="1168718"/>
                    <a:pt x="682385" y="1167765"/>
                  </a:cubicBezTo>
                  <a:cubicBezTo>
                    <a:pt x="686195" y="1163955"/>
                    <a:pt x="694767" y="1165860"/>
                    <a:pt x="703340" y="1163003"/>
                  </a:cubicBezTo>
                  <a:cubicBezTo>
                    <a:pt x="704292" y="1164908"/>
                    <a:pt x="702387" y="1165860"/>
                    <a:pt x="703340" y="1168718"/>
                  </a:cubicBezTo>
                  <a:close/>
                  <a:moveTo>
                    <a:pt x="658572" y="1168718"/>
                  </a:moveTo>
                  <a:cubicBezTo>
                    <a:pt x="657620" y="1171575"/>
                    <a:pt x="653810" y="1168718"/>
                    <a:pt x="652857" y="1168718"/>
                  </a:cubicBezTo>
                  <a:cubicBezTo>
                    <a:pt x="651905" y="1166813"/>
                    <a:pt x="656667" y="1167765"/>
                    <a:pt x="656667" y="1165860"/>
                  </a:cubicBezTo>
                  <a:cubicBezTo>
                    <a:pt x="662382" y="1165860"/>
                    <a:pt x="653810" y="1169670"/>
                    <a:pt x="658572" y="1168718"/>
                  </a:cubicBezTo>
                  <a:close/>
                  <a:moveTo>
                    <a:pt x="676670" y="1167765"/>
                  </a:moveTo>
                  <a:cubicBezTo>
                    <a:pt x="675717" y="1169670"/>
                    <a:pt x="671907" y="1170623"/>
                    <a:pt x="671907" y="1172528"/>
                  </a:cubicBezTo>
                  <a:cubicBezTo>
                    <a:pt x="670002" y="1170623"/>
                    <a:pt x="659525" y="1174433"/>
                    <a:pt x="658572" y="1171575"/>
                  </a:cubicBezTo>
                  <a:cubicBezTo>
                    <a:pt x="664287" y="1173480"/>
                    <a:pt x="669050" y="1167765"/>
                    <a:pt x="676670" y="1167765"/>
                  </a:cubicBezTo>
                  <a:close/>
                  <a:moveTo>
                    <a:pt x="666192" y="1156335"/>
                  </a:moveTo>
                  <a:cubicBezTo>
                    <a:pt x="661430" y="1157288"/>
                    <a:pt x="657620" y="1159193"/>
                    <a:pt x="650000" y="1160145"/>
                  </a:cubicBezTo>
                  <a:cubicBezTo>
                    <a:pt x="646190" y="1156335"/>
                    <a:pt x="653810" y="1154430"/>
                    <a:pt x="661430" y="1152525"/>
                  </a:cubicBezTo>
                  <a:cubicBezTo>
                    <a:pt x="670002" y="1150620"/>
                    <a:pt x="680480" y="1149668"/>
                    <a:pt x="684290" y="1147763"/>
                  </a:cubicBezTo>
                  <a:cubicBezTo>
                    <a:pt x="690957" y="1148715"/>
                    <a:pt x="691910" y="1151573"/>
                    <a:pt x="684290" y="1154430"/>
                  </a:cubicBezTo>
                  <a:cubicBezTo>
                    <a:pt x="684290" y="1153478"/>
                    <a:pt x="685242" y="1153478"/>
                    <a:pt x="685242" y="1152525"/>
                  </a:cubicBezTo>
                  <a:cubicBezTo>
                    <a:pt x="675717" y="1154430"/>
                    <a:pt x="670002" y="1155383"/>
                    <a:pt x="666192" y="1156335"/>
                  </a:cubicBezTo>
                  <a:close/>
                  <a:moveTo>
                    <a:pt x="651905" y="1169670"/>
                  </a:moveTo>
                  <a:cubicBezTo>
                    <a:pt x="641427" y="1172528"/>
                    <a:pt x="616662" y="1172528"/>
                    <a:pt x="622377" y="1168718"/>
                  </a:cubicBezTo>
                  <a:cubicBezTo>
                    <a:pt x="629997" y="1171575"/>
                    <a:pt x="639522" y="1166813"/>
                    <a:pt x="651905" y="1169670"/>
                  </a:cubicBezTo>
                  <a:close/>
                  <a:moveTo>
                    <a:pt x="690957" y="1150620"/>
                  </a:moveTo>
                  <a:cubicBezTo>
                    <a:pt x="690005" y="1148715"/>
                    <a:pt x="693815" y="1147763"/>
                    <a:pt x="695720" y="1147763"/>
                  </a:cubicBezTo>
                  <a:cubicBezTo>
                    <a:pt x="696672" y="1149668"/>
                    <a:pt x="693815" y="1151573"/>
                    <a:pt x="690957" y="1150620"/>
                  </a:cubicBezTo>
                  <a:close/>
                  <a:moveTo>
                    <a:pt x="702387" y="1126808"/>
                  </a:moveTo>
                  <a:cubicBezTo>
                    <a:pt x="692862" y="1128713"/>
                    <a:pt x="682385" y="1129665"/>
                    <a:pt x="674765" y="1130618"/>
                  </a:cubicBezTo>
                  <a:cubicBezTo>
                    <a:pt x="671907" y="1131570"/>
                    <a:pt x="676670" y="1134428"/>
                    <a:pt x="679527" y="1133475"/>
                  </a:cubicBezTo>
                  <a:cubicBezTo>
                    <a:pt x="678575" y="1136333"/>
                    <a:pt x="673812" y="1134428"/>
                    <a:pt x="670955" y="1134428"/>
                  </a:cubicBezTo>
                  <a:cubicBezTo>
                    <a:pt x="670955" y="1133475"/>
                    <a:pt x="671907" y="1132523"/>
                    <a:pt x="671907" y="1130618"/>
                  </a:cubicBezTo>
                  <a:cubicBezTo>
                    <a:pt x="670955" y="1128713"/>
                    <a:pt x="665240" y="1131570"/>
                    <a:pt x="662382" y="1131570"/>
                  </a:cubicBezTo>
                  <a:cubicBezTo>
                    <a:pt x="670955" y="1125855"/>
                    <a:pt x="680480" y="1123950"/>
                    <a:pt x="690957" y="1122998"/>
                  </a:cubicBezTo>
                  <a:cubicBezTo>
                    <a:pt x="696672" y="1122045"/>
                    <a:pt x="701435" y="1122045"/>
                    <a:pt x="708102" y="1121093"/>
                  </a:cubicBezTo>
                  <a:cubicBezTo>
                    <a:pt x="713817" y="1120140"/>
                    <a:pt x="720485" y="1118235"/>
                    <a:pt x="727152" y="1116330"/>
                  </a:cubicBezTo>
                  <a:cubicBezTo>
                    <a:pt x="727152" y="1117283"/>
                    <a:pt x="727152" y="1118235"/>
                    <a:pt x="729057" y="1118235"/>
                  </a:cubicBezTo>
                  <a:cubicBezTo>
                    <a:pt x="725247" y="1120140"/>
                    <a:pt x="721437" y="1122045"/>
                    <a:pt x="716675" y="1122998"/>
                  </a:cubicBezTo>
                  <a:cubicBezTo>
                    <a:pt x="714770" y="1123950"/>
                    <a:pt x="711912" y="1123950"/>
                    <a:pt x="710007" y="1124903"/>
                  </a:cubicBezTo>
                  <a:cubicBezTo>
                    <a:pt x="707150" y="1125855"/>
                    <a:pt x="704292" y="1125855"/>
                    <a:pt x="702387" y="1126808"/>
                  </a:cubicBezTo>
                  <a:close/>
                  <a:moveTo>
                    <a:pt x="378537" y="1030605"/>
                  </a:moveTo>
                  <a:cubicBezTo>
                    <a:pt x="379490" y="1030605"/>
                    <a:pt x="379490" y="1030605"/>
                    <a:pt x="380442" y="1030605"/>
                  </a:cubicBezTo>
                  <a:cubicBezTo>
                    <a:pt x="380442" y="1030605"/>
                    <a:pt x="380442" y="1030605"/>
                    <a:pt x="380442" y="1030605"/>
                  </a:cubicBezTo>
                  <a:cubicBezTo>
                    <a:pt x="380442" y="1030605"/>
                    <a:pt x="380442" y="1030605"/>
                    <a:pt x="380442" y="1031558"/>
                  </a:cubicBezTo>
                  <a:cubicBezTo>
                    <a:pt x="378537" y="1031558"/>
                    <a:pt x="377585" y="1030605"/>
                    <a:pt x="377585" y="1030605"/>
                  </a:cubicBezTo>
                  <a:cubicBezTo>
                    <a:pt x="377585" y="1030605"/>
                    <a:pt x="377585" y="1030605"/>
                    <a:pt x="378537" y="1030605"/>
                  </a:cubicBezTo>
                  <a:close/>
                  <a:moveTo>
                    <a:pt x="301385" y="998220"/>
                  </a:moveTo>
                  <a:cubicBezTo>
                    <a:pt x="301385" y="998220"/>
                    <a:pt x="300432" y="999173"/>
                    <a:pt x="300432" y="999173"/>
                  </a:cubicBezTo>
                  <a:cubicBezTo>
                    <a:pt x="300432" y="999173"/>
                    <a:pt x="299480" y="999173"/>
                    <a:pt x="299480" y="998220"/>
                  </a:cubicBezTo>
                  <a:cubicBezTo>
                    <a:pt x="299480" y="998220"/>
                    <a:pt x="299480" y="997268"/>
                    <a:pt x="300432" y="997268"/>
                  </a:cubicBezTo>
                  <a:cubicBezTo>
                    <a:pt x="300432" y="997268"/>
                    <a:pt x="300432" y="996315"/>
                    <a:pt x="301385" y="996315"/>
                  </a:cubicBezTo>
                  <a:lnTo>
                    <a:pt x="301385" y="996315"/>
                  </a:lnTo>
                  <a:lnTo>
                    <a:pt x="301385" y="996315"/>
                  </a:lnTo>
                  <a:cubicBezTo>
                    <a:pt x="300432" y="997268"/>
                    <a:pt x="301385" y="997268"/>
                    <a:pt x="301385" y="998220"/>
                  </a:cubicBezTo>
                  <a:close/>
                  <a:moveTo>
                    <a:pt x="545225" y="107633"/>
                  </a:moveTo>
                  <a:cubicBezTo>
                    <a:pt x="544272" y="108585"/>
                    <a:pt x="542367" y="109538"/>
                    <a:pt x="540462" y="109538"/>
                  </a:cubicBezTo>
                  <a:cubicBezTo>
                    <a:pt x="540462" y="109538"/>
                    <a:pt x="539510" y="109538"/>
                    <a:pt x="539510" y="109538"/>
                  </a:cubicBezTo>
                  <a:cubicBezTo>
                    <a:pt x="538557" y="109538"/>
                    <a:pt x="536652" y="109538"/>
                    <a:pt x="534747" y="109538"/>
                  </a:cubicBezTo>
                  <a:cubicBezTo>
                    <a:pt x="538557" y="108585"/>
                    <a:pt x="541415" y="107633"/>
                    <a:pt x="545225" y="107633"/>
                  </a:cubicBezTo>
                  <a:close/>
                  <a:moveTo>
                    <a:pt x="1209117" y="426720"/>
                  </a:moveTo>
                  <a:cubicBezTo>
                    <a:pt x="1210070" y="430530"/>
                    <a:pt x="1209117" y="431483"/>
                    <a:pt x="1208165" y="433388"/>
                  </a:cubicBezTo>
                  <a:cubicBezTo>
                    <a:pt x="1207212" y="429578"/>
                    <a:pt x="1206260" y="424815"/>
                    <a:pt x="1205307" y="420053"/>
                  </a:cubicBezTo>
                  <a:cubicBezTo>
                    <a:pt x="1205307" y="419100"/>
                    <a:pt x="1205307" y="418148"/>
                    <a:pt x="1205307" y="418148"/>
                  </a:cubicBezTo>
                  <a:cubicBezTo>
                    <a:pt x="1209117" y="427673"/>
                    <a:pt x="1205307" y="426720"/>
                    <a:pt x="1209117" y="426720"/>
                  </a:cubicBezTo>
                  <a:close/>
                  <a:moveTo>
                    <a:pt x="1211022" y="434340"/>
                  </a:moveTo>
                  <a:cubicBezTo>
                    <a:pt x="1211975" y="437198"/>
                    <a:pt x="1211975" y="439103"/>
                    <a:pt x="1211975" y="441008"/>
                  </a:cubicBezTo>
                  <a:cubicBezTo>
                    <a:pt x="1211975" y="441008"/>
                    <a:pt x="1211975" y="441008"/>
                    <a:pt x="1211022" y="441008"/>
                  </a:cubicBezTo>
                  <a:cubicBezTo>
                    <a:pt x="1210070" y="440055"/>
                    <a:pt x="1210070" y="439103"/>
                    <a:pt x="1209117" y="439103"/>
                  </a:cubicBezTo>
                  <a:cubicBezTo>
                    <a:pt x="1210070" y="436245"/>
                    <a:pt x="1209117" y="434340"/>
                    <a:pt x="1211022" y="434340"/>
                  </a:cubicBezTo>
                  <a:close/>
                  <a:moveTo>
                    <a:pt x="1206260" y="636270"/>
                  </a:moveTo>
                  <a:cubicBezTo>
                    <a:pt x="1206260" y="634365"/>
                    <a:pt x="1206260" y="632460"/>
                    <a:pt x="1205307" y="632460"/>
                  </a:cubicBezTo>
                  <a:cubicBezTo>
                    <a:pt x="1205307" y="628650"/>
                    <a:pt x="1206260" y="625793"/>
                    <a:pt x="1207212" y="622935"/>
                  </a:cubicBezTo>
                  <a:cubicBezTo>
                    <a:pt x="1208165" y="623888"/>
                    <a:pt x="1208165" y="624840"/>
                    <a:pt x="1209117" y="625793"/>
                  </a:cubicBezTo>
                  <a:cubicBezTo>
                    <a:pt x="1209117" y="623888"/>
                    <a:pt x="1209117" y="621983"/>
                    <a:pt x="1208165" y="620078"/>
                  </a:cubicBezTo>
                  <a:cubicBezTo>
                    <a:pt x="1208165" y="620078"/>
                    <a:pt x="1208165" y="619125"/>
                    <a:pt x="1208165" y="619125"/>
                  </a:cubicBezTo>
                  <a:cubicBezTo>
                    <a:pt x="1208165" y="619125"/>
                    <a:pt x="1208165" y="618173"/>
                    <a:pt x="1208165" y="618173"/>
                  </a:cubicBezTo>
                  <a:cubicBezTo>
                    <a:pt x="1208165" y="617220"/>
                    <a:pt x="1208165" y="617220"/>
                    <a:pt x="1209117" y="616268"/>
                  </a:cubicBezTo>
                  <a:cubicBezTo>
                    <a:pt x="1209117" y="619125"/>
                    <a:pt x="1211022" y="619125"/>
                    <a:pt x="1210070" y="623888"/>
                  </a:cubicBezTo>
                  <a:cubicBezTo>
                    <a:pt x="1204355" y="630555"/>
                    <a:pt x="1208165" y="626745"/>
                    <a:pt x="1206260" y="636270"/>
                  </a:cubicBezTo>
                  <a:close/>
                  <a:moveTo>
                    <a:pt x="705245" y="116205"/>
                  </a:moveTo>
                  <a:cubicBezTo>
                    <a:pt x="704292" y="116205"/>
                    <a:pt x="703340" y="116205"/>
                    <a:pt x="703340" y="116205"/>
                  </a:cubicBezTo>
                  <a:cubicBezTo>
                    <a:pt x="704292" y="115253"/>
                    <a:pt x="705245" y="115253"/>
                    <a:pt x="705245" y="116205"/>
                  </a:cubicBezTo>
                  <a:cubicBezTo>
                    <a:pt x="706197" y="115253"/>
                    <a:pt x="706197" y="116205"/>
                    <a:pt x="705245" y="116205"/>
                  </a:cubicBezTo>
                  <a:close/>
                  <a:moveTo>
                    <a:pt x="1093865" y="270510"/>
                  </a:moveTo>
                  <a:cubicBezTo>
                    <a:pt x="1091007" y="270510"/>
                    <a:pt x="1089102" y="269558"/>
                    <a:pt x="1089102" y="266700"/>
                  </a:cubicBezTo>
                  <a:cubicBezTo>
                    <a:pt x="1089102" y="266700"/>
                    <a:pt x="1089102" y="266700"/>
                    <a:pt x="1089102" y="266700"/>
                  </a:cubicBezTo>
                  <a:cubicBezTo>
                    <a:pt x="1091007" y="267653"/>
                    <a:pt x="1092912" y="268605"/>
                    <a:pt x="1093865" y="270510"/>
                  </a:cubicBezTo>
                  <a:close/>
                  <a:moveTo>
                    <a:pt x="1204355" y="589598"/>
                  </a:moveTo>
                  <a:cubicBezTo>
                    <a:pt x="1204355" y="586740"/>
                    <a:pt x="1204355" y="584835"/>
                    <a:pt x="1203402" y="581978"/>
                  </a:cubicBezTo>
                  <a:cubicBezTo>
                    <a:pt x="1203402" y="581978"/>
                    <a:pt x="1203402" y="581978"/>
                    <a:pt x="1203402" y="581025"/>
                  </a:cubicBezTo>
                  <a:cubicBezTo>
                    <a:pt x="1204355" y="579120"/>
                    <a:pt x="1205307" y="577215"/>
                    <a:pt x="1207212" y="576263"/>
                  </a:cubicBezTo>
                  <a:cubicBezTo>
                    <a:pt x="1207212" y="579120"/>
                    <a:pt x="1207212" y="581025"/>
                    <a:pt x="1207212" y="583883"/>
                  </a:cubicBezTo>
                  <a:cubicBezTo>
                    <a:pt x="1207212" y="589598"/>
                    <a:pt x="1208165" y="594360"/>
                    <a:pt x="1208165" y="600075"/>
                  </a:cubicBezTo>
                  <a:cubicBezTo>
                    <a:pt x="1207212" y="600075"/>
                    <a:pt x="1205307" y="600075"/>
                    <a:pt x="1205307" y="602933"/>
                  </a:cubicBezTo>
                  <a:cubicBezTo>
                    <a:pt x="1206260" y="602933"/>
                    <a:pt x="1208165" y="601980"/>
                    <a:pt x="1208165" y="604838"/>
                  </a:cubicBezTo>
                  <a:cubicBezTo>
                    <a:pt x="1207212" y="609600"/>
                    <a:pt x="1206260" y="613410"/>
                    <a:pt x="1205307" y="616268"/>
                  </a:cubicBezTo>
                  <a:cubicBezTo>
                    <a:pt x="1205307" y="608648"/>
                    <a:pt x="1205307" y="599123"/>
                    <a:pt x="1204355" y="589598"/>
                  </a:cubicBezTo>
                  <a:close/>
                  <a:moveTo>
                    <a:pt x="1207212" y="568643"/>
                  </a:moveTo>
                  <a:cubicBezTo>
                    <a:pt x="1207212" y="568643"/>
                    <a:pt x="1207212" y="569595"/>
                    <a:pt x="1207212" y="569595"/>
                  </a:cubicBezTo>
                  <a:cubicBezTo>
                    <a:pt x="1207212" y="569595"/>
                    <a:pt x="1207212" y="568643"/>
                    <a:pt x="1207212" y="568643"/>
                  </a:cubicBezTo>
                  <a:close/>
                  <a:moveTo>
                    <a:pt x="1128155" y="307658"/>
                  </a:moveTo>
                  <a:cubicBezTo>
                    <a:pt x="1126250" y="305753"/>
                    <a:pt x="1126250" y="302895"/>
                    <a:pt x="1129107" y="300990"/>
                  </a:cubicBezTo>
                  <a:cubicBezTo>
                    <a:pt x="1129107" y="300990"/>
                    <a:pt x="1129107" y="300990"/>
                    <a:pt x="1130060" y="300990"/>
                  </a:cubicBezTo>
                  <a:cubicBezTo>
                    <a:pt x="1132917" y="303848"/>
                    <a:pt x="1134822" y="307658"/>
                    <a:pt x="1137680" y="312420"/>
                  </a:cubicBezTo>
                  <a:cubicBezTo>
                    <a:pt x="1133870" y="313373"/>
                    <a:pt x="1131965" y="311468"/>
                    <a:pt x="1128155" y="307658"/>
                  </a:cubicBezTo>
                  <a:close/>
                  <a:moveTo>
                    <a:pt x="1126250" y="296228"/>
                  </a:moveTo>
                  <a:cubicBezTo>
                    <a:pt x="1123392" y="295275"/>
                    <a:pt x="1121487" y="293370"/>
                    <a:pt x="1120535" y="290513"/>
                  </a:cubicBezTo>
                  <a:cubicBezTo>
                    <a:pt x="1122440" y="292418"/>
                    <a:pt x="1124345" y="294323"/>
                    <a:pt x="1126250" y="296228"/>
                  </a:cubicBezTo>
                  <a:close/>
                  <a:moveTo>
                    <a:pt x="1205307" y="633413"/>
                  </a:moveTo>
                  <a:cubicBezTo>
                    <a:pt x="1205307" y="635318"/>
                    <a:pt x="1205307" y="637223"/>
                    <a:pt x="1205307" y="639128"/>
                  </a:cubicBezTo>
                  <a:cubicBezTo>
                    <a:pt x="1205307" y="637223"/>
                    <a:pt x="1205307" y="635318"/>
                    <a:pt x="1205307" y="633413"/>
                  </a:cubicBezTo>
                  <a:close/>
                  <a:moveTo>
                    <a:pt x="1223405" y="493395"/>
                  </a:moveTo>
                  <a:cubicBezTo>
                    <a:pt x="1223405" y="492443"/>
                    <a:pt x="1224357" y="491490"/>
                    <a:pt x="1225310" y="489585"/>
                  </a:cubicBezTo>
                  <a:cubicBezTo>
                    <a:pt x="1225310" y="492443"/>
                    <a:pt x="1225310" y="494348"/>
                    <a:pt x="1224357" y="495300"/>
                  </a:cubicBezTo>
                  <a:cubicBezTo>
                    <a:pt x="1223405" y="494348"/>
                    <a:pt x="1223405" y="494348"/>
                    <a:pt x="1223405" y="493395"/>
                  </a:cubicBezTo>
                  <a:close/>
                  <a:moveTo>
                    <a:pt x="1221500" y="478155"/>
                  </a:moveTo>
                  <a:cubicBezTo>
                    <a:pt x="1221500" y="477203"/>
                    <a:pt x="1221500" y="477203"/>
                    <a:pt x="1221500" y="476250"/>
                  </a:cubicBezTo>
                  <a:cubicBezTo>
                    <a:pt x="1222452" y="477203"/>
                    <a:pt x="1222452" y="478155"/>
                    <a:pt x="1223405" y="479108"/>
                  </a:cubicBezTo>
                  <a:cubicBezTo>
                    <a:pt x="1222452" y="479108"/>
                    <a:pt x="1222452" y="479108"/>
                    <a:pt x="1221500" y="478155"/>
                  </a:cubicBezTo>
                  <a:close/>
                  <a:moveTo>
                    <a:pt x="1216737" y="461963"/>
                  </a:moveTo>
                  <a:cubicBezTo>
                    <a:pt x="1214832" y="466725"/>
                    <a:pt x="1217690" y="471488"/>
                    <a:pt x="1218642" y="470535"/>
                  </a:cubicBezTo>
                  <a:cubicBezTo>
                    <a:pt x="1218642" y="472440"/>
                    <a:pt x="1217690" y="473393"/>
                    <a:pt x="1217690" y="473393"/>
                  </a:cubicBezTo>
                  <a:cubicBezTo>
                    <a:pt x="1216737" y="472440"/>
                    <a:pt x="1216737" y="471488"/>
                    <a:pt x="1215785" y="470535"/>
                  </a:cubicBezTo>
                  <a:cubicBezTo>
                    <a:pt x="1215785" y="469583"/>
                    <a:pt x="1215785" y="469583"/>
                    <a:pt x="1215785" y="468630"/>
                  </a:cubicBezTo>
                  <a:cubicBezTo>
                    <a:pt x="1214832" y="467678"/>
                    <a:pt x="1213880" y="466725"/>
                    <a:pt x="1212927" y="465773"/>
                  </a:cubicBezTo>
                  <a:cubicBezTo>
                    <a:pt x="1211975" y="464820"/>
                    <a:pt x="1211975" y="463868"/>
                    <a:pt x="1211975" y="463868"/>
                  </a:cubicBezTo>
                  <a:cubicBezTo>
                    <a:pt x="1211022" y="461963"/>
                    <a:pt x="1212927" y="460058"/>
                    <a:pt x="1214832" y="460058"/>
                  </a:cubicBezTo>
                  <a:cubicBezTo>
                    <a:pt x="1214832" y="461010"/>
                    <a:pt x="1215785" y="461963"/>
                    <a:pt x="1216737" y="461963"/>
                  </a:cubicBezTo>
                  <a:cubicBezTo>
                    <a:pt x="1216737" y="461963"/>
                    <a:pt x="1216737" y="461963"/>
                    <a:pt x="1216737" y="461963"/>
                  </a:cubicBezTo>
                  <a:close/>
                  <a:moveTo>
                    <a:pt x="1205307" y="418148"/>
                  </a:moveTo>
                  <a:cubicBezTo>
                    <a:pt x="1205307" y="418148"/>
                    <a:pt x="1205307" y="418148"/>
                    <a:pt x="1205307" y="418148"/>
                  </a:cubicBezTo>
                  <a:cubicBezTo>
                    <a:pt x="1205307" y="417195"/>
                    <a:pt x="1205307" y="416243"/>
                    <a:pt x="1205307" y="416243"/>
                  </a:cubicBezTo>
                  <a:cubicBezTo>
                    <a:pt x="1205307" y="417195"/>
                    <a:pt x="1205307" y="418148"/>
                    <a:pt x="1205307" y="418148"/>
                  </a:cubicBezTo>
                  <a:close/>
                  <a:moveTo>
                    <a:pt x="554750" y="109538"/>
                  </a:moveTo>
                  <a:cubicBezTo>
                    <a:pt x="553797" y="109538"/>
                    <a:pt x="552845" y="109538"/>
                    <a:pt x="551892" y="108585"/>
                  </a:cubicBezTo>
                  <a:cubicBezTo>
                    <a:pt x="552845" y="109538"/>
                    <a:pt x="553797" y="109538"/>
                    <a:pt x="554750" y="109538"/>
                  </a:cubicBezTo>
                  <a:close/>
                  <a:moveTo>
                    <a:pt x="748107" y="1136333"/>
                  </a:moveTo>
                  <a:cubicBezTo>
                    <a:pt x="749060" y="1140143"/>
                    <a:pt x="744297" y="1137285"/>
                    <a:pt x="740487" y="1139190"/>
                  </a:cubicBezTo>
                  <a:cubicBezTo>
                    <a:pt x="741440" y="1137285"/>
                    <a:pt x="744297" y="1136333"/>
                    <a:pt x="748107" y="1136333"/>
                  </a:cubicBezTo>
                  <a:close/>
                  <a:moveTo>
                    <a:pt x="1060527" y="986790"/>
                  </a:moveTo>
                  <a:cubicBezTo>
                    <a:pt x="1062432" y="989648"/>
                    <a:pt x="1056717" y="991553"/>
                    <a:pt x="1052907" y="996315"/>
                  </a:cubicBezTo>
                  <a:cubicBezTo>
                    <a:pt x="1051955" y="995363"/>
                    <a:pt x="1050050" y="996315"/>
                    <a:pt x="1049097" y="995363"/>
                  </a:cubicBezTo>
                  <a:cubicBezTo>
                    <a:pt x="1052907" y="992505"/>
                    <a:pt x="1056717" y="988695"/>
                    <a:pt x="1060527" y="986790"/>
                  </a:cubicBezTo>
                  <a:close/>
                  <a:moveTo>
                    <a:pt x="1067195" y="977265"/>
                  </a:moveTo>
                  <a:cubicBezTo>
                    <a:pt x="1068147" y="978218"/>
                    <a:pt x="1069100" y="979170"/>
                    <a:pt x="1070052" y="977265"/>
                  </a:cubicBezTo>
                  <a:cubicBezTo>
                    <a:pt x="1071957" y="979170"/>
                    <a:pt x="1066242" y="984885"/>
                    <a:pt x="1063385" y="985838"/>
                  </a:cubicBezTo>
                  <a:cubicBezTo>
                    <a:pt x="1063385" y="983933"/>
                    <a:pt x="1064337" y="981075"/>
                    <a:pt x="1067195" y="977265"/>
                  </a:cubicBezTo>
                  <a:close/>
                  <a:moveTo>
                    <a:pt x="1185305" y="723900"/>
                  </a:moveTo>
                  <a:cubicBezTo>
                    <a:pt x="1186257" y="723900"/>
                    <a:pt x="1186257" y="723900"/>
                    <a:pt x="1185305" y="723900"/>
                  </a:cubicBezTo>
                  <a:cubicBezTo>
                    <a:pt x="1185305" y="726758"/>
                    <a:pt x="1185305" y="726758"/>
                    <a:pt x="1184352" y="726758"/>
                  </a:cubicBezTo>
                  <a:cubicBezTo>
                    <a:pt x="1185305" y="725805"/>
                    <a:pt x="1185305" y="724853"/>
                    <a:pt x="1185305" y="723900"/>
                  </a:cubicBezTo>
                  <a:close/>
                  <a:moveTo>
                    <a:pt x="1203402" y="662940"/>
                  </a:moveTo>
                  <a:cubicBezTo>
                    <a:pt x="1203402" y="661988"/>
                    <a:pt x="1203402" y="660083"/>
                    <a:pt x="1203402" y="659130"/>
                  </a:cubicBezTo>
                  <a:cubicBezTo>
                    <a:pt x="1203402" y="659130"/>
                    <a:pt x="1204355" y="658178"/>
                    <a:pt x="1205307" y="658178"/>
                  </a:cubicBezTo>
                  <a:cubicBezTo>
                    <a:pt x="1204355" y="660083"/>
                    <a:pt x="1203402" y="661988"/>
                    <a:pt x="1203402" y="662940"/>
                  </a:cubicBezTo>
                  <a:close/>
                  <a:moveTo>
                    <a:pt x="1206260" y="653415"/>
                  </a:moveTo>
                  <a:cubicBezTo>
                    <a:pt x="1206260" y="651510"/>
                    <a:pt x="1205307" y="648653"/>
                    <a:pt x="1205307" y="646748"/>
                  </a:cubicBezTo>
                  <a:cubicBezTo>
                    <a:pt x="1206260" y="644843"/>
                    <a:pt x="1206260" y="642938"/>
                    <a:pt x="1207212" y="640080"/>
                  </a:cubicBezTo>
                  <a:cubicBezTo>
                    <a:pt x="1207212" y="645795"/>
                    <a:pt x="1206260" y="648653"/>
                    <a:pt x="1206260" y="653415"/>
                  </a:cubicBezTo>
                  <a:cubicBezTo>
                    <a:pt x="1206260" y="653415"/>
                    <a:pt x="1206260" y="653415"/>
                    <a:pt x="1206260" y="653415"/>
                  </a:cubicBezTo>
                  <a:close/>
                  <a:moveTo>
                    <a:pt x="1225310" y="521018"/>
                  </a:moveTo>
                  <a:cubicBezTo>
                    <a:pt x="1226262" y="517208"/>
                    <a:pt x="1226262" y="513398"/>
                    <a:pt x="1225310" y="508635"/>
                  </a:cubicBezTo>
                  <a:cubicBezTo>
                    <a:pt x="1230072" y="510540"/>
                    <a:pt x="1228167" y="521018"/>
                    <a:pt x="1225310" y="524828"/>
                  </a:cubicBezTo>
                  <a:cubicBezTo>
                    <a:pt x="1225310" y="523875"/>
                    <a:pt x="1225310" y="522923"/>
                    <a:pt x="1225310" y="521018"/>
                  </a:cubicBezTo>
                  <a:close/>
                  <a:moveTo>
                    <a:pt x="1224357" y="498158"/>
                  </a:moveTo>
                  <a:cubicBezTo>
                    <a:pt x="1225310" y="500063"/>
                    <a:pt x="1226262" y="502920"/>
                    <a:pt x="1227215" y="506730"/>
                  </a:cubicBezTo>
                  <a:cubicBezTo>
                    <a:pt x="1224357" y="509588"/>
                    <a:pt x="1223405" y="501015"/>
                    <a:pt x="1224357" y="498158"/>
                  </a:cubicBezTo>
                  <a:close/>
                  <a:moveTo>
                    <a:pt x="1212927" y="422910"/>
                  </a:moveTo>
                  <a:lnTo>
                    <a:pt x="1210070" y="423863"/>
                  </a:lnTo>
                  <a:cubicBezTo>
                    <a:pt x="1209117" y="421005"/>
                    <a:pt x="1211022" y="417195"/>
                    <a:pt x="1208165" y="416243"/>
                  </a:cubicBezTo>
                  <a:cubicBezTo>
                    <a:pt x="1207212" y="411480"/>
                    <a:pt x="1210070" y="417195"/>
                    <a:pt x="1211022" y="417195"/>
                  </a:cubicBezTo>
                  <a:cubicBezTo>
                    <a:pt x="1211022" y="415290"/>
                    <a:pt x="1210070" y="414338"/>
                    <a:pt x="1209117" y="412433"/>
                  </a:cubicBezTo>
                  <a:cubicBezTo>
                    <a:pt x="1210070" y="412433"/>
                    <a:pt x="1210070" y="411480"/>
                    <a:pt x="1211022" y="410528"/>
                  </a:cubicBezTo>
                  <a:cubicBezTo>
                    <a:pt x="1211975" y="414338"/>
                    <a:pt x="1212927" y="418148"/>
                    <a:pt x="1212927" y="422910"/>
                  </a:cubicBezTo>
                  <a:close/>
                  <a:moveTo>
                    <a:pt x="1206260" y="397193"/>
                  </a:moveTo>
                  <a:cubicBezTo>
                    <a:pt x="1205307" y="397193"/>
                    <a:pt x="1204355" y="394335"/>
                    <a:pt x="1204355" y="392430"/>
                  </a:cubicBezTo>
                  <a:cubicBezTo>
                    <a:pt x="1204355" y="392430"/>
                    <a:pt x="1204355" y="392430"/>
                    <a:pt x="1204355" y="392430"/>
                  </a:cubicBezTo>
                  <a:cubicBezTo>
                    <a:pt x="1205307" y="392430"/>
                    <a:pt x="1205307" y="391478"/>
                    <a:pt x="1206260" y="391478"/>
                  </a:cubicBezTo>
                  <a:cubicBezTo>
                    <a:pt x="1208165" y="395288"/>
                    <a:pt x="1206260" y="394335"/>
                    <a:pt x="1206260" y="397193"/>
                  </a:cubicBezTo>
                  <a:close/>
                  <a:moveTo>
                    <a:pt x="1192925" y="381953"/>
                  </a:moveTo>
                  <a:cubicBezTo>
                    <a:pt x="1192925" y="381953"/>
                    <a:pt x="1193877" y="381953"/>
                    <a:pt x="1193877" y="381953"/>
                  </a:cubicBezTo>
                  <a:cubicBezTo>
                    <a:pt x="1196735" y="383858"/>
                    <a:pt x="1198640" y="385763"/>
                    <a:pt x="1199592" y="389573"/>
                  </a:cubicBezTo>
                  <a:cubicBezTo>
                    <a:pt x="1199592" y="391478"/>
                    <a:pt x="1201497" y="391478"/>
                    <a:pt x="1202450" y="391478"/>
                  </a:cubicBezTo>
                  <a:cubicBezTo>
                    <a:pt x="1202450" y="392430"/>
                    <a:pt x="1203402" y="394335"/>
                    <a:pt x="1203402" y="395288"/>
                  </a:cubicBezTo>
                  <a:cubicBezTo>
                    <a:pt x="1202450" y="395288"/>
                    <a:pt x="1202450" y="397193"/>
                    <a:pt x="1202450" y="397193"/>
                  </a:cubicBezTo>
                  <a:cubicBezTo>
                    <a:pt x="1200545" y="390525"/>
                    <a:pt x="1196735" y="392430"/>
                    <a:pt x="1201497" y="396240"/>
                  </a:cubicBezTo>
                  <a:cubicBezTo>
                    <a:pt x="1201497" y="397193"/>
                    <a:pt x="1201497" y="398145"/>
                    <a:pt x="1202450" y="399098"/>
                  </a:cubicBezTo>
                  <a:cubicBezTo>
                    <a:pt x="1199592" y="399098"/>
                    <a:pt x="1197687" y="399098"/>
                    <a:pt x="1194830" y="399098"/>
                  </a:cubicBezTo>
                  <a:cubicBezTo>
                    <a:pt x="1193877" y="399098"/>
                    <a:pt x="1192925" y="397193"/>
                    <a:pt x="1192925" y="396240"/>
                  </a:cubicBezTo>
                  <a:cubicBezTo>
                    <a:pt x="1193877" y="394335"/>
                    <a:pt x="1195782" y="391478"/>
                    <a:pt x="1194830" y="389573"/>
                  </a:cubicBezTo>
                  <a:cubicBezTo>
                    <a:pt x="1194830" y="387668"/>
                    <a:pt x="1191972" y="385763"/>
                    <a:pt x="1191972" y="382905"/>
                  </a:cubicBezTo>
                  <a:cubicBezTo>
                    <a:pt x="1191972" y="382905"/>
                    <a:pt x="1192925" y="381953"/>
                    <a:pt x="1192925" y="381953"/>
                  </a:cubicBezTo>
                  <a:close/>
                  <a:moveTo>
                    <a:pt x="1166255" y="331470"/>
                  </a:moveTo>
                  <a:cubicBezTo>
                    <a:pt x="1165302" y="331470"/>
                    <a:pt x="1164350" y="330518"/>
                    <a:pt x="1163397" y="331470"/>
                  </a:cubicBezTo>
                  <a:cubicBezTo>
                    <a:pt x="1162445" y="330518"/>
                    <a:pt x="1162445" y="328613"/>
                    <a:pt x="1161492" y="327660"/>
                  </a:cubicBezTo>
                  <a:cubicBezTo>
                    <a:pt x="1161492" y="326708"/>
                    <a:pt x="1161492" y="325755"/>
                    <a:pt x="1161492" y="324803"/>
                  </a:cubicBezTo>
                  <a:cubicBezTo>
                    <a:pt x="1162445" y="326708"/>
                    <a:pt x="1164350" y="329565"/>
                    <a:pt x="1166255" y="331470"/>
                  </a:cubicBezTo>
                  <a:close/>
                  <a:moveTo>
                    <a:pt x="1062432" y="189548"/>
                  </a:moveTo>
                  <a:cubicBezTo>
                    <a:pt x="1063385" y="190500"/>
                    <a:pt x="1063385" y="190500"/>
                    <a:pt x="1064337" y="191453"/>
                  </a:cubicBezTo>
                  <a:cubicBezTo>
                    <a:pt x="1064337" y="191453"/>
                    <a:pt x="1064337" y="191453"/>
                    <a:pt x="1064337" y="192405"/>
                  </a:cubicBezTo>
                  <a:cubicBezTo>
                    <a:pt x="1060527" y="191453"/>
                    <a:pt x="1059575" y="187643"/>
                    <a:pt x="1057670" y="182880"/>
                  </a:cubicBezTo>
                  <a:cubicBezTo>
                    <a:pt x="1058622" y="185738"/>
                    <a:pt x="1060527" y="187643"/>
                    <a:pt x="1062432" y="189548"/>
                  </a:cubicBezTo>
                  <a:close/>
                  <a:moveTo>
                    <a:pt x="1007187" y="171450"/>
                  </a:moveTo>
                  <a:cubicBezTo>
                    <a:pt x="1007187" y="172403"/>
                    <a:pt x="1008140" y="172403"/>
                    <a:pt x="1007187" y="171450"/>
                  </a:cubicBezTo>
                  <a:cubicBezTo>
                    <a:pt x="1007187" y="172403"/>
                    <a:pt x="1006235" y="171450"/>
                    <a:pt x="1006235" y="171450"/>
                  </a:cubicBezTo>
                  <a:cubicBezTo>
                    <a:pt x="1006235" y="171450"/>
                    <a:pt x="1006235" y="171450"/>
                    <a:pt x="1007187" y="171450"/>
                  </a:cubicBezTo>
                  <a:close/>
                  <a:moveTo>
                    <a:pt x="523317" y="111443"/>
                  </a:moveTo>
                  <a:cubicBezTo>
                    <a:pt x="523317" y="112395"/>
                    <a:pt x="523317" y="112395"/>
                    <a:pt x="523317" y="113348"/>
                  </a:cubicBezTo>
                  <a:cubicBezTo>
                    <a:pt x="525222" y="113348"/>
                    <a:pt x="526175" y="112395"/>
                    <a:pt x="526175" y="111443"/>
                  </a:cubicBezTo>
                  <a:cubicBezTo>
                    <a:pt x="529032" y="111443"/>
                    <a:pt x="530937" y="111443"/>
                    <a:pt x="533795" y="111443"/>
                  </a:cubicBezTo>
                  <a:cubicBezTo>
                    <a:pt x="532842" y="113348"/>
                    <a:pt x="530937" y="115253"/>
                    <a:pt x="529032" y="116205"/>
                  </a:cubicBezTo>
                  <a:cubicBezTo>
                    <a:pt x="526175" y="118110"/>
                    <a:pt x="524270" y="117158"/>
                    <a:pt x="522365" y="113348"/>
                  </a:cubicBezTo>
                  <a:cubicBezTo>
                    <a:pt x="521412" y="113348"/>
                    <a:pt x="520460" y="114300"/>
                    <a:pt x="519507" y="114300"/>
                  </a:cubicBezTo>
                  <a:cubicBezTo>
                    <a:pt x="514745" y="117158"/>
                    <a:pt x="512840" y="117158"/>
                    <a:pt x="509982" y="113348"/>
                  </a:cubicBezTo>
                  <a:cubicBezTo>
                    <a:pt x="509982" y="113348"/>
                    <a:pt x="509982" y="113348"/>
                    <a:pt x="509982" y="113348"/>
                  </a:cubicBezTo>
                  <a:cubicBezTo>
                    <a:pt x="514745" y="112395"/>
                    <a:pt x="519507" y="111443"/>
                    <a:pt x="523317" y="111443"/>
                  </a:cubicBezTo>
                  <a:close/>
                  <a:moveTo>
                    <a:pt x="486170" y="117158"/>
                  </a:moveTo>
                  <a:cubicBezTo>
                    <a:pt x="490932" y="116205"/>
                    <a:pt x="494742" y="116205"/>
                    <a:pt x="498552" y="116205"/>
                  </a:cubicBezTo>
                  <a:cubicBezTo>
                    <a:pt x="497600" y="117158"/>
                    <a:pt x="496647" y="117158"/>
                    <a:pt x="494742" y="117158"/>
                  </a:cubicBezTo>
                  <a:cubicBezTo>
                    <a:pt x="493790" y="117158"/>
                    <a:pt x="491885" y="117158"/>
                    <a:pt x="490932" y="118110"/>
                  </a:cubicBezTo>
                  <a:cubicBezTo>
                    <a:pt x="487122" y="123825"/>
                    <a:pt x="479502" y="119063"/>
                    <a:pt x="474740" y="122873"/>
                  </a:cubicBezTo>
                  <a:cubicBezTo>
                    <a:pt x="471882" y="125730"/>
                    <a:pt x="469977" y="123825"/>
                    <a:pt x="468072" y="121920"/>
                  </a:cubicBezTo>
                  <a:cubicBezTo>
                    <a:pt x="474740" y="120015"/>
                    <a:pt x="480455" y="118110"/>
                    <a:pt x="486170" y="117158"/>
                  </a:cubicBezTo>
                  <a:close/>
                  <a:moveTo>
                    <a:pt x="169940" y="883920"/>
                  </a:moveTo>
                  <a:cubicBezTo>
                    <a:pt x="168987" y="883920"/>
                    <a:pt x="168987" y="882015"/>
                    <a:pt x="168987" y="881063"/>
                  </a:cubicBezTo>
                  <a:cubicBezTo>
                    <a:pt x="168987" y="880110"/>
                    <a:pt x="168987" y="880110"/>
                    <a:pt x="169940" y="880110"/>
                  </a:cubicBezTo>
                  <a:cubicBezTo>
                    <a:pt x="169940" y="880110"/>
                    <a:pt x="170892" y="879158"/>
                    <a:pt x="170892" y="879158"/>
                  </a:cubicBezTo>
                  <a:cubicBezTo>
                    <a:pt x="170892" y="879158"/>
                    <a:pt x="170892" y="879158"/>
                    <a:pt x="170892" y="879158"/>
                  </a:cubicBezTo>
                  <a:cubicBezTo>
                    <a:pt x="170892" y="879158"/>
                    <a:pt x="170892" y="879158"/>
                    <a:pt x="170892" y="879158"/>
                  </a:cubicBezTo>
                  <a:cubicBezTo>
                    <a:pt x="171845" y="880110"/>
                    <a:pt x="171845" y="881063"/>
                    <a:pt x="171845" y="882015"/>
                  </a:cubicBezTo>
                  <a:cubicBezTo>
                    <a:pt x="171845" y="882968"/>
                    <a:pt x="171845" y="883920"/>
                    <a:pt x="169940" y="883920"/>
                  </a:cubicBezTo>
                  <a:close/>
                  <a:moveTo>
                    <a:pt x="187085" y="931545"/>
                  </a:moveTo>
                  <a:cubicBezTo>
                    <a:pt x="187085" y="932498"/>
                    <a:pt x="186132" y="933450"/>
                    <a:pt x="185180" y="933450"/>
                  </a:cubicBezTo>
                  <a:cubicBezTo>
                    <a:pt x="185180" y="933450"/>
                    <a:pt x="184227" y="932498"/>
                    <a:pt x="184227" y="932498"/>
                  </a:cubicBezTo>
                  <a:cubicBezTo>
                    <a:pt x="184227" y="930593"/>
                    <a:pt x="184227" y="928688"/>
                    <a:pt x="184227" y="927735"/>
                  </a:cubicBezTo>
                  <a:cubicBezTo>
                    <a:pt x="184227" y="927735"/>
                    <a:pt x="184227" y="927735"/>
                    <a:pt x="184227" y="927735"/>
                  </a:cubicBezTo>
                  <a:cubicBezTo>
                    <a:pt x="184227" y="927735"/>
                    <a:pt x="184227" y="927735"/>
                    <a:pt x="184227" y="927735"/>
                  </a:cubicBezTo>
                  <a:cubicBezTo>
                    <a:pt x="183275" y="927735"/>
                    <a:pt x="182322" y="926783"/>
                    <a:pt x="181370" y="926783"/>
                  </a:cubicBezTo>
                  <a:cubicBezTo>
                    <a:pt x="181370" y="926783"/>
                    <a:pt x="181370" y="925830"/>
                    <a:pt x="181370" y="925830"/>
                  </a:cubicBezTo>
                  <a:cubicBezTo>
                    <a:pt x="183275" y="925830"/>
                    <a:pt x="183275" y="926783"/>
                    <a:pt x="183275" y="928688"/>
                  </a:cubicBezTo>
                  <a:cubicBezTo>
                    <a:pt x="183275" y="928688"/>
                    <a:pt x="183275" y="928688"/>
                    <a:pt x="183275" y="928688"/>
                  </a:cubicBezTo>
                  <a:cubicBezTo>
                    <a:pt x="183275" y="928688"/>
                    <a:pt x="183275" y="928688"/>
                    <a:pt x="183275" y="928688"/>
                  </a:cubicBezTo>
                  <a:cubicBezTo>
                    <a:pt x="186132" y="927735"/>
                    <a:pt x="188037" y="928688"/>
                    <a:pt x="187085" y="931545"/>
                  </a:cubicBezTo>
                  <a:close/>
                  <a:moveTo>
                    <a:pt x="198515" y="942023"/>
                  </a:moveTo>
                  <a:cubicBezTo>
                    <a:pt x="198515" y="942023"/>
                    <a:pt x="198515" y="942023"/>
                    <a:pt x="198515" y="942023"/>
                  </a:cubicBezTo>
                  <a:lnTo>
                    <a:pt x="198515" y="942023"/>
                  </a:lnTo>
                  <a:cubicBezTo>
                    <a:pt x="197562" y="941070"/>
                    <a:pt x="196610" y="941070"/>
                    <a:pt x="195657" y="940118"/>
                  </a:cubicBezTo>
                  <a:cubicBezTo>
                    <a:pt x="196610" y="939165"/>
                    <a:pt x="197562" y="938213"/>
                    <a:pt x="198515" y="938213"/>
                  </a:cubicBezTo>
                  <a:cubicBezTo>
                    <a:pt x="199467" y="938213"/>
                    <a:pt x="200420" y="939165"/>
                    <a:pt x="201372" y="940118"/>
                  </a:cubicBezTo>
                  <a:cubicBezTo>
                    <a:pt x="200420" y="941070"/>
                    <a:pt x="199467" y="942023"/>
                    <a:pt x="198515" y="942023"/>
                  </a:cubicBezTo>
                  <a:close/>
                  <a:moveTo>
                    <a:pt x="206135" y="950595"/>
                  </a:moveTo>
                  <a:cubicBezTo>
                    <a:pt x="206135" y="951548"/>
                    <a:pt x="206135" y="953453"/>
                    <a:pt x="204230" y="953453"/>
                  </a:cubicBezTo>
                  <a:cubicBezTo>
                    <a:pt x="204230" y="953453"/>
                    <a:pt x="204230" y="952500"/>
                    <a:pt x="204230" y="952500"/>
                  </a:cubicBezTo>
                  <a:cubicBezTo>
                    <a:pt x="204230" y="951548"/>
                    <a:pt x="205182" y="950595"/>
                    <a:pt x="206135" y="950595"/>
                  </a:cubicBezTo>
                  <a:cubicBezTo>
                    <a:pt x="206135" y="950595"/>
                    <a:pt x="206135" y="950595"/>
                    <a:pt x="206135" y="950595"/>
                  </a:cubicBezTo>
                  <a:cubicBezTo>
                    <a:pt x="206135" y="949643"/>
                    <a:pt x="206135" y="949643"/>
                    <a:pt x="206135" y="950595"/>
                  </a:cubicBezTo>
                  <a:cubicBezTo>
                    <a:pt x="206135" y="947738"/>
                    <a:pt x="206135" y="945833"/>
                    <a:pt x="208040" y="943928"/>
                  </a:cubicBezTo>
                  <a:cubicBezTo>
                    <a:pt x="208992" y="942975"/>
                    <a:pt x="212802" y="942975"/>
                    <a:pt x="212802" y="943928"/>
                  </a:cubicBezTo>
                  <a:cubicBezTo>
                    <a:pt x="212802" y="944880"/>
                    <a:pt x="212802" y="945833"/>
                    <a:pt x="211850" y="946785"/>
                  </a:cubicBezTo>
                  <a:cubicBezTo>
                    <a:pt x="210897" y="947738"/>
                    <a:pt x="208992" y="950595"/>
                    <a:pt x="206135" y="950595"/>
                  </a:cubicBezTo>
                  <a:cubicBezTo>
                    <a:pt x="207087" y="949643"/>
                    <a:pt x="207087" y="950595"/>
                    <a:pt x="206135" y="950595"/>
                  </a:cubicBezTo>
                  <a:cubicBezTo>
                    <a:pt x="206135" y="950595"/>
                    <a:pt x="206135" y="950595"/>
                    <a:pt x="206135" y="950595"/>
                  </a:cubicBezTo>
                  <a:close/>
                  <a:moveTo>
                    <a:pt x="221375" y="954405"/>
                  </a:moveTo>
                  <a:cubicBezTo>
                    <a:pt x="218517" y="960120"/>
                    <a:pt x="212802" y="964883"/>
                    <a:pt x="212802" y="972503"/>
                  </a:cubicBezTo>
                  <a:cubicBezTo>
                    <a:pt x="212802" y="972503"/>
                    <a:pt x="210897" y="973455"/>
                    <a:pt x="209945" y="973455"/>
                  </a:cubicBezTo>
                  <a:cubicBezTo>
                    <a:pt x="208992" y="973455"/>
                    <a:pt x="207087" y="971550"/>
                    <a:pt x="208040" y="971550"/>
                  </a:cubicBezTo>
                  <a:cubicBezTo>
                    <a:pt x="209945" y="963930"/>
                    <a:pt x="212802" y="958215"/>
                    <a:pt x="217565" y="951548"/>
                  </a:cubicBezTo>
                  <a:cubicBezTo>
                    <a:pt x="217565" y="950595"/>
                    <a:pt x="219470" y="951548"/>
                    <a:pt x="221375" y="951548"/>
                  </a:cubicBezTo>
                  <a:cubicBezTo>
                    <a:pt x="221375" y="951548"/>
                    <a:pt x="221375" y="951548"/>
                    <a:pt x="221375" y="951548"/>
                  </a:cubicBezTo>
                  <a:cubicBezTo>
                    <a:pt x="221375" y="951548"/>
                    <a:pt x="222327" y="952500"/>
                    <a:pt x="222327" y="952500"/>
                  </a:cubicBezTo>
                  <a:cubicBezTo>
                    <a:pt x="222327" y="952500"/>
                    <a:pt x="222327" y="952500"/>
                    <a:pt x="222327" y="952500"/>
                  </a:cubicBezTo>
                  <a:cubicBezTo>
                    <a:pt x="221375" y="952500"/>
                    <a:pt x="221375" y="953453"/>
                    <a:pt x="221375" y="954405"/>
                  </a:cubicBezTo>
                  <a:close/>
                  <a:moveTo>
                    <a:pt x="278525" y="1001078"/>
                  </a:moveTo>
                  <a:cubicBezTo>
                    <a:pt x="277572" y="1002030"/>
                    <a:pt x="276620" y="1002983"/>
                    <a:pt x="275667" y="1002983"/>
                  </a:cubicBezTo>
                  <a:cubicBezTo>
                    <a:pt x="275667" y="1002030"/>
                    <a:pt x="276620" y="1001078"/>
                    <a:pt x="278525" y="1000125"/>
                  </a:cubicBezTo>
                  <a:cubicBezTo>
                    <a:pt x="281382" y="999173"/>
                    <a:pt x="283287" y="1002030"/>
                    <a:pt x="283287" y="1004888"/>
                  </a:cubicBezTo>
                  <a:cubicBezTo>
                    <a:pt x="283287" y="1004888"/>
                    <a:pt x="283287" y="1005840"/>
                    <a:pt x="283287" y="1005840"/>
                  </a:cubicBezTo>
                  <a:cubicBezTo>
                    <a:pt x="281382" y="1003935"/>
                    <a:pt x="280430" y="1002983"/>
                    <a:pt x="278525" y="1001078"/>
                  </a:cubicBezTo>
                  <a:close/>
                  <a:moveTo>
                    <a:pt x="302337" y="1006793"/>
                  </a:moveTo>
                  <a:cubicBezTo>
                    <a:pt x="302337" y="1007745"/>
                    <a:pt x="302337" y="1007745"/>
                    <a:pt x="302337" y="1006793"/>
                  </a:cubicBezTo>
                  <a:lnTo>
                    <a:pt x="302337" y="1006793"/>
                  </a:lnTo>
                  <a:cubicBezTo>
                    <a:pt x="302337" y="1007745"/>
                    <a:pt x="302337" y="1006793"/>
                    <a:pt x="302337" y="1006793"/>
                  </a:cubicBezTo>
                  <a:cubicBezTo>
                    <a:pt x="302337" y="1006793"/>
                    <a:pt x="302337" y="1006793"/>
                    <a:pt x="302337" y="1006793"/>
                  </a:cubicBezTo>
                  <a:cubicBezTo>
                    <a:pt x="303290" y="1005840"/>
                    <a:pt x="303290" y="1005840"/>
                    <a:pt x="303290" y="1006793"/>
                  </a:cubicBezTo>
                  <a:cubicBezTo>
                    <a:pt x="303290" y="1006793"/>
                    <a:pt x="302337" y="1006793"/>
                    <a:pt x="302337" y="1006793"/>
                  </a:cubicBezTo>
                  <a:close/>
                  <a:moveTo>
                    <a:pt x="430925" y="1107758"/>
                  </a:moveTo>
                  <a:cubicBezTo>
                    <a:pt x="419495" y="1102043"/>
                    <a:pt x="407112" y="1097280"/>
                    <a:pt x="393777" y="1094423"/>
                  </a:cubicBezTo>
                  <a:cubicBezTo>
                    <a:pt x="389015" y="1092518"/>
                    <a:pt x="385205" y="1089660"/>
                    <a:pt x="379490" y="1085850"/>
                  </a:cubicBezTo>
                  <a:cubicBezTo>
                    <a:pt x="378537" y="1085850"/>
                    <a:pt x="378537" y="1084898"/>
                    <a:pt x="377585" y="1084898"/>
                  </a:cubicBezTo>
                  <a:cubicBezTo>
                    <a:pt x="379490" y="1085850"/>
                    <a:pt x="382347" y="1085850"/>
                    <a:pt x="384252" y="1085850"/>
                  </a:cubicBezTo>
                  <a:cubicBezTo>
                    <a:pt x="389967" y="1086803"/>
                    <a:pt x="394730" y="1087755"/>
                    <a:pt x="399492" y="1089660"/>
                  </a:cubicBezTo>
                  <a:cubicBezTo>
                    <a:pt x="404255" y="1090613"/>
                    <a:pt x="409970" y="1092518"/>
                    <a:pt x="415685" y="1095375"/>
                  </a:cubicBezTo>
                  <a:cubicBezTo>
                    <a:pt x="425210" y="1090613"/>
                    <a:pt x="438545" y="1107758"/>
                    <a:pt x="448070" y="1106805"/>
                  </a:cubicBezTo>
                  <a:cubicBezTo>
                    <a:pt x="444260" y="1101090"/>
                    <a:pt x="459500" y="1105853"/>
                    <a:pt x="469025" y="1106805"/>
                  </a:cubicBezTo>
                  <a:cubicBezTo>
                    <a:pt x="468072" y="1109663"/>
                    <a:pt x="469025" y="1112520"/>
                    <a:pt x="469025" y="1117283"/>
                  </a:cubicBezTo>
                  <a:cubicBezTo>
                    <a:pt x="455690" y="1116330"/>
                    <a:pt x="443307" y="1112520"/>
                    <a:pt x="430925" y="1107758"/>
                  </a:cubicBezTo>
                  <a:close/>
                  <a:moveTo>
                    <a:pt x="609042" y="1137285"/>
                  </a:moveTo>
                  <a:cubicBezTo>
                    <a:pt x="611900" y="1135380"/>
                    <a:pt x="613805" y="1139190"/>
                    <a:pt x="618567" y="1138238"/>
                  </a:cubicBezTo>
                  <a:cubicBezTo>
                    <a:pt x="618567" y="1137285"/>
                    <a:pt x="616662" y="1137285"/>
                    <a:pt x="615710" y="1137285"/>
                  </a:cubicBezTo>
                  <a:cubicBezTo>
                    <a:pt x="615710" y="1136333"/>
                    <a:pt x="619520" y="1136333"/>
                    <a:pt x="619520" y="1135380"/>
                  </a:cubicBezTo>
                  <a:cubicBezTo>
                    <a:pt x="617615" y="1133475"/>
                    <a:pt x="610947" y="1135380"/>
                    <a:pt x="607137" y="1135380"/>
                  </a:cubicBezTo>
                  <a:cubicBezTo>
                    <a:pt x="612852" y="1131570"/>
                    <a:pt x="627140" y="1131570"/>
                    <a:pt x="630950" y="1128713"/>
                  </a:cubicBezTo>
                  <a:cubicBezTo>
                    <a:pt x="632855" y="1130618"/>
                    <a:pt x="631902" y="1133475"/>
                    <a:pt x="630950" y="1133475"/>
                  </a:cubicBezTo>
                  <a:cubicBezTo>
                    <a:pt x="632855" y="1136333"/>
                    <a:pt x="633807" y="1133475"/>
                    <a:pt x="636665" y="1134428"/>
                  </a:cubicBezTo>
                  <a:cubicBezTo>
                    <a:pt x="640475" y="1133475"/>
                    <a:pt x="631902" y="1133475"/>
                    <a:pt x="633807" y="1130618"/>
                  </a:cubicBezTo>
                  <a:cubicBezTo>
                    <a:pt x="644285" y="1129665"/>
                    <a:pt x="647142" y="1130618"/>
                    <a:pt x="650952" y="1127760"/>
                  </a:cubicBezTo>
                  <a:cubicBezTo>
                    <a:pt x="655715" y="1128713"/>
                    <a:pt x="650952" y="1128713"/>
                    <a:pt x="659525" y="1127760"/>
                  </a:cubicBezTo>
                  <a:cubicBezTo>
                    <a:pt x="661430" y="1133475"/>
                    <a:pt x="650952" y="1130618"/>
                    <a:pt x="648095" y="1132523"/>
                  </a:cubicBezTo>
                  <a:cubicBezTo>
                    <a:pt x="652857" y="1136333"/>
                    <a:pt x="665240" y="1126808"/>
                    <a:pt x="666192" y="1132523"/>
                  </a:cubicBezTo>
                  <a:cubicBezTo>
                    <a:pt x="661430" y="1132523"/>
                    <a:pt x="657620" y="1133475"/>
                    <a:pt x="652857" y="1134428"/>
                  </a:cubicBezTo>
                  <a:cubicBezTo>
                    <a:pt x="648095" y="1135380"/>
                    <a:pt x="643332" y="1135380"/>
                    <a:pt x="638570" y="1136333"/>
                  </a:cubicBezTo>
                  <a:cubicBezTo>
                    <a:pt x="629045" y="1139190"/>
                    <a:pt x="618567" y="1140143"/>
                    <a:pt x="609042" y="1137285"/>
                  </a:cubicBezTo>
                  <a:close/>
                  <a:moveTo>
                    <a:pt x="611900" y="1170623"/>
                  </a:moveTo>
                  <a:cubicBezTo>
                    <a:pt x="610947" y="1173480"/>
                    <a:pt x="614757" y="1171575"/>
                    <a:pt x="617615" y="1171575"/>
                  </a:cubicBezTo>
                  <a:cubicBezTo>
                    <a:pt x="612852" y="1172528"/>
                    <a:pt x="605232" y="1173480"/>
                    <a:pt x="596660" y="1173480"/>
                  </a:cubicBezTo>
                  <a:cubicBezTo>
                    <a:pt x="588087" y="1173480"/>
                    <a:pt x="578562" y="1172528"/>
                    <a:pt x="569990" y="1173480"/>
                  </a:cubicBezTo>
                  <a:cubicBezTo>
                    <a:pt x="580467" y="1167765"/>
                    <a:pt x="596660" y="1173480"/>
                    <a:pt x="611900" y="1170623"/>
                  </a:cubicBezTo>
                  <a:close/>
                  <a:moveTo>
                    <a:pt x="565227" y="1175385"/>
                  </a:moveTo>
                  <a:cubicBezTo>
                    <a:pt x="573800" y="1176338"/>
                    <a:pt x="575705" y="1176338"/>
                    <a:pt x="584277" y="1177290"/>
                  </a:cubicBezTo>
                  <a:cubicBezTo>
                    <a:pt x="575705" y="1173480"/>
                    <a:pt x="602375" y="1175385"/>
                    <a:pt x="605232" y="1177290"/>
                  </a:cubicBezTo>
                  <a:cubicBezTo>
                    <a:pt x="598565" y="1179195"/>
                    <a:pt x="589992" y="1179195"/>
                    <a:pt x="582372" y="1178243"/>
                  </a:cubicBezTo>
                  <a:cubicBezTo>
                    <a:pt x="574752" y="1178243"/>
                    <a:pt x="567132" y="1177290"/>
                    <a:pt x="562370" y="1179195"/>
                  </a:cubicBezTo>
                  <a:cubicBezTo>
                    <a:pt x="561417" y="1177290"/>
                    <a:pt x="565227" y="1177290"/>
                    <a:pt x="565227" y="1175385"/>
                  </a:cubicBezTo>
                  <a:close/>
                  <a:moveTo>
                    <a:pt x="561417" y="1183005"/>
                  </a:moveTo>
                  <a:cubicBezTo>
                    <a:pt x="562370" y="1180148"/>
                    <a:pt x="566180" y="1182053"/>
                    <a:pt x="569037" y="1183005"/>
                  </a:cubicBezTo>
                  <a:cubicBezTo>
                    <a:pt x="568085" y="1184910"/>
                    <a:pt x="561417" y="1183005"/>
                    <a:pt x="561417" y="1183005"/>
                  </a:cubicBezTo>
                  <a:close/>
                  <a:moveTo>
                    <a:pt x="661430" y="1187768"/>
                  </a:moveTo>
                  <a:lnTo>
                    <a:pt x="661430" y="1184910"/>
                  </a:lnTo>
                  <a:cubicBezTo>
                    <a:pt x="660477" y="1184910"/>
                    <a:pt x="660477" y="1184910"/>
                    <a:pt x="659525" y="1185863"/>
                  </a:cubicBezTo>
                  <a:cubicBezTo>
                    <a:pt x="656667" y="1186815"/>
                    <a:pt x="652857" y="1186815"/>
                    <a:pt x="649047" y="1187768"/>
                  </a:cubicBezTo>
                  <a:cubicBezTo>
                    <a:pt x="642380" y="1188720"/>
                    <a:pt x="634760" y="1189673"/>
                    <a:pt x="627140" y="1189673"/>
                  </a:cubicBezTo>
                  <a:cubicBezTo>
                    <a:pt x="611900" y="1190625"/>
                    <a:pt x="596660" y="1191578"/>
                    <a:pt x="581420" y="1188720"/>
                  </a:cubicBezTo>
                  <a:cubicBezTo>
                    <a:pt x="579515" y="1188720"/>
                    <a:pt x="580467" y="1190625"/>
                    <a:pt x="578562" y="1190625"/>
                  </a:cubicBezTo>
                  <a:cubicBezTo>
                    <a:pt x="574752" y="1190625"/>
                    <a:pt x="571895" y="1189673"/>
                    <a:pt x="569990" y="1188720"/>
                  </a:cubicBezTo>
                  <a:cubicBezTo>
                    <a:pt x="569990" y="1185863"/>
                    <a:pt x="577610" y="1187768"/>
                    <a:pt x="582372" y="1187768"/>
                  </a:cubicBezTo>
                  <a:cubicBezTo>
                    <a:pt x="582372" y="1186815"/>
                    <a:pt x="582372" y="1185863"/>
                    <a:pt x="580467" y="1184910"/>
                  </a:cubicBezTo>
                  <a:cubicBezTo>
                    <a:pt x="594755" y="1184910"/>
                    <a:pt x="621425" y="1184910"/>
                    <a:pt x="642380" y="1179195"/>
                  </a:cubicBezTo>
                  <a:cubicBezTo>
                    <a:pt x="647142" y="1180148"/>
                    <a:pt x="651905" y="1180148"/>
                    <a:pt x="654762" y="1182053"/>
                  </a:cubicBezTo>
                  <a:cubicBezTo>
                    <a:pt x="658572" y="1181100"/>
                    <a:pt x="653810" y="1179195"/>
                    <a:pt x="653810" y="1178243"/>
                  </a:cubicBezTo>
                  <a:cubicBezTo>
                    <a:pt x="657620" y="1177290"/>
                    <a:pt x="661430" y="1181100"/>
                    <a:pt x="662382" y="1178243"/>
                  </a:cubicBezTo>
                  <a:cubicBezTo>
                    <a:pt x="667145" y="1178243"/>
                    <a:pt x="664287" y="1179195"/>
                    <a:pt x="664287" y="1181100"/>
                  </a:cubicBezTo>
                  <a:cubicBezTo>
                    <a:pt x="671907" y="1179195"/>
                    <a:pt x="676670" y="1177290"/>
                    <a:pt x="681432" y="1176338"/>
                  </a:cubicBezTo>
                  <a:cubicBezTo>
                    <a:pt x="682385" y="1173480"/>
                    <a:pt x="676670" y="1175385"/>
                    <a:pt x="673812" y="1176338"/>
                  </a:cubicBezTo>
                  <a:cubicBezTo>
                    <a:pt x="677622" y="1172528"/>
                    <a:pt x="688100" y="1172528"/>
                    <a:pt x="692862" y="1173480"/>
                  </a:cubicBezTo>
                  <a:cubicBezTo>
                    <a:pt x="694767" y="1176338"/>
                    <a:pt x="687147" y="1180148"/>
                    <a:pt x="695720" y="1179195"/>
                  </a:cubicBezTo>
                  <a:cubicBezTo>
                    <a:pt x="690005" y="1183005"/>
                    <a:pt x="671907" y="1180148"/>
                    <a:pt x="669050" y="1183958"/>
                  </a:cubicBezTo>
                  <a:cubicBezTo>
                    <a:pt x="680480" y="1183958"/>
                    <a:pt x="700482" y="1178243"/>
                    <a:pt x="707150" y="1182053"/>
                  </a:cubicBezTo>
                  <a:cubicBezTo>
                    <a:pt x="692862" y="1185863"/>
                    <a:pt x="678575" y="1183958"/>
                    <a:pt x="661430" y="1187768"/>
                  </a:cubicBezTo>
                  <a:close/>
                  <a:moveTo>
                    <a:pt x="730010" y="1167765"/>
                  </a:moveTo>
                  <a:cubicBezTo>
                    <a:pt x="730010" y="1165860"/>
                    <a:pt x="728105" y="1166813"/>
                    <a:pt x="728105" y="1164908"/>
                  </a:cubicBezTo>
                  <a:cubicBezTo>
                    <a:pt x="733820" y="1163003"/>
                    <a:pt x="732867" y="1165860"/>
                    <a:pt x="738582" y="1163955"/>
                  </a:cubicBezTo>
                  <a:cubicBezTo>
                    <a:pt x="736677" y="1165860"/>
                    <a:pt x="731915" y="1166813"/>
                    <a:pt x="730010" y="1167765"/>
                  </a:cubicBezTo>
                  <a:close/>
                  <a:moveTo>
                    <a:pt x="769062" y="1153478"/>
                  </a:moveTo>
                  <a:cubicBezTo>
                    <a:pt x="750965" y="1156335"/>
                    <a:pt x="736677" y="1161098"/>
                    <a:pt x="718580" y="1163955"/>
                  </a:cubicBezTo>
                  <a:cubicBezTo>
                    <a:pt x="719532" y="1164908"/>
                    <a:pt x="723342" y="1163003"/>
                    <a:pt x="724295" y="1163955"/>
                  </a:cubicBezTo>
                  <a:cubicBezTo>
                    <a:pt x="724295" y="1166813"/>
                    <a:pt x="715722" y="1167765"/>
                    <a:pt x="715722" y="1164908"/>
                  </a:cubicBezTo>
                  <a:cubicBezTo>
                    <a:pt x="711912" y="1166813"/>
                    <a:pt x="711912" y="1167765"/>
                    <a:pt x="713817" y="1170623"/>
                  </a:cubicBezTo>
                  <a:cubicBezTo>
                    <a:pt x="707150" y="1168718"/>
                    <a:pt x="706197" y="1166813"/>
                    <a:pt x="708102" y="1164908"/>
                  </a:cubicBezTo>
                  <a:cubicBezTo>
                    <a:pt x="710007" y="1163003"/>
                    <a:pt x="716675" y="1162050"/>
                    <a:pt x="725247" y="1160145"/>
                  </a:cubicBezTo>
                  <a:cubicBezTo>
                    <a:pt x="723342" y="1159193"/>
                    <a:pt x="720485" y="1160145"/>
                    <a:pt x="717627" y="1160145"/>
                  </a:cubicBezTo>
                  <a:cubicBezTo>
                    <a:pt x="716675" y="1158240"/>
                    <a:pt x="724295" y="1158240"/>
                    <a:pt x="724295" y="1156335"/>
                  </a:cubicBezTo>
                  <a:cubicBezTo>
                    <a:pt x="726200" y="1156335"/>
                    <a:pt x="726200" y="1158240"/>
                    <a:pt x="726200" y="1159193"/>
                  </a:cubicBezTo>
                  <a:cubicBezTo>
                    <a:pt x="739535" y="1154430"/>
                    <a:pt x="740487" y="1154430"/>
                    <a:pt x="755727" y="1149668"/>
                  </a:cubicBezTo>
                  <a:cubicBezTo>
                    <a:pt x="758585" y="1152525"/>
                    <a:pt x="763347" y="1147763"/>
                    <a:pt x="766205" y="1149668"/>
                  </a:cubicBezTo>
                  <a:cubicBezTo>
                    <a:pt x="770015" y="1147763"/>
                    <a:pt x="761442" y="1148715"/>
                    <a:pt x="765252" y="1146810"/>
                  </a:cubicBezTo>
                  <a:cubicBezTo>
                    <a:pt x="775730" y="1144905"/>
                    <a:pt x="774777" y="1146810"/>
                    <a:pt x="785255" y="1142048"/>
                  </a:cubicBezTo>
                  <a:cubicBezTo>
                    <a:pt x="784302" y="1140143"/>
                    <a:pt x="776682" y="1145858"/>
                    <a:pt x="777635" y="1142048"/>
                  </a:cubicBezTo>
                  <a:cubicBezTo>
                    <a:pt x="784302" y="1141095"/>
                    <a:pt x="789065" y="1138238"/>
                    <a:pt x="793827" y="1135380"/>
                  </a:cubicBezTo>
                  <a:cubicBezTo>
                    <a:pt x="794780" y="1137285"/>
                    <a:pt x="794780" y="1138238"/>
                    <a:pt x="793827" y="1139190"/>
                  </a:cubicBezTo>
                  <a:cubicBezTo>
                    <a:pt x="797637" y="1138238"/>
                    <a:pt x="797637" y="1136333"/>
                    <a:pt x="796685" y="1134428"/>
                  </a:cubicBezTo>
                  <a:cubicBezTo>
                    <a:pt x="803352" y="1130618"/>
                    <a:pt x="805257" y="1132523"/>
                    <a:pt x="809067" y="1133475"/>
                  </a:cubicBezTo>
                  <a:cubicBezTo>
                    <a:pt x="804305" y="1143000"/>
                    <a:pt x="776682" y="1146810"/>
                    <a:pt x="769062" y="1153478"/>
                  </a:cubicBezTo>
                  <a:close/>
                  <a:moveTo>
                    <a:pt x="901460" y="1118235"/>
                  </a:moveTo>
                  <a:cubicBezTo>
                    <a:pt x="901460" y="1114425"/>
                    <a:pt x="907175" y="1113473"/>
                    <a:pt x="910985" y="1109663"/>
                  </a:cubicBezTo>
                  <a:cubicBezTo>
                    <a:pt x="910985" y="1111568"/>
                    <a:pt x="903365" y="1115378"/>
                    <a:pt x="901460" y="1118235"/>
                  </a:cubicBezTo>
                  <a:close/>
                  <a:moveTo>
                    <a:pt x="943370" y="1108710"/>
                  </a:moveTo>
                  <a:cubicBezTo>
                    <a:pt x="940512" y="1114425"/>
                    <a:pt x="941465" y="1107758"/>
                    <a:pt x="936702" y="1110615"/>
                  </a:cubicBezTo>
                  <a:cubicBezTo>
                    <a:pt x="936702" y="1109663"/>
                    <a:pt x="939560" y="1107758"/>
                    <a:pt x="941465" y="1106805"/>
                  </a:cubicBezTo>
                  <a:cubicBezTo>
                    <a:pt x="942417" y="1107758"/>
                    <a:pt x="942417" y="1108710"/>
                    <a:pt x="944322" y="1107758"/>
                  </a:cubicBezTo>
                  <a:cubicBezTo>
                    <a:pt x="944322" y="1108710"/>
                    <a:pt x="943370" y="1109663"/>
                    <a:pt x="943370" y="1108710"/>
                  </a:cubicBezTo>
                  <a:close/>
                  <a:moveTo>
                    <a:pt x="938607" y="1096328"/>
                  </a:moveTo>
                  <a:lnTo>
                    <a:pt x="943370" y="1093470"/>
                  </a:lnTo>
                  <a:lnTo>
                    <a:pt x="944322" y="1095375"/>
                  </a:lnTo>
                  <a:cubicBezTo>
                    <a:pt x="942417" y="1096328"/>
                    <a:pt x="939560" y="1098233"/>
                    <a:pt x="938607" y="1096328"/>
                  </a:cubicBezTo>
                  <a:close/>
                  <a:moveTo>
                    <a:pt x="944322" y="1091565"/>
                  </a:moveTo>
                  <a:cubicBezTo>
                    <a:pt x="943370" y="1089660"/>
                    <a:pt x="947180" y="1086803"/>
                    <a:pt x="950990" y="1084898"/>
                  </a:cubicBezTo>
                  <a:lnTo>
                    <a:pt x="952895" y="1086803"/>
                  </a:lnTo>
                  <a:cubicBezTo>
                    <a:pt x="949085" y="1089660"/>
                    <a:pt x="946227" y="1091565"/>
                    <a:pt x="944322" y="1091565"/>
                  </a:cubicBezTo>
                  <a:close/>
                  <a:moveTo>
                    <a:pt x="942417" y="1087755"/>
                  </a:moveTo>
                  <a:cubicBezTo>
                    <a:pt x="934797" y="1093470"/>
                    <a:pt x="926225" y="1098233"/>
                    <a:pt x="922415" y="1102043"/>
                  </a:cubicBezTo>
                  <a:cubicBezTo>
                    <a:pt x="923367" y="1099185"/>
                    <a:pt x="930035" y="1093470"/>
                    <a:pt x="937655" y="1087755"/>
                  </a:cubicBezTo>
                  <a:cubicBezTo>
                    <a:pt x="946227" y="1082040"/>
                    <a:pt x="954800" y="1075373"/>
                    <a:pt x="960515" y="1070610"/>
                  </a:cubicBezTo>
                  <a:cubicBezTo>
                    <a:pt x="957657" y="1075373"/>
                    <a:pt x="950037" y="1082040"/>
                    <a:pt x="942417" y="1087755"/>
                  </a:cubicBezTo>
                  <a:close/>
                  <a:moveTo>
                    <a:pt x="998615" y="1076325"/>
                  </a:moveTo>
                  <a:cubicBezTo>
                    <a:pt x="995757" y="1074420"/>
                    <a:pt x="995757" y="1074420"/>
                    <a:pt x="995757" y="1070610"/>
                  </a:cubicBezTo>
                  <a:cubicBezTo>
                    <a:pt x="999567" y="1070610"/>
                    <a:pt x="1004330" y="1071563"/>
                    <a:pt x="998615" y="1076325"/>
                  </a:cubicBezTo>
                  <a:close/>
                  <a:moveTo>
                    <a:pt x="1003377" y="1069658"/>
                  </a:moveTo>
                  <a:cubicBezTo>
                    <a:pt x="1002425" y="1069658"/>
                    <a:pt x="999567" y="1071563"/>
                    <a:pt x="999567" y="1069658"/>
                  </a:cubicBezTo>
                  <a:cubicBezTo>
                    <a:pt x="1001472" y="1068705"/>
                    <a:pt x="1002425" y="1068705"/>
                    <a:pt x="1002425" y="1067753"/>
                  </a:cubicBezTo>
                  <a:cubicBezTo>
                    <a:pt x="1003377" y="1066800"/>
                    <a:pt x="1004330" y="1068705"/>
                    <a:pt x="1006235" y="1066800"/>
                  </a:cubicBezTo>
                  <a:cubicBezTo>
                    <a:pt x="1006235" y="1067753"/>
                    <a:pt x="1006235" y="1068705"/>
                    <a:pt x="1006235" y="1069658"/>
                  </a:cubicBezTo>
                  <a:cubicBezTo>
                    <a:pt x="1004330" y="1070610"/>
                    <a:pt x="1001472" y="1070610"/>
                    <a:pt x="1003377" y="1069658"/>
                  </a:cubicBezTo>
                  <a:close/>
                  <a:moveTo>
                    <a:pt x="1025285" y="1058228"/>
                  </a:moveTo>
                  <a:cubicBezTo>
                    <a:pt x="1025285" y="1057275"/>
                    <a:pt x="1028142" y="1055370"/>
                    <a:pt x="1029095" y="1053465"/>
                  </a:cubicBezTo>
                  <a:cubicBezTo>
                    <a:pt x="1028142" y="1052513"/>
                    <a:pt x="1026237" y="1055370"/>
                    <a:pt x="1025285" y="1056323"/>
                  </a:cubicBezTo>
                  <a:cubicBezTo>
                    <a:pt x="1023380" y="1056323"/>
                    <a:pt x="1027190" y="1051560"/>
                    <a:pt x="1023380" y="1054418"/>
                  </a:cubicBezTo>
                  <a:cubicBezTo>
                    <a:pt x="1023380" y="1052513"/>
                    <a:pt x="1030047" y="1051560"/>
                    <a:pt x="1031952" y="1051560"/>
                  </a:cubicBezTo>
                  <a:cubicBezTo>
                    <a:pt x="1028142" y="1055370"/>
                    <a:pt x="1030047" y="1055370"/>
                    <a:pt x="1025285" y="1058228"/>
                  </a:cubicBezTo>
                  <a:close/>
                  <a:moveTo>
                    <a:pt x="1052907" y="1010603"/>
                  </a:moveTo>
                  <a:lnTo>
                    <a:pt x="1054812" y="1012508"/>
                  </a:lnTo>
                  <a:lnTo>
                    <a:pt x="1050050" y="1018223"/>
                  </a:lnTo>
                  <a:cubicBezTo>
                    <a:pt x="1047192" y="1017270"/>
                    <a:pt x="1051955" y="1013460"/>
                    <a:pt x="1052907" y="1010603"/>
                  </a:cubicBezTo>
                  <a:close/>
                  <a:moveTo>
                    <a:pt x="1061480" y="1021080"/>
                  </a:moveTo>
                  <a:cubicBezTo>
                    <a:pt x="1062432" y="1017270"/>
                    <a:pt x="1059575" y="1020128"/>
                    <a:pt x="1056717" y="1023938"/>
                  </a:cubicBezTo>
                  <a:cubicBezTo>
                    <a:pt x="1055765" y="1020128"/>
                    <a:pt x="1063385" y="1017270"/>
                    <a:pt x="1067195" y="1014413"/>
                  </a:cubicBezTo>
                  <a:cubicBezTo>
                    <a:pt x="1068147" y="1014413"/>
                    <a:pt x="1062432" y="1018223"/>
                    <a:pt x="1061480" y="1021080"/>
                  </a:cubicBezTo>
                  <a:close/>
                  <a:moveTo>
                    <a:pt x="1066242" y="1000125"/>
                  </a:moveTo>
                  <a:cubicBezTo>
                    <a:pt x="1065290" y="1006793"/>
                    <a:pt x="1063385" y="1013460"/>
                    <a:pt x="1052907" y="1019175"/>
                  </a:cubicBezTo>
                  <a:cubicBezTo>
                    <a:pt x="1053860" y="1014413"/>
                    <a:pt x="1063385" y="1008698"/>
                    <a:pt x="1060527" y="1002983"/>
                  </a:cubicBezTo>
                  <a:cubicBezTo>
                    <a:pt x="1070052" y="994410"/>
                    <a:pt x="1075767" y="985838"/>
                    <a:pt x="1081482" y="982028"/>
                  </a:cubicBezTo>
                  <a:cubicBezTo>
                    <a:pt x="1080530" y="987743"/>
                    <a:pt x="1071957" y="997268"/>
                    <a:pt x="1066242" y="1000125"/>
                  </a:cubicBezTo>
                  <a:close/>
                  <a:moveTo>
                    <a:pt x="1093865" y="967740"/>
                  </a:moveTo>
                  <a:cubicBezTo>
                    <a:pt x="1088150" y="973455"/>
                    <a:pt x="1085292" y="975360"/>
                    <a:pt x="1083387" y="981075"/>
                  </a:cubicBezTo>
                  <a:lnTo>
                    <a:pt x="1080530" y="978218"/>
                  </a:lnTo>
                  <a:cubicBezTo>
                    <a:pt x="1087197" y="972503"/>
                    <a:pt x="1091960" y="962025"/>
                    <a:pt x="1098627" y="955358"/>
                  </a:cubicBezTo>
                  <a:cubicBezTo>
                    <a:pt x="1098627" y="961073"/>
                    <a:pt x="1091960" y="963930"/>
                    <a:pt x="1093865" y="967740"/>
                  </a:cubicBezTo>
                  <a:close/>
                  <a:moveTo>
                    <a:pt x="1156730" y="868680"/>
                  </a:moveTo>
                  <a:cubicBezTo>
                    <a:pt x="1153872" y="868680"/>
                    <a:pt x="1155777" y="864870"/>
                    <a:pt x="1152920" y="864870"/>
                  </a:cubicBezTo>
                  <a:cubicBezTo>
                    <a:pt x="1154825" y="862965"/>
                    <a:pt x="1157682" y="855345"/>
                    <a:pt x="1159587" y="858203"/>
                  </a:cubicBezTo>
                  <a:cubicBezTo>
                    <a:pt x="1157682" y="855345"/>
                    <a:pt x="1163397" y="848678"/>
                    <a:pt x="1166255" y="843915"/>
                  </a:cubicBezTo>
                  <a:cubicBezTo>
                    <a:pt x="1161492" y="853440"/>
                    <a:pt x="1161492" y="862013"/>
                    <a:pt x="1156730" y="868680"/>
                  </a:cubicBezTo>
                  <a:close/>
                  <a:moveTo>
                    <a:pt x="1157682" y="895350"/>
                  </a:moveTo>
                  <a:cubicBezTo>
                    <a:pt x="1156730" y="894398"/>
                    <a:pt x="1154825" y="895350"/>
                    <a:pt x="1153872" y="897255"/>
                  </a:cubicBezTo>
                  <a:cubicBezTo>
                    <a:pt x="1151967" y="896303"/>
                    <a:pt x="1153872" y="893445"/>
                    <a:pt x="1156730" y="889635"/>
                  </a:cubicBezTo>
                  <a:cubicBezTo>
                    <a:pt x="1156730" y="892493"/>
                    <a:pt x="1158635" y="889635"/>
                    <a:pt x="1158635" y="892493"/>
                  </a:cubicBezTo>
                  <a:cubicBezTo>
                    <a:pt x="1160540" y="889635"/>
                    <a:pt x="1162445" y="883920"/>
                    <a:pt x="1164350" y="886778"/>
                  </a:cubicBezTo>
                  <a:cubicBezTo>
                    <a:pt x="1162445" y="887730"/>
                    <a:pt x="1160540" y="892493"/>
                    <a:pt x="1157682" y="895350"/>
                  </a:cubicBezTo>
                  <a:close/>
                  <a:moveTo>
                    <a:pt x="1166255" y="878205"/>
                  </a:moveTo>
                  <a:cubicBezTo>
                    <a:pt x="1166255" y="873443"/>
                    <a:pt x="1168160" y="872490"/>
                    <a:pt x="1171017" y="868680"/>
                  </a:cubicBezTo>
                  <a:cubicBezTo>
                    <a:pt x="1171970" y="873443"/>
                    <a:pt x="1169112" y="874395"/>
                    <a:pt x="1166255" y="878205"/>
                  </a:cubicBezTo>
                  <a:close/>
                  <a:moveTo>
                    <a:pt x="1171970" y="821055"/>
                  </a:moveTo>
                  <a:cubicBezTo>
                    <a:pt x="1171017" y="819150"/>
                    <a:pt x="1171970" y="817245"/>
                    <a:pt x="1172922" y="813435"/>
                  </a:cubicBezTo>
                  <a:cubicBezTo>
                    <a:pt x="1175780" y="814388"/>
                    <a:pt x="1173875" y="820103"/>
                    <a:pt x="1171970" y="821055"/>
                  </a:cubicBezTo>
                  <a:close/>
                  <a:moveTo>
                    <a:pt x="1171017" y="800100"/>
                  </a:moveTo>
                  <a:cubicBezTo>
                    <a:pt x="1171017" y="796290"/>
                    <a:pt x="1172922" y="794385"/>
                    <a:pt x="1174827" y="788670"/>
                  </a:cubicBezTo>
                  <a:cubicBezTo>
                    <a:pt x="1176732" y="788670"/>
                    <a:pt x="1172922" y="798195"/>
                    <a:pt x="1171017" y="800100"/>
                  </a:cubicBezTo>
                  <a:close/>
                  <a:moveTo>
                    <a:pt x="1178637" y="767715"/>
                  </a:moveTo>
                  <a:cubicBezTo>
                    <a:pt x="1180542" y="769620"/>
                    <a:pt x="1176732" y="773430"/>
                    <a:pt x="1176732" y="778193"/>
                  </a:cubicBezTo>
                  <a:cubicBezTo>
                    <a:pt x="1173875" y="778193"/>
                    <a:pt x="1178637" y="770573"/>
                    <a:pt x="1178637" y="767715"/>
                  </a:cubicBezTo>
                  <a:close/>
                  <a:moveTo>
                    <a:pt x="1178637" y="792480"/>
                  </a:moveTo>
                  <a:cubicBezTo>
                    <a:pt x="1177685" y="786765"/>
                    <a:pt x="1178637" y="783908"/>
                    <a:pt x="1180542" y="775335"/>
                  </a:cubicBezTo>
                  <a:cubicBezTo>
                    <a:pt x="1181495" y="778193"/>
                    <a:pt x="1179590" y="785813"/>
                    <a:pt x="1183400" y="778193"/>
                  </a:cubicBezTo>
                  <a:cubicBezTo>
                    <a:pt x="1185305" y="781050"/>
                    <a:pt x="1179590" y="787718"/>
                    <a:pt x="1178637" y="792480"/>
                  </a:cubicBezTo>
                  <a:close/>
                  <a:moveTo>
                    <a:pt x="1190067" y="726758"/>
                  </a:moveTo>
                  <a:cubicBezTo>
                    <a:pt x="1187210" y="741998"/>
                    <a:pt x="1188162" y="746760"/>
                    <a:pt x="1188162" y="754380"/>
                  </a:cubicBezTo>
                  <a:cubicBezTo>
                    <a:pt x="1187210" y="758190"/>
                    <a:pt x="1185305" y="755333"/>
                    <a:pt x="1184352" y="758190"/>
                  </a:cubicBezTo>
                  <a:cubicBezTo>
                    <a:pt x="1188162" y="757238"/>
                    <a:pt x="1185305" y="767715"/>
                    <a:pt x="1183400" y="775335"/>
                  </a:cubicBezTo>
                  <a:cubicBezTo>
                    <a:pt x="1180542" y="774383"/>
                    <a:pt x="1179590" y="774383"/>
                    <a:pt x="1179590" y="772478"/>
                  </a:cubicBezTo>
                  <a:cubicBezTo>
                    <a:pt x="1180542" y="771525"/>
                    <a:pt x="1182447" y="765810"/>
                    <a:pt x="1181495" y="763905"/>
                  </a:cubicBezTo>
                  <a:cubicBezTo>
                    <a:pt x="1178637" y="767715"/>
                    <a:pt x="1180542" y="759143"/>
                    <a:pt x="1178637" y="758190"/>
                  </a:cubicBezTo>
                  <a:cubicBezTo>
                    <a:pt x="1179590" y="755333"/>
                    <a:pt x="1180542" y="755333"/>
                    <a:pt x="1181495" y="757238"/>
                  </a:cubicBezTo>
                  <a:cubicBezTo>
                    <a:pt x="1182447" y="745808"/>
                    <a:pt x="1188162" y="733425"/>
                    <a:pt x="1189115" y="721995"/>
                  </a:cubicBezTo>
                  <a:cubicBezTo>
                    <a:pt x="1190067" y="721995"/>
                    <a:pt x="1190067" y="724853"/>
                    <a:pt x="1191020" y="722948"/>
                  </a:cubicBezTo>
                  <a:cubicBezTo>
                    <a:pt x="1187210" y="724853"/>
                    <a:pt x="1191972" y="718185"/>
                    <a:pt x="1190067" y="718185"/>
                  </a:cubicBezTo>
                  <a:cubicBezTo>
                    <a:pt x="1189115" y="720090"/>
                    <a:pt x="1188162" y="719138"/>
                    <a:pt x="1188162" y="718185"/>
                  </a:cubicBezTo>
                  <a:cubicBezTo>
                    <a:pt x="1189115" y="714375"/>
                    <a:pt x="1190067" y="711518"/>
                    <a:pt x="1191020" y="707708"/>
                  </a:cubicBezTo>
                  <a:cubicBezTo>
                    <a:pt x="1193877" y="706755"/>
                    <a:pt x="1189115" y="714375"/>
                    <a:pt x="1191972" y="714375"/>
                  </a:cubicBezTo>
                  <a:cubicBezTo>
                    <a:pt x="1192925" y="707708"/>
                    <a:pt x="1198640" y="698183"/>
                    <a:pt x="1195782" y="695325"/>
                  </a:cubicBezTo>
                  <a:cubicBezTo>
                    <a:pt x="1193877" y="701993"/>
                    <a:pt x="1193877" y="704850"/>
                    <a:pt x="1191020" y="707708"/>
                  </a:cubicBezTo>
                  <a:cubicBezTo>
                    <a:pt x="1191020" y="707708"/>
                    <a:pt x="1191020" y="707708"/>
                    <a:pt x="1191020" y="706755"/>
                  </a:cubicBezTo>
                  <a:cubicBezTo>
                    <a:pt x="1191972" y="701040"/>
                    <a:pt x="1193877" y="695325"/>
                    <a:pt x="1193877" y="688658"/>
                  </a:cubicBezTo>
                  <a:cubicBezTo>
                    <a:pt x="1194830" y="688658"/>
                    <a:pt x="1195782" y="687705"/>
                    <a:pt x="1196735" y="687705"/>
                  </a:cubicBezTo>
                  <a:cubicBezTo>
                    <a:pt x="1196735" y="687705"/>
                    <a:pt x="1196735" y="687705"/>
                    <a:pt x="1196735" y="687705"/>
                  </a:cubicBezTo>
                  <a:cubicBezTo>
                    <a:pt x="1198640" y="690563"/>
                    <a:pt x="1198640" y="695325"/>
                    <a:pt x="1197687" y="699135"/>
                  </a:cubicBezTo>
                  <a:cubicBezTo>
                    <a:pt x="1196735" y="702945"/>
                    <a:pt x="1194830" y="707708"/>
                    <a:pt x="1195782" y="711518"/>
                  </a:cubicBezTo>
                  <a:cubicBezTo>
                    <a:pt x="1193877" y="715328"/>
                    <a:pt x="1192925" y="714375"/>
                    <a:pt x="1191972" y="715328"/>
                  </a:cubicBezTo>
                  <a:cubicBezTo>
                    <a:pt x="1193877" y="718185"/>
                    <a:pt x="1191020" y="732473"/>
                    <a:pt x="1190067" y="735330"/>
                  </a:cubicBezTo>
                  <a:cubicBezTo>
                    <a:pt x="1188162" y="734378"/>
                    <a:pt x="1191972" y="727710"/>
                    <a:pt x="1190067" y="726758"/>
                  </a:cubicBezTo>
                  <a:close/>
                  <a:moveTo>
                    <a:pt x="1190067" y="801053"/>
                  </a:moveTo>
                  <a:cubicBezTo>
                    <a:pt x="1192925" y="796290"/>
                    <a:pt x="1191020" y="793433"/>
                    <a:pt x="1193877" y="790575"/>
                  </a:cubicBezTo>
                  <a:cubicBezTo>
                    <a:pt x="1197687" y="790575"/>
                    <a:pt x="1192925" y="803910"/>
                    <a:pt x="1190067" y="801053"/>
                  </a:cubicBezTo>
                  <a:close/>
                  <a:moveTo>
                    <a:pt x="1193877" y="787718"/>
                  </a:moveTo>
                  <a:cubicBezTo>
                    <a:pt x="1197687" y="785813"/>
                    <a:pt x="1199592" y="779145"/>
                    <a:pt x="1203402" y="779145"/>
                  </a:cubicBezTo>
                  <a:cubicBezTo>
                    <a:pt x="1200545" y="784860"/>
                    <a:pt x="1197687" y="790575"/>
                    <a:pt x="1193877" y="787718"/>
                  </a:cubicBezTo>
                  <a:close/>
                  <a:moveTo>
                    <a:pt x="1226262" y="529590"/>
                  </a:moveTo>
                  <a:cubicBezTo>
                    <a:pt x="1226262" y="529590"/>
                    <a:pt x="1226262" y="529590"/>
                    <a:pt x="1226262" y="529590"/>
                  </a:cubicBezTo>
                  <a:cubicBezTo>
                    <a:pt x="1226262" y="529590"/>
                    <a:pt x="1226262" y="529590"/>
                    <a:pt x="1226262" y="529590"/>
                  </a:cubicBezTo>
                  <a:cubicBezTo>
                    <a:pt x="1226262" y="529590"/>
                    <a:pt x="1226262" y="529590"/>
                    <a:pt x="1226262" y="529590"/>
                  </a:cubicBezTo>
                  <a:close/>
                  <a:moveTo>
                    <a:pt x="1230072" y="522923"/>
                  </a:moveTo>
                  <a:cubicBezTo>
                    <a:pt x="1231025" y="521018"/>
                    <a:pt x="1231025" y="529590"/>
                    <a:pt x="1231977" y="535305"/>
                  </a:cubicBezTo>
                  <a:cubicBezTo>
                    <a:pt x="1228167" y="533400"/>
                    <a:pt x="1229120" y="526733"/>
                    <a:pt x="1230072" y="5229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4" name="任意形状 653"/>
            <p:cNvSpPr/>
            <p:nvPr/>
          </p:nvSpPr>
          <p:spPr>
            <a:xfrm>
              <a:off x="1823356" y="2497723"/>
              <a:ext cx="13846" cy="7005"/>
            </a:xfrm>
            <a:custGeom>
              <a:avLst/>
              <a:gdLst>
                <a:gd name="connsiteX0" fmla="*/ 18097 w 18827"/>
                <a:gd name="connsiteY0" fmla="*/ 0 h 9525"/>
                <a:gd name="connsiteX1" fmla="*/ 0 w 18827"/>
                <a:gd name="connsiteY1" fmla="*/ 9525 h 9525"/>
                <a:gd name="connsiteX2" fmla="*/ 18097 w 18827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27" h="9525">
                  <a:moveTo>
                    <a:pt x="18097" y="0"/>
                  </a:moveTo>
                  <a:cubicBezTo>
                    <a:pt x="16192" y="3810"/>
                    <a:pt x="952" y="8573"/>
                    <a:pt x="0" y="9525"/>
                  </a:cubicBezTo>
                  <a:cubicBezTo>
                    <a:pt x="2857" y="9525"/>
                    <a:pt x="22860" y="953"/>
                    <a:pt x="1809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" name="任意形状 654"/>
            <p:cNvSpPr/>
            <p:nvPr/>
          </p:nvSpPr>
          <p:spPr>
            <a:xfrm>
              <a:off x="2062931" y="2412776"/>
              <a:ext cx="56741" cy="9881"/>
            </a:xfrm>
            <a:custGeom>
              <a:avLst/>
              <a:gdLst>
                <a:gd name="connsiteX0" fmla="*/ 13335 w 77152"/>
                <a:gd name="connsiteY0" fmla="*/ 5016 h 13435"/>
                <a:gd name="connsiteX1" fmla="*/ 3810 w 77152"/>
                <a:gd name="connsiteY1" fmla="*/ 2158 h 13435"/>
                <a:gd name="connsiteX2" fmla="*/ 30480 w 77152"/>
                <a:gd name="connsiteY2" fmla="*/ 7873 h 13435"/>
                <a:gd name="connsiteX3" fmla="*/ 32385 w 77152"/>
                <a:gd name="connsiteY3" fmla="*/ 5968 h 13435"/>
                <a:gd name="connsiteX4" fmla="*/ 37148 w 77152"/>
                <a:gd name="connsiteY4" fmla="*/ 9778 h 13435"/>
                <a:gd name="connsiteX5" fmla="*/ 77152 w 77152"/>
                <a:gd name="connsiteY5" fmla="*/ 12636 h 13435"/>
                <a:gd name="connsiteX6" fmla="*/ 71438 w 77152"/>
                <a:gd name="connsiteY6" fmla="*/ 7873 h 13435"/>
                <a:gd name="connsiteX7" fmla="*/ 65723 w 77152"/>
                <a:gd name="connsiteY7" fmla="*/ 10731 h 13435"/>
                <a:gd name="connsiteX8" fmla="*/ 62865 w 77152"/>
                <a:gd name="connsiteY8" fmla="*/ 9778 h 13435"/>
                <a:gd name="connsiteX9" fmla="*/ 47625 w 77152"/>
                <a:gd name="connsiteY9" fmla="*/ 5016 h 13435"/>
                <a:gd name="connsiteX10" fmla="*/ 45720 w 77152"/>
                <a:gd name="connsiteY10" fmla="*/ 7873 h 13435"/>
                <a:gd name="connsiteX11" fmla="*/ 36195 w 77152"/>
                <a:gd name="connsiteY11" fmla="*/ 6921 h 13435"/>
                <a:gd name="connsiteX12" fmla="*/ 28575 w 77152"/>
                <a:gd name="connsiteY12" fmla="*/ 3111 h 13435"/>
                <a:gd name="connsiteX13" fmla="*/ 0 w 77152"/>
                <a:gd name="connsiteY13" fmla="*/ 253 h 13435"/>
                <a:gd name="connsiteX14" fmla="*/ 952 w 77152"/>
                <a:gd name="connsiteY14" fmla="*/ 5016 h 13435"/>
                <a:gd name="connsiteX15" fmla="*/ 13335 w 77152"/>
                <a:gd name="connsiteY15" fmla="*/ 5016 h 1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152" h="13435">
                  <a:moveTo>
                    <a:pt x="13335" y="5016"/>
                  </a:moveTo>
                  <a:cubicBezTo>
                    <a:pt x="12383" y="3111"/>
                    <a:pt x="4763" y="4063"/>
                    <a:pt x="3810" y="2158"/>
                  </a:cubicBezTo>
                  <a:cubicBezTo>
                    <a:pt x="14288" y="253"/>
                    <a:pt x="20002" y="6921"/>
                    <a:pt x="30480" y="7873"/>
                  </a:cubicBezTo>
                  <a:cubicBezTo>
                    <a:pt x="30480" y="6921"/>
                    <a:pt x="30480" y="5968"/>
                    <a:pt x="32385" y="5968"/>
                  </a:cubicBezTo>
                  <a:cubicBezTo>
                    <a:pt x="34290" y="6921"/>
                    <a:pt x="34290" y="8826"/>
                    <a:pt x="37148" y="9778"/>
                  </a:cubicBezTo>
                  <a:cubicBezTo>
                    <a:pt x="47625" y="9778"/>
                    <a:pt x="68580" y="15493"/>
                    <a:pt x="77152" y="12636"/>
                  </a:cubicBezTo>
                  <a:cubicBezTo>
                    <a:pt x="75248" y="10731"/>
                    <a:pt x="65723" y="9778"/>
                    <a:pt x="71438" y="7873"/>
                  </a:cubicBezTo>
                  <a:cubicBezTo>
                    <a:pt x="63818" y="5968"/>
                    <a:pt x="70485" y="9778"/>
                    <a:pt x="65723" y="10731"/>
                  </a:cubicBezTo>
                  <a:cubicBezTo>
                    <a:pt x="65723" y="9778"/>
                    <a:pt x="64770" y="9778"/>
                    <a:pt x="62865" y="9778"/>
                  </a:cubicBezTo>
                  <a:cubicBezTo>
                    <a:pt x="65723" y="6921"/>
                    <a:pt x="52388" y="7873"/>
                    <a:pt x="47625" y="5016"/>
                  </a:cubicBezTo>
                  <a:cubicBezTo>
                    <a:pt x="43815" y="5968"/>
                    <a:pt x="50483" y="7873"/>
                    <a:pt x="45720" y="7873"/>
                  </a:cubicBezTo>
                  <a:cubicBezTo>
                    <a:pt x="42863" y="5016"/>
                    <a:pt x="36195" y="3111"/>
                    <a:pt x="36195" y="6921"/>
                  </a:cubicBezTo>
                  <a:cubicBezTo>
                    <a:pt x="37148" y="5968"/>
                    <a:pt x="23813" y="5968"/>
                    <a:pt x="28575" y="3111"/>
                  </a:cubicBezTo>
                  <a:cubicBezTo>
                    <a:pt x="11430" y="1206"/>
                    <a:pt x="13335" y="-699"/>
                    <a:pt x="0" y="253"/>
                  </a:cubicBezTo>
                  <a:cubicBezTo>
                    <a:pt x="952" y="3111"/>
                    <a:pt x="0" y="2158"/>
                    <a:pt x="952" y="5016"/>
                  </a:cubicBezTo>
                  <a:cubicBezTo>
                    <a:pt x="6668" y="3111"/>
                    <a:pt x="9525" y="5968"/>
                    <a:pt x="13335" y="501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6" name="任意形状 655"/>
            <p:cNvSpPr/>
            <p:nvPr/>
          </p:nvSpPr>
          <p:spPr>
            <a:xfrm>
              <a:off x="2206535" y="2506691"/>
              <a:ext cx="9106" cy="2941"/>
            </a:xfrm>
            <a:custGeom>
              <a:avLst/>
              <a:gdLst>
                <a:gd name="connsiteX0" fmla="*/ 0 w 12382"/>
                <a:gd name="connsiteY0" fmla="*/ 189 h 3999"/>
                <a:gd name="connsiteX1" fmla="*/ 12383 w 12382"/>
                <a:gd name="connsiteY1" fmla="*/ 3999 h 3999"/>
                <a:gd name="connsiteX2" fmla="*/ 0 w 12382"/>
                <a:gd name="connsiteY2" fmla="*/ 189 h 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" h="3999">
                  <a:moveTo>
                    <a:pt x="0" y="189"/>
                  </a:moveTo>
                  <a:cubicBezTo>
                    <a:pt x="3810" y="1142"/>
                    <a:pt x="9525" y="3999"/>
                    <a:pt x="12383" y="3999"/>
                  </a:cubicBezTo>
                  <a:cubicBezTo>
                    <a:pt x="9525" y="2094"/>
                    <a:pt x="2858" y="-763"/>
                    <a:pt x="0" y="18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7" name="任意形状 656"/>
            <p:cNvSpPr/>
            <p:nvPr/>
          </p:nvSpPr>
          <p:spPr>
            <a:xfrm>
              <a:off x="2242962" y="2506830"/>
              <a:ext cx="7863" cy="3424"/>
            </a:xfrm>
            <a:custGeom>
              <a:avLst/>
              <a:gdLst>
                <a:gd name="connsiteX0" fmla="*/ 10477 w 10691"/>
                <a:gd name="connsiteY0" fmla="*/ 2858 h 4656"/>
                <a:gd name="connsiteX1" fmla="*/ 0 w 10691"/>
                <a:gd name="connsiteY1" fmla="*/ 0 h 4656"/>
                <a:gd name="connsiteX2" fmla="*/ 10477 w 10691"/>
                <a:gd name="connsiteY2" fmla="*/ 2858 h 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91" h="4656">
                  <a:moveTo>
                    <a:pt x="10477" y="2858"/>
                  </a:moveTo>
                  <a:cubicBezTo>
                    <a:pt x="8572" y="5715"/>
                    <a:pt x="2857" y="0"/>
                    <a:pt x="0" y="0"/>
                  </a:cubicBezTo>
                  <a:cubicBezTo>
                    <a:pt x="952" y="3810"/>
                    <a:pt x="12382" y="6667"/>
                    <a:pt x="10477" y="28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8" name="任意形状 657"/>
            <p:cNvSpPr/>
            <p:nvPr/>
          </p:nvSpPr>
          <p:spPr>
            <a:xfrm>
              <a:off x="2273084" y="2484192"/>
              <a:ext cx="16812" cy="8072"/>
            </a:xfrm>
            <a:custGeom>
              <a:avLst/>
              <a:gdLst>
                <a:gd name="connsiteX0" fmla="*/ 10477 w 22860"/>
                <a:gd name="connsiteY0" fmla="*/ 9827 h 10976"/>
                <a:gd name="connsiteX1" fmla="*/ 15240 w 22860"/>
                <a:gd name="connsiteY1" fmla="*/ 10779 h 10976"/>
                <a:gd name="connsiteX2" fmla="*/ 15240 w 22860"/>
                <a:gd name="connsiteY2" fmla="*/ 6969 h 10976"/>
                <a:gd name="connsiteX3" fmla="*/ 22860 w 22860"/>
                <a:gd name="connsiteY3" fmla="*/ 8874 h 10976"/>
                <a:gd name="connsiteX4" fmla="*/ 0 w 22860"/>
                <a:gd name="connsiteY4" fmla="*/ 302 h 10976"/>
                <a:gd name="connsiteX5" fmla="*/ 10477 w 22860"/>
                <a:gd name="connsiteY5" fmla="*/ 9827 h 10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" h="10976">
                  <a:moveTo>
                    <a:pt x="10477" y="9827"/>
                  </a:moveTo>
                  <a:cubicBezTo>
                    <a:pt x="11430" y="8874"/>
                    <a:pt x="14288" y="11732"/>
                    <a:pt x="15240" y="10779"/>
                  </a:cubicBezTo>
                  <a:cubicBezTo>
                    <a:pt x="12383" y="9827"/>
                    <a:pt x="12383" y="5064"/>
                    <a:pt x="15240" y="6969"/>
                  </a:cubicBezTo>
                  <a:cubicBezTo>
                    <a:pt x="17145" y="9827"/>
                    <a:pt x="19050" y="7922"/>
                    <a:pt x="22860" y="8874"/>
                  </a:cubicBezTo>
                  <a:cubicBezTo>
                    <a:pt x="15240" y="6017"/>
                    <a:pt x="3810" y="-1603"/>
                    <a:pt x="0" y="302"/>
                  </a:cubicBezTo>
                  <a:cubicBezTo>
                    <a:pt x="6668" y="1254"/>
                    <a:pt x="13335" y="7922"/>
                    <a:pt x="10477" y="982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9" name="任意形状 658"/>
            <p:cNvSpPr/>
            <p:nvPr/>
          </p:nvSpPr>
          <p:spPr>
            <a:xfrm>
              <a:off x="2282445" y="2550262"/>
              <a:ext cx="7472" cy="5712"/>
            </a:xfrm>
            <a:custGeom>
              <a:avLst/>
              <a:gdLst>
                <a:gd name="connsiteX0" fmla="*/ 606 w 10160"/>
                <a:gd name="connsiteY0" fmla="*/ 0 h 7767"/>
                <a:gd name="connsiteX1" fmla="*/ 5369 w 10160"/>
                <a:gd name="connsiteY1" fmla="*/ 6668 h 7767"/>
                <a:gd name="connsiteX2" fmla="*/ 9179 w 10160"/>
                <a:gd name="connsiteY2" fmla="*/ 6668 h 7767"/>
                <a:gd name="connsiteX3" fmla="*/ 5369 w 10160"/>
                <a:gd name="connsiteY3" fmla="*/ 2858 h 7767"/>
                <a:gd name="connsiteX4" fmla="*/ 6321 w 10160"/>
                <a:gd name="connsiteY4" fmla="*/ 1905 h 7767"/>
                <a:gd name="connsiteX5" fmla="*/ 2511 w 10160"/>
                <a:gd name="connsiteY5" fmla="*/ 1905 h 7767"/>
                <a:gd name="connsiteX6" fmla="*/ 606 w 10160"/>
                <a:gd name="connsiteY6" fmla="*/ 0 h 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60" h="7767">
                  <a:moveTo>
                    <a:pt x="606" y="0"/>
                  </a:moveTo>
                  <a:cubicBezTo>
                    <a:pt x="-1299" y="1905"/>
                    <a:pt x="1559" y="3810"/>
                    <a:pt x="5369" y="6668"/>
                  </a:cubicBezTo>
                  <a:cubicBezTo>
                    <a:pt x="4416" y="2858"/>
                    <a:pt x="12989" y="10478"/>
                    <a:pt x="9179" y="6668"/>
                  </a:cubicBezTo>
                  <a:cubicBezTo>
                    <a:pt x="6321" y="4763"/>
                    <a:pt x="4416" y="4763"/>
                    <a:pt x="5369" y="2858"/>
                  </a:cubicBezTo>
                  <a:cubicBezTo>
                    <a:pt x="6321" y="3810"/>
                    <a:pt x="7274" y="2858"/>
                    <a:pt x="6321" y="1905"/>
                  </a:cubicBezTo>
                  <a:cubicBezTo>
                    <a:pt x="5369" y="1905"/>
                    <a:pt x="4416" y="2858"/>
                    <a:pt x="2511" y="1905"/>
                  </a:cubicBezTo>
                  <a:cubicBezTo>
                    <a:pt x="1559" y="953"/>
                    <a:pt x="1559" y="953"/>
                    <a:pt x="60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0" name="任意形状 659"/>
            <p:cNvSpPr/>
            <p:nvPr/>
          </p:nvSpPr>
          <p:spPr>
            <a:xfrm>
              <a:off x="2290596" y="2556956"/>
              <a:ext cx="22878" cy="19224"/>
            </a:xfrm>
            <a:custGeom>
              <a:avLst/>
              <a:gdLst>
                <a:gd name="connsiteX0" fmla="*/ 0 w 31108"/>
                <a:gd name="connsiteY0" fmla="*/ 423 h 26140"/>
                <a:gd name="connsiteX1" fmla="*/ 22860 w 31108"/>
                <a:gd name="connsiteY1" fmla="*/ 22331 h 26140"/>
                <a:gd name="connsiteX2" fmla="*/ 20955 w 31108"/>
                <a:gd name="connsiteY2" fmla="*/ 19473 h 26140"/>
                <a:gd name="connsiteX3" fmla="*/ 30480 w 31108"/>
                <a:gd name="connsiteY3" fmla="*/ 26141 h 26140"/>
                <a:gd name="connsiteX4" fmla="*/ 27623 w 31108"/>
                <a:gd name="connsiteY4" fmla="*/ 20426 h 26140"/>
                <a:gd name="connsiteX5" fmla="*/ 4763 w 31108"/>
                <a:gd name="connsiteY5" fmla="*/ 423 h 26140"/>
                <a:gd name="connsiteX6" fmla="*/ 0 w 31108"/>
                <a:gd name="connsiteY6" fmla="*/ 423 h 2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8" h="26140">
                  <a:moveTo>
                    <a:pt x="0" y="423"/>
                  </a:moveTo>
                  <a:cubicBezTo>
                    <a:pt x="6668" y="8043"/>
                    <a:pt x="14288" y="21378"/>
                    <a:pt x="22860" y="22331"/>
                  </a:cubicBezTo>
                  <a:cubicBezTo>
                    <a:pt x="21908" y="21378"/>
                    <a:pt x="20955" y="20426"/>
                    <a:pt x="20955" y="19473"/>
                  </a:cubicBezTo>
                  <a:cubicBezTo>
                    <a:pt x="24765" y="22331"/>
                    <a:pt x="26670" y="21378"/>
                    <a:pt x="30480" y="26141"/>
                  </a:cubicBezTo>
                  <a:cubicBezTo>
                    <a:pt x="32385" y="25188"/>
                    <a:pt x="29527" y="22331"/>
                    <a:pt x="27623" y="20426"/>
                  </a:cubicBezTo>
                  <a:cubicBezTo>
                    <a:pt x="21908" y="17568"/>
                    <a:pt x="2858" y="5186"/>
                    <a:pt x="4763" y="423"/>
                  </a:cubicBezTo>
                  <a:cubicBezTo>
                    <a:pt x="3810" y="423"/>
                    <a:pt x="1905" y="-529"/>
                    <a:pt x="0" y="42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1" name="任意形状 660"/>
            <p:cNvSpPr/>
            <p:nvPr/>
          </p:nvSpPr>
          <p:spPr>
            <a:xfrm>
              <a:off x="2331926" y="2537653"/>
              <a:ext cx="77836" cy="80558"/>
            </a:xfrm>
            <a:custGeom>
              <a:avLst/>
              <a:gdLst>
                <a:gd name="connsiteX0" fmla="*/ 0 w 105835"/>
                <a:gd name="connsiteY0" fmla="*/ 0 h 109537"/>
                <a:gd name="connsiteX1" fmla="*/ 18098 w 105835"/>
                <a:gd name="connsiteY1" fmla="*/ 20002 h 109537"/>
                <a:gd name="connsiteX2" fmla="*/ 25717 w 105835"/>
                <a:gd name="connsiteY2" fmla="*/ 25717 h 109537"/>
                <a:gd name="connsiteX3" fmla="*/ 20955 w 105835"/>
                <a:gd name="connsiteY3" fmla="*/ 25717 h 109537"/>
                <a:gd name="connsiteX4" fmla="*/ 28575 w 105835"/>
                <a:gd name="connsiteY4" fmla="*/ 31432 h 109537"/>
                <a:gd name="connsiteX5" fmla="*/ 36195 w 105835"/>
                <a:gd name="connsiteY5" fmla="*/ 39052 h 109537"/>
                <a:gd name="connsiteX6" fmla="*/ 50483 w 105835"/>
                <a:gd name="connsiteY6" fmla="*/ 56197 h 109537"/>
                <a:gd name="connsiteX7" fmla="*/ 80010 w 105835"/>
                <a:gd name="connsiteY7" fmla="*/ 86677 h 109537"/>
                <a:gd name="connsiteX8" fmla="*/ 93345 w 105835"/>
                <a:gd name="connsiteY8" fmla="*/ 106680 h 109537"/>
                <a:gd name="connsiteX9" fmla="*/ 96202 w 105835"/>
                <a:gd name="connsiteY9" fmla="*/ 103822 h 109537"/>
                <a:gd name="connsiteX10" fmla="*/ 81915 w 105835"/>
                <a:gd name="connsiteY10" fmla="*/ 80010 h 109537"/>
                <a:gd name="connsiteX11" fmla="*/ 81915 w 105835"/>
                <a:gd name="connsiteY11" fmla="*/ 79057 h 109537"/>
                <a:gd name="connsiteX12" fmla="*/ 81915 w 105835"/>
                <a:gd name="connsiteY12" fmla="*/ 80010 h 109537"/>
                <a:gd name="connsiteX13" fmla="*/ 87630 w 105835"/>
                <a:gd name="connsiteY13" fmla="*/ 84772 h 109537"/>
                <a:gd name="connsiteX14" fmla="*/ 90488 w 105835"/>
                <a:gd name="connsiteY14" fmla="*/ 82867 h 109537"/>
                <a:gd name="connsiteX15" fmla="*/ 92392 w 105835"/>
                <a:gd name="connsiteY15" fmla="*/ 91440 h 109537"/>
                <a:gd name="connsiteX16" fmla="*/ 99060 w 105835"/>
                <a:gd name="connsiteY16" fmla="*/ 98107 h 109537"/>
                <a:gd name="connsiteX17" fmla="*/ 98108 w 105835"/>
                <a:gd name="connsiteY17" fmla="*/ 100965 h 109537"/>
                <a:gd name="connsiteX18" fmla="*/ 105727 w 105835"/>
                <a:gd name="connsiteY18" fmla="*/ 109538 h 109537"/>
                <a:gd name="connsiteX19" fmla="*/ 101917 w 105835"/>
                <a:gd name="connsiteY19" fmla="*/ 94297 h 109537"/>
                <a:gd name="connsiteX20" fmla="*/ 96202 w 105835"/>
                <a:gd name="connsiteY20" fmla="*/ 88582 h 109537"/>
                <a:gd name="connsiteX21" fmla="*/ 97155 w 105835"/>
                <a:gd name="connsiteY21" fmla="*/ 85725 h 109537"/>
                <a:gd name="connsiteX22" fmla="*/ 89535 w 105835"/>
                <a:gd name="connsiteY22" fmla="*/ 77152 h 109537"/>
                <a:gd name="connsiteX23" fmla="*/ 88583 w 105835"/>
                <a:gd name="connsiteY23" fmla="*/ 80010 h 109537"/>
                <a:gd name="connsiteX24" fmla="*/ 74295 w 105835"/>
                <a:gd name="connsiteY24" fmla="*/ 59055 h 109537"/>
                <a:gd name="connsiteX25" fmla="*/ 64770 w 105835"/>
                <a:gd name="connsiteY25" fmla="*/ 50482 h 109537"/>
                <a:gd name="connsiteX26" fmla="*/ 60960 w 105835"/>
                <a:gd name="connsiteY26" fmla="*/ 51435 h 109537"/>
                <a:gd name="connsiteX27" fmla="*/ 60008 w 105835"/>
                <a:gd name="connsiteY27" fmla="*/ 45720 h 109537"/>
                <a:gd name="connsiteX28" fmla="*/ 64770 w 105835"/>
                <a:gd name="connsiteY28" fmla="*/ 47625 h 109537"/>
                <a:gd name="connsiteX29" fmla="*/ 56198 w 105835"/>
                <a:gd name="connsiteY29" fmla="*/ 40957 h 109537"/>
                <a:gd name="connsiteX30" fmla="*/ 58102 w 105835"/>
                <a:gd name="connsiteY30" fmla="*/ 45720 h 109537"/>
                <a:gd name="connsiteX31" fmla="*/ 51435 w 105835"/>
                <a:gd name="connsiteY31" fmla="*/ 39052 h 109537"/>
                <a:gd name="connsiteX32" fmla="*/ 45720 w 105835"/>
                <a:gd name="connsiteY32" fmla="*/ 40957 h 109537"/>
                <a:gd name="connsiteX33" fmla="*/ 35242 w 105835"/>
                <a:gd name="connsiteY33" fmla="*/ 31432 h 109537"/>
                <a:gd name="connsiteX34" fmla="*/ 33338 w 105835"/>
                <a:gd name="connsiteY34" fmla="*/ 19050 h 109537"/>
                <a:gd name="connsiteX35" fmla="*/ 26670 w 105835"/>
                <a:gd name="connsiteY35" fmla="*/ 14288 h 109537"/>
                <a:gd name="connsiteX36" fmla="*/ 27623 w 105835"/>
                <a:gd name="connsiteY36" fmla="*/ 20002 h 109537"/>
                <a:gd name="connsiteX37" fmla="*/ 9525 w 105835"/>
                <a:gd name="connsiteY37" fmla="*/ 3810 h 109537"/>
                <a:gd name="connsiteX38" fmla="*/ 0 w 105835"/>
                <a:gd name="connsiteY38" fmla="*/ 0 h 109537"/>
                <a:gd name="connsiteX39" fmla="*/ 62865 w 105835"/>
                <a:gd name="connsiteY39" fmla="*/ 60007 h 109537"/>
                <a:gd name="connsiteX40" fmla="*/ 68580 w 105835"/>
                <a:gd name="connsiteY40" fmla="*/ 65722 h 109537"/>
                <a:gd name="connsiteX41" fmla="*/ 61913 w 105835"/>
                <a:gd name="connsiteY41" fmla="*/ 62865 h 109537"/>
                <a:gd name="connsiteX42" fmla="*/ 62865 w 105835"/>
                <a:gd name="connsiteY42" fmla="*/ 60007 h 109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05835" h="109537">
                  <a:moveTo>
                    <a:pt x="0" y="0"/>
                  </a:moveTo>
                  <a:cubicBezTo>
                    <a:pt x="1905" y="4763"/>
                    <a:pt x="18098" y="14288"/>
                    <a:pt x="18098" y="20002"/>
                  </a:cubicBezTo>
                  <a:cubicBezTo>
                    <a:pt x="20955" y="22860"/>
                    <a:pt x="22860" y="21907"/>
                    <a:pt x="25717" y="25717"/>
                  </a:cubicBezTo>
                  <a:cubicBezTo>
                    <a:pt x="24765" y="25717"/>
                    <a:pt x="22860" y="25717"/>
                    <a:pt x="20955" y="25717"/>
                  </a:cubicBezTo>
                  <a:cubicBezTo>
                    <a:pt x="23813" y="27622"/>
                    <a:pt x="25717" y="29527"/>
                    <a:pt x="28575" y="31432"/>
                  </a:cubicBezTo>
                  <a:cubicBezTo>
                    <a:pt x="31433" y="33338"/>
                    <a:pt x="33338" y="36195"/>
                    <a:pt x="36195" y="39052"/>
                  </a:cubicBezTo>
                  <a:cubicBezTo>
                    <a:pt x="40958" y="44767"/>
                    <a:pt x="45720" y="50482"/>
                    <a:pt x="50483" y="56197"/>
                  </a:cubicBezTo>
                  <a:cubicBezTo>
                    <a:pt x="60008" y="67627"/>
                    <a:pt x="70485" y="79057"/>
                    <a:pt x="80010" y="86677"/>
                  </a:cubicBezTo>
                  <a:cubicBezTo>
                    <a:pt x="80963" y="96202"/>
                    <a:pt x="94298" y="99060"/>
                    <a:pt x="93345" y="106680"/>
                  </a:cubicBezTo>
                  <a:cubicBezTo>
                    <a:pt x="94298" y="103822"/>
                    <a:pt x="94298" y="104775"/>
                    <a:pt x="96202" y="103822"/>
                  </a:cubicBezTo>
                  <a:cubicBezTo>
                    <a:pt x="88583" y="97155"/>
                    <a:pt x="80963" y="84772"/>
                    <a:pt x="81915" y="80010"/>
                  </a:cubicBezTo>
                  <a:cubicBezTo>
                    <a:pt x="81915" y="80010"/>
                    <a:pt x="81915" y="79057"/>
                    <a:pt x="81915" y="79057"/>
                  </a:cubicBezTo>
                  <a:cubicBezTo>
                    <a:pt x="81915" y="79057"/>
                    <a:pt x="81915" y="80010"/>
                    <a:pt x="81915" y="80010"/>
                  </a:cubicBezTo>
                  <a:cubicBezTo>
                    <a:pt x="82867" y="80963"/>
                    <a:pt x="87630" y="79057"/>
                    <a:pt x="87630" y="84772"/>
                  </a:cubicBezTo>
                  <a:cubicBezTo>
                    <a:pt x="90488" y="85725"/>
                    <a:pt x="87630" y="80010"/>
                    <a:pt x="90488" y="82867"/>
                  </a:cubicBezTo>
                  <a:cubicBezTo>
                    <a:pt x="91440" y="85725"/>
                    <a:pt x="92392" y="88582"/>
                    <a:pt x="92392" y="91440"/>
                  </a:cubicBezTo>
                  <a:cubicBezTo>
                    <a:pt x="95250" y="94297"/>
                    <a:pt x="97155" y="96202"/>
                    <a:pt x="99060" y="98107"/>
                  </a:cubicBezTo>
                  <a:cubicBezTo>
                    <a:pt x="98108" y="99060"/>
                    <a:pt x="97155" y="99060"/>
                    <a:pt x="98108" y="100965"/>
                  </a:cubicBezTo>
                  <a:cubicBezTo>
                    <a:pt x="100965" y="97155"/>
                    <a:pt x="103823" y="106680"/>
                    <a:pt x="105727" y="109538"/>
                  </a:cubicBezTo>
                  <a:cubicBezTo>
                    <a:pt x="106680" y="105727"/>
                    <a:pt x="100965" y="98107"/>
                    <a:pt x="101917" y="94297"/>
                  </a:cubicBezTo>
                  <a:cubicBezTo>
                    <a:pt x="99060" y="95250"/>
                    <a:pt x="100013" y="92392"/>
                    <a:pt x="96202" y="88582"/>
                  </a:cubicBezTo>
                  <a:cubicBezTo>
                    <a:pt x="97155" y="87630"/>
                    <a:pt x="98108" y="87630"/>
                    <a:pt x="97155" y="85725"/>
                  </a:cubicBezTo>
                  <a:cubicBezTo>
                    <a:pt x="96202" y="85725"/>
                    <a:pt x="94298" y="79057"/>
                    <a:pt x="89535" y="77152"/>
                  </a:cubicBezTo>
                  <a:cubicBezTo>
                    <a:pt x="91440" y="80010"/>
                    <a:pt x="90488" y="80963"/>
                    <a:pt x="88583" y="80010"/>
                  </a:cubicBezTo>
                  <a:cubicBezTo>
                    <a:pt x="84773" y="73342"/>
                    <a:pt x="77152" y="67627"/>
                    <a:pt x="74295" y="59055"/>
                  </a:cubicBezTo>
                  <a:cubicBezTo>
                    <a:pt x="70485" y="61913"/>
                    <a:pt x="68580" y="55245"/>
                    <a:pt x="64770" y="50482"/>
                  </a:cubicBezTo>
                  <a:cubicBezTo>
                    <a:pt x="63817" y="51435"/>
                    <a:pt x="62865" y="53340"/>
                    <a:pt x="60960" y="51435"/>
                  </a:cubicBezTo>
                  <a:cubicBezTo>
                    <a:pt x="59055" y="48577"/>
                    <a:pt x="60008" y="47625"/>
                    <a:pt x="60008" y="45720"/>
                  </a:cubicBezTo>
                  <a:cubicBezTo>
                    <a:pt x="61913" y="47625"/>
                    <a:pt x="67627" y="51435"/>
                    <a:pt x="64770" y="47625"/>
                  </a:cubicBezTo>
                  <a:cubicBezTo>
                    <a:pt x="62865" y="48577"/>
                    <a:pt x="58102" y="39052"/>
                    <a:pt x="56198" y="40957"/>
                  </a:cubicBezTo>
                  <a:cubicBezTo>
                    <a:pt x="59055" y="43815"/>
                    <a:pt x="59055" y="44767"/>
                    <a:pt x="58102" y="45720"/>
                  </a:cubicBezTo>
                  <a:cubicBezTo>
                    <a:pt x="57150" y="40957"/>
                    <a:pt x="54292" y="44767"/>
                    <a:pt x="51435" y="39052"/>
                  </a:cubicBezTo>
                  <a:cubicBezTo>
                    <a:pt x="49530" y="40005"/>
                    <a:pt x="47625" y="41910"/>
                    <a:pt x="45720" y="40957"/>
                  </a:cubicBezTo>
                  <a:cubicBezTo>
                    <a:pt x="45720" y="35242"/>
                    <a:pt x="39052" y="35242"/>
                    <a:pt x="35242" y="31432"/>
                  </a:cubicBezTo>
                  <a:cubicBezTo>
                    <a:pt x="33338" y="26670"/>
                    <a:pt x="32385" y="22860"/>
                    <a:pt x="33338" y="19050"/>
                  </a:cubicBezTo>
                  <a:cubicBezTo>
                    <a:pt x="29527" y="16192"/>
                    <a:pt x="28575" y="14288"/>
                    <a:pt x="26670" y="14288"/>
                  </a:cubicBezTo>
                  <a:cubicBezTo>
                    <a:pt x="28575" y="16192"/>
                    <a:pt x="27623" y="18097"/>
                    <a:pt x="27623" y="20002"/>
                  </a:cubicBezTo>
                  <a:cubicBezTo>
                    <a:pt x="19050" y="14288"/>
                    <a:pt x="17145" y="11430"/>
                    <a:pt x="9525" y="3810"/>
                  </a:cubicBezTo>
                  <a:cubicBezTo>
                    <a:pt x="5715" y="4763"/>
                    <a:pt x="2858" y="3810"/>
                    <a:pt x="0" y="0"/>
                  </a:cubicBezTo>
                  <a:close/>
                  <a:moveTo>
                    <a:pt x="62865" y="60007"/>
                  </a:moveTo>
                  <a:cubicBezTo>
                    <a:pt x="64770" y="60960"/>
                    <a:pt x="66675" y="62865"/>
                    <a:pt x="68580" y="65722"/>
                  </a:cubicBezTo>
                  <a:cubicBezTo>
                    <a:pt x="67627" y="69532"/>
                    <a:pt x="62865" y="59055"/>
                    <a:pt x="61913" y="62865"/>
                  </a:cubicBezTo>
                  <a:cubicBezTo>
                    <a:pt x="60960" y="60960"/>
                    <a:pt x="61913" y="60960"/>
                    <a:pt x="62865" y="600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2" name="任意形状 661"/>
            <p:cNvSpPr/>
            <p:nvPr/>
          </p:nvSpPr>
          <p:spPr>
            <a:xfrm>
              <a:off x="2327023" y="2588090"/>
              <a:ext cx="4677" cy="9806"/>
            </a:xfrm>
            <a:custGeom>
              <a:avLst/>
              <a:gdLst>
                <a:gd name="connsiteX0" fmla="*/ 0 w 6359"/>
                <a:gd name="connsiteY0" fmla="*/ 0 h 13334"/>
                <a:gd name="connsiteX1" fmla="*/ 952 w 6359"/>
                <a:gd name="connsiteY1" fmla="*/ 6667 h 13334"/>
                <a:gd name="connsiteX2" fmla="*/ 5715 w 6359"/>
                <a:gd name="connsiteY2" fmla="*/ 9525 h 13334"/>
                <a:gd name="connsiteX3" fmla="*/ 5715 w 6359"/>
                <a:gd name="connsiteY3" fmla="*/ 13335 h 13334"/>
                <a:gd name="connsiteX4" fmla="*/ 1905 w 6359"/>
                <a:gd name="connsiteY4" fmla="*/ 0 h 13334"/>
                <a:gd name="connsiteX5" fmla="*/ 0 w 6359"/>
                <a:gd name="connsiteY5" fmla="*/ 0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59" h="13334">
                  <a:moveTo>
                    <a:pt x="0" y="0"/>
                  </a:moveTo>
                  <a:cubicBezTo>
                    <a:pt x="1905" y="2858"/>
                    <a:pt x="952" y="4763"/>
                    <a:pt x="952" y="6667"/>
                  </a:cubicBezTo>
                  <a:cubicBezTo>
                    <a:pt x="2857" y="9525"/>
                    <a:pt x="3810" y="7620"/>
                    <a:pt x="5715" y="9525"/>
                  </a:cubicBezTo>
                  <a:cubicBezTo>
                    <a:pt x="4763" y="10477"/>
                    <a:pt x="4763" y="11430"/>
                    <a:pt x="5715" y="13335"/>
                  </a:cubicBezTo>
                  <a:cubicBezTo>
                    <a:pt x="8572" y="8572"/>
                    <a:pt x="952" y="4763"/>
                    <a:pt x="1905" y="0"/>
                  </a:cubicBezTo>
                  <a:cubicBezTo>
                    <a:pt x="2857" y="1905"/>
                    <a:pt x="952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3" name="任意形状 662"/>
            <p:cNvSpPr/>
            <p:nvPr/>
          </p:nvSpPr>
          <p:spPr>
            <a:xfrm>
              <a:off x="2450313" y="2704374"/>
              <a:ext cx="5603" cy="5604"/>
            </a:xfrm>
            <a:custGeom>
              <a:avLst/>
              <a:gdLst>
                <a:gd name="connsiteX0" fmla="*/ 1905 w 7619"/>
                <a:gd name="connsiteY0" fmla="*/ 7620 h 7620"/>
                <a:gd name="connsiteX1" fmla="*/ 7620 w 7619"/>
                <a:gd name="connsiteY1" fmla="*/ 4763 h 7620"/>
                <a:gd name="connsiteX2" fmla="*/ 0 w 7619"/>
                <a:gd name="connsiteY2" fmla="*/ 0 h 7620"/>
                <a:gd name="connsiteX3" fmla="*/ 1905 w 7619"/>
                <a:gd name="connsiteY3" fmla="*/ 762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" h="7620">
                  <a:moveTo>
                    <a:pt x="1905" y="7620"/>
                  </a:moveTo>
                  <a:cubicBezTo>
                    <a:pt x="952" y="-952"/>
                    <a:pt x="7620" y="10478"/>
                    <a:pt x="7620" y="4763"/>
                  </a:cubicBezTo>
                  <a:cubicBezTo>
                    <a:pt x="4763" y="5715"/>
                    <a:pt x="2857" y="0"/>
                    <a:pt x="0" y="0"/>
                  </a:cubicBezTo>
                  <a:cubicBezTo>
                    <a:pt x="3810" y="4763"/>
                    <a:pt x="-952" y="3810"/>
                    <a:pt x="1905" y="76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4" name="任意形状 663"/>
            <p:cNvSpPr/>
            <p:nvPr/>
          </p:nvSpPr>
          <p:spPr>
            <a:xfrm>
              <a:off x="2450313" y="2730371"/>
              <a:ext cx="2896" cy="9489"/>
            </a:xfrm>
            <a:custGeom>
              <a:avLst/>
              <a:gdLst>
                <a:gd name="connsiteX0" fmla="*/ 3810 w 3938"/>
                <a:gd name="connsiteY0" fmla="*/ 847 h 12903"/>
                <a:gd name="connsiteX1" fmla="*/ 0 w 3938"/>
                <a:gd name="connsiteY1" fmla="*/ 847 h 12903"/>
                <a:gd name="connsiteX2" fmla="*/ 0 w 3938"/>
                <a:gd name="connsiteY2" fmla="*/ 9419 h 12903"/>
                <a:gd name="connsiteX3" fmla="*/ 3810 w 3938"/>
                <a:gd name="connsiteY3" fmla="*/ 11324 h 12903"/>
                <a:gd name="connsiteX4" fmla="*/ 3810 w 3938"/>
                <a:gd name="connsiteY4" fmla="*/ 847 h 1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8" h="12903">
                  <a:moveTo>
                    <a:pt x="3810" y="847"/>
                  </a:moveTo>
                  <a:cubicBezTo>
                    <a:pt x="2857" y="847"/>
                    <a:pt x="1905" y="-1058"/>
                    <a:pt x="0" y="847"/>
                  </a:cubicBezTo>
                  <a:cubicBezTo>
                    <a:pt x="1905" y="4657"/>
                    <a:pt x="0" y="6562"/>
                    <a:pt x="0" y="9419"/>
                  </a:cubicBezTo>
                  <a:cubicBezTo>
                    <a:pt x="952" y="8467"/>
                    <a:pt x="3810" y="16087"/>
                    <a:pt x="3810" y="11324"/>
                  </a:cubicBezTo>
                  <a:cubicBezTo>
                    <a:pt x="0" y="5609"/>
                    <a:pt x="4763" y="3704"/>
                    <a:pt x="3810" y="8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5" name="任意形状 664"/>
            <p:cNvSpPr/>
            <p:nvPr/>
          </p:nvSpPr>
          <p:spPr>
            <a:xfrm>
              <a:off x="2420891" y="3138564"/>
              <a:ext cx="4485" cy="2928"/>
            </a:xfrm>
            <a:custGeom>
              <a:avLst/>
              <a:gdLst>
                <a:gd name="connsiteX0" fmla="*/ 0 w 6098"/>
                <a:gd name="connsiteY0" fmla="*/ 3982 h 3981"/>
                <a:gd name="connsiteX1" fmla="*/ 5715 w 6098"/>
                <a:gd name="connsiteY1" fmla="*/ 2077 h 3981"/>
                <a:gd name="connsiteX2" fmla="*/ 0 w 6098"/>
                <a:gd name="connsiteY2" fmla="*/ 3982 h 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8" h="3981">
                  <a:moveTo>
                    <a:pt x="0" y="3982"/>
                  </a:moveTo>
                  <a:cubicBezTo>
                    <a:pt x="2858" y="2077"/>
                    <a:pt x="6668" y="2077"/>
                    <a:pt x="5715" y="2077"/>
                  </a:cubicBezTo>
                  <a:cubicBezTo>
                    <a:pt x="7620" y="-1733"/>
                    <a:pt x="1905" y="172"/>
                    <a:pt x="0" y="39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6" name="任意形状 665"/>
            <p:cNvSpPr/>
            <p:nvPr/>
          </p:nvSpPr>
          <p:spPr>
            <a:xfrm>
              <a:off x="2376759" y="3194671"/>
              <a:ext cx="12945" cy="9167"/>
            </a:xfrm>
            <a:custGeom>
              <a:avLst/>
              <a:gdLst>
                <a:gd name="connsiteX0" fmla="*/ 8573 w 17602"/>
                <a:gd name="connsiteY0" fmla="*/ 1034 h 12464"/>
                <a:gd name="connsiteX1" fmla="*/ 0 w 17602"/>
                <a:gd name="connsiteY1" fmla="*/ 12464 h 12464"/>
                <a:gd name="connsiteX2" fmla="*/ 7620 w 17602"/>
                <a:gd name="connsiteY2" fmla="*/ 10559 h 12464"/>
                <a:gd name="connsiteX3" fmla="*/ 17145 w 17602"/>
                <a:gd name="connsiteY3" fmla="*/ 82 h 12464"/>
                <a:gd name="connsiteX4" fmla="*/ 8573 w 17602"/>
                <a:gd name="connsiteY4" fmla="*/ 1034 h 1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2" h="12464">
                  <a:moveTo>
                    <a:pt x="8573" y="1034"/>
                  </a:moveTo>
                  <a:cubicBezTo>
                    <a:pt x="4763" y="5797"/>
                    <a:pt x="0" y="7702"/>
                    <a:pt x="0" y="12464"/>
                  </a:cubicBezTo>
                  <a:cubicBezTo>
                    <a:pt x="2857" y="10559"/>
                    <a:pt x="8573" y="5797"/>
                    <a:pt x="7620" y="10559"/>
                  </a:cubicBezTo>
                  <a:cubicBezTo>
                    <a:pt x="8573" y="6749"/>
                    <a:pt x="20002" y="-871"/>
                    <a:pt x="17145" y="82"/>
                  </a:cubicBezTo>
                  <a:cubicBezTo>
                    <a:pt x="13335" y="1987"/>
                    <a:pt x="5715" y="7702"/>
                    <a:pt x="8573" y="103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7" name="任意形状 666"/>
            <p:cNvSpPr/>
            <p:nvPr/>
          </p:nvSpPr>
          <p:spPr>
            <a:xfrm>
              <a:off x="2422993" y="3237462"/>
              <a:ext cx="4927" cy="11208"/>
            </a:xfrm>
            <a:custGeom>
              <a:avLst/>
              <a:gdLst>
                <a:gd name="connsiteX0" fmla="*/ 952 w 6699"/>
                <a:gd name="connsiteY0" fmla="*/ 6667 h 15240"/>
                <a:gd name="connsiteX1" fmla="*/ 0 w 6699"/>
                <a:gd name="connsiteY1" fmla="*/ 15240 h 15240"/>
                <a:gd name="connsiteX2" fmla="*/ 5715 w 6699"/>
                <a:gd name="connsiteY2" fmla="*/ 0 h 15240"/>
                <a:gd name="connsiteX3" fmla="*/ 952 w 6699"/>
                <a:gd name="connsiteY3" fmla="*/ 6667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9" h="15240">
                  <a:moveTo>
                    <a:pt x="952" y="6667"/>
                  </a:moveTo>
                  <a:cubicBezTo>
                    <a:pt x="952" y="8572"/>
                    <a:pt x="952" y="8572"/>
                    <a:pt x="0" y="15240"/>
                  </a:cubicBezTo>
                  <a:cubicBezTo>
                    <a:pt x="4763" y="8572"/>
                    <a:pt x="8573" y="2858"/>
                    <a:pt x="5715" y="0"/>
                  </a:cubicBezTo>
                  <a:cubicBezTo>
                    <a:pt x="4763" y="953"/>
                    <a:pt x="-952" y="5715"/>
                    <a:pt x="952" y="66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8" name="任意形状 667"/>
            <p:cNvSpPr/>
            <p:nvPr/>
          </p:nvSpPr>
          <p:spPr>
            <a:xfrm>
              <a:off x="2271637" y="3298406"/>
              <a:ext cx="7951" cy="6304"/>
            </a:xfrm>
            <a:custGeom>
              <a:avLst/>
              <a:gdLst>
                <a:gd name="connsiteX0" fmla="*/ 7682 w 10811"/>
                <a:gd name="connsiteY0" fmla="*/ 0 h 8572"/>
                <a:gd name="connsiteX1" fmla="*/ 3872 w 10811"/>
                <a:gd name="connsiteY1" fmla="*/ 2857 h 8572"/>
                <a:gd name="connsiteX2" fmla="*/ 62 w 10811"/>
                <a:gd name="connsiteY2" fmla="*/ 8572 h 8572"/>
                <a:gd name="connsiteX3" fmla="*/ 10539 w 10811"/>
                <a:gd name="connsiteY3" fmla="*/ 952 h 8572"/>
                <a:gd name="connsiteX4" fmla="*/ 7682 w 10811"/>
                <a:gd name="connsiteY4" fmla="*/ 0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11" h="8572">
                  <a:moveTo>
                    <a:pt x="7682" y="0"/>
                  </a:moveTo>
                  <a:cubicBezTo>
                    <a:pt x="5777" y="1905"/>
                    <a:pt x="3872" y="952"/>
                    <a:pt x="3872" y="2857"/>
                  </a:cubicBezTo>
                  <a:cubicBezTo>
                    <a:pt x="9587" y="952"/>
                    <a:pt x="-891" y="6667"/>
                    <a:pt x="62" y="8572"/>
                  </a:cubicBezTo>
                  <a:cubicBezTo>
                    <a:pt x="3872" y="7620"/>
                    <a:pt x="12444" y="1905"/>
                    <a:pt x="10539" y="952"/>
                  </a:cubicBezTo>
                  <a:cubicBezTo>
                    <a:pt x="3872" y="4763"/>
                    <a:pt x="5777" y="2857"/>
                    <a:pt x="7682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69" name="任意形状 668"/>
            <p:cNvSpPr/>
            <p:nvPr/>
          </p:nvSpPr>
          <p:spPr>
            <a:xfrm>
              <a:off x="2135928" y="3350877"/>
              <a:ext cx="17843" cy="6373"/>
            </a:xfrm>
            <a:custGeom>
              <a:avLst/>
              <a:gdLst>
                <a:gd name="connsiteX0" fmla="*/ 9329 w 24261"/>
                <a:gd name="connsiteY0" fmla="*/ 3903 h 8665"/>
                <a:gd name="connsiteX1" fmla="*/ 15997 w 24261"/>
                <a:gd name="connsiteY1" fmla="*/ 4855 h 8665"/>
                <a:gd name="connsiteX2" fmla="*/ 757 w 24261"/>
                <a:gd name="connsiteY2" fmla="*/ 8665 h 8665"/>
                <a:gd name="connsiteX3" fmla="*/ 12187 w 24261"/>
                <a:gd name="connsiteY3" fmla="*/ 7712 h 8665"/>
                <a:gd name="connsiteX4" fmla="*/ 23617 w 24261"/>
                <a:gd name="connsiteY4" fmla="*/ 93 h 8665"/>
                <a:gd name="connsiteX5" fmla="*/ 9329 w 24261"/>
                <a:gd name="connsiteY5" fmla="*/ 3903 h 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1" h="8665">
                  <a:moveTo>
                    <a:pt x="9329" y="3903"/>
                  </a:moveTo>
                  <a:cubicBezTo>
                    <a:pt x="11234" y="3903"/>
                    <a:pt x="15044" y="2950"/>
                    <a:pt x="15997" y="4855"/>
                  </a:cubicBezTo>
                  <a:cubicBezTo>
                    <a:pt x="8377" y="6760"/>
                    <a:pt x="-3053" y="5807"/>
                    <a:pt x="757" y="8665"/>
                  </a:cubicBezTo>
                  <a:cubicBezTo>
                    <a:pt x="2662" y="5807"/>
                    <a:pt x="10282" y="6760"/>
                    <a:pt x="12187" y="7712"/>
                  </a:cubicBezTo>
                  <a:cubicBezTo>
                    <a:pt x="13139" y="5807"/>
                    <a:pt x="27427" y="-860"/>
                    <a:pt x="23617" y="93"/>
                  </a:cubicBezTo>
                  <a:cubicBezTo>
                    <a:pt x="15997" y="3903"/>
                    <a:pt x="11234" y="1045"/>
                    <a:pt x="9329" y="39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0" name="任意形状 669"/>
            <p:cNvSpPr/>
            <p:nvPr/>
          </p:nvSpPr>
          <p:spPr>
            <a:xfrm>
              <a:off x="2113792" y="3353902"/>
              <a:ext cx="7981" cy="8250"/>
            </a:xfrm>
            <a:custGeom>
              <a:avLst/>
              <a:gdLst>
                <a:gd name="connsiteX0" fmla="*/ 2280 w 10852"/>
                <a:gd name="connsiteY0" fmla="*/ 1693 h 11218"/>
                <a:gd name="connsiteX1" fmla="*/ 3232 w 10852"/>
                <a:gd name="connsiteY1" fmla="*/ 11218 h 11218"/>
                <a:gd name="connsiteX2" fmla="*/ 6090 w 10852"/>
                <a:gd name="connsiteY2" fmla="*/ 8361 h 11218"/>
                <a:gd name="connsiteX3" fmla="*/ 10852 w 10852"/>
                <a:gd name="connsiteY3" fmla="*/ 1693 h 11218"/>
                <a:gd name="connsiteX4" fmla="*/ 2280 w 10852"/>
                <a:gd name="connsiteY4" fmla="*/ 1693 h 1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2" h="11218">
                  <a:moveTo>
                    <a:pt x="2280" y="1693"/>
                  </a:moveTo>
                  <a:cubicBezTo>
                    <a:pt x="2280" y="5504"/>
                    <a:pt x="-3435" y="10266"/>
                    <a:pt x="3232" y="11218"/>
                  </a:cubicBezTo>
                  <a:cubicBezTo>
                    <a:pt x="2280" y="9313"/>
                    <a:pt x="5137" y="9313"/>
                    <a:pt x="6090" y="8361"/>
                  </a:cubicBezTo>
                  <a:cubicBezTo>
                    <a:pt x="1327" y="7408"/>
                    <a:pt x="1327" y="2646"/>
                    <a:pt x="10852" y="1693"/>
                  </a:cubicBezTo>
                  <a:cubicBezTo>
                    <a:pt x="10852" y="-2117"/>
                    <a:pt x="5137" y="1693"/>
                    <a:pt x="2280" y="16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1" name="任意形状 670"/>
            <p:cNvSpPr/>
            <p:nvPr/>
          </p:nvSpPr>
          <p:spPr>
            <a:xfrm>
              <a:off x="2078342" y="3360752"/>
              <a:ext cx="21015" cy="8405"/>
            </a:xfrm>
            <a:custGeom>
              <a:avLst/>
              <a:gdLst>
                <a:gd name="connsiteX0" fmla="*/ 22860 w 28575"/>
                <a:gd name="connsiteY0" fmla="*/ 0 h 11429"/>
                <a:gd name="connsiteX1" fmla="*/ 25717 w 28575"/>
                <a:gd name="connsiteY1" fmla="*/ 5715 h 11429"/>
                <a:gd name="connsiteX2" fmla="*/ 19050 w 28575"/>
                <a:gd name="connsiteY2" fmla="*/ 6667 h 11429"/>
                <a:gd name="connsiteX3" fmla="*/ 18097 w 28575"/>
                <a:gd name="connsiteY3" fmla="*/ 2857 h 11429"/>
                <a:gd name="connsiteX4" fmla="*/ 7620 w 28575"/>
                <a:gd name="connsiteY4" fmla="*/ 9525 h 11429"/>
                <a:gd name="connsiteX5" fmla="*/ 0 w 28575"/>
                <a:gd name="connsiteY5" fmla="*/ 11430 h 11429"/>
                <a:gd name="connsiteX6" fmla="*/ 25717 w 28575"/>
                <a:gd name="connsiteY6" fmla="*/ 7620 h 11429"/>
                <a:gd name="connsiteX7" fmla="*/ 28575 w 28575"/>
                <a:gd name="connsiteY7" fmla="*/ 5715 h 11429"/>
                <a:gd name="connsiteX8" fmla="*/ 22860 w 28575"/>
                <a:gd name="connsiteY8" fmla="*/ 0 h 1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11429">
                  <a:moveTo>
                    <a:pt x="22860" y="0"/>
                  </a:moveTo>
                  <a:cubicBezTo>
                    <a:pt x="20002" y="953"/>
                    <a:pt x="26670" y="2857"/>
                    <a:pt x="25717" y="5715"/>
                  </a:cubicBezTo>
                  <a:lnTo>
                    <a:pt x="19050" y="6667"/>
                  </a:lnTo>
                  <a:lnTo>
                    <a:pt x="18097" y="2857"/>
                  </a:lnTo>
                  <a:cubicBezTo>
                    <a:pt x="13335" y="5715"/>
                    <a:pt x="3810" y="6667"/>
                    <a:pt x="7620" y="9525"/>
                  </a:cubicBezTo>
                  <a:cubicBezTo>
                    <a:pt x="4763" y="8572"/>
                    <a:pt x="952" y="9525"/>
                    <a:pt x="0" y="11430"/>
                  </a:cubicBezTo>
                  <a:cubicBezTo>
                    <a:pt x="12382" y="10478"/>
                    <a:pt x="15240" y="7620"/>
                    <a:pt x="25717" y="7620"/>
                  </a:cubicBezTo>
                  <a:cubicBezTo>
                    <a:pt x="25717" y="6667"/>
                    <a:pt x="25717" y="5715"/>
                    <a:pt x="28575" y="5715"/>
                  </a:cubicBezTo>
                  <a:cubicBezTo>
                    <a:pt x="23813" y="3810"/>
                    <a:pt x="28575" y="0"/>
                    <a:pt x="2286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2" name="任意形状 671"/>
            <p:cNvSpPr/>
            <p:nvPr/>
          </p:nvSpPr>
          <p:spPr>
            <a:xfrm>
              <a:off x="2045417" y="3393793"/>
              <a:ext cx="9558" cy="3385"/>
            </a:xfrm>
            <a:custGeom>
              <a:avLst/>
              <a:gdLst>
                <a:gd name="connsiteX0" fmla="*/ 0 w 12996"/>
                <a:gd name="connsiteY0" fmla="*/ 793 h 4602"/>
                <a:gd name="connsiteX1" fmla="*/ 8573 w 12996"/>
                <a:gd name="connsiteY1" fmla="*/ 4603 h 4602"/>
                <a:gd name="connsiteX2" fmla="*/ 0 w 12996"/>
                <a:gd name="connsiteY2" fmla="*/ 793 h 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6" h="4602">
                  <a:moveTo>
                    <a:pt x="0" y="793"/>
                  </a:moveTo>
                  <a:cubicBezTo>
                    <a:pt x="2858" y="1745"/>
                    <a:pt x="11430" y="-160"/>
                    <a:pt x="8573" y="4603"/>
                  </a:cubicBezTo>
                  <a:cubicBezTo>
                    <a:pt x="20955" y="3650"/>
                    <a:pt x="3810" y="-2065"/>
                    <a:pt x="0" y="7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3" name="任意形状 672"/>
            <p:cNvSpPr/>
            <p:nvPr/>
          </p:nvSpPr>
          <p:spPr>
            <a:xfrm>
              <a:off x="1997083" y="3362853"/>
              <a:ext cx="8704" cy="1401"/>
            </a:xfrm>
            <a:custGeom>
              <a:avLst/>
              <a:gdLst>
                <a:gd name="connsiteX0" fmla="*/ 0 w 11835"/>
                <a:gd name="connsiteY0" fmla="*/ 0 h 1905"/>
                <a:gd name="connsiteX1" fmla="*/ 4763 w 11835"/>
                <a:gd name="connsiteY1" fmla="*/ 1905 h 1905"/>
                <a:gd name="connsiteX2" fmla="*/ 0 w 11835"/>
                <a:gd name="connsiteY2" fmla="*/ 0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35" h="1905">
                  <a:moveTo>
                    <a:pt x="0" y="0"/>
                  </a:moveTo>
                  <a:cubicBezTo>
                    <a:pt x="1905" y="0"/>
                    <a:pt x="3810" y="953"/>
                    <a:pt x="4763" y="1905"/>
                  </a:cubicBezTo>
                  <a:cubicBezTo>
                    <a:pt x="21907" y="953"/>
                    <a:pt x="2857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4" name="任意形状 673"/>
            <p:cNvSpPr/>
            <p:nvPr/>
          </p:nvSpPr>
          <p:spPr>
            <a:xfrm>
              <a:off x="1981270" y="3363964"/>
              <a:ext cx="17914" cy="4055"/>
            </a:xfrm>
            <a:custGeom>
              <a:avLst/>
              <a:gdLst>
                <a:gd name="connsiteX0" fmla="*/ 11976 w 24358"/>
                <a:gd name="connsiteY0" fmla="*/ 2299 h 5514"/>
                <a:gd name="connsiteX1" fmla="*/ 24358 w 24358"/>
                <a:gd name="connsiteY1" fmla="*/ 5157 h 5514"/>
                <a:gd name="connsiteX2" fmla="*/ 21501 w 24358"/>
                <a:gd name="connsiteY2" fmla="*/ 395 h 5514"/>
                <a:gd name="connsiteX3" fmla="*/ 2451 w 24358"/>
                <a:gd name="connsiteY3" fmla="*/ 1347 h 5514"/>
                <a:gd name="connsiteX4" fmla="*/ 546 w 24358"/>
                <a:gd name="connsiteY4" fmla="*/ 5157 h 5514"/>
                <a:gd name="connsiteX5" fmla="*/ 10071 w 24358"/>
                <a:gd name="connsiteY5" fmla="*/ 5157 h 5514"/>
                <a:gd name="connsiteX6" fmla="*/ 11976 w 24358"/>
                <a:gd name="connsiteY6" fmla="*/ 2299 h 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58" h="5514">
                  <a:moveTo>
                    <a:pt x="11976" y="2299"/>
                  </a:moveTo>
                  <a:cubicBezTo>
                    <a:pt x="12928" y="5157"/>
                    <a:pt x="20548" y="6110"/>
                    <a:pt x="24358" y="5157"/>
                  </a:cubicBezTo>
                  <a:cubicBezTo>
                    <a:pt x="23406" y="3252"/>
                    <a:pt x="17691" y="2299"/>
                    <a:pt x="21501" y="395"/>
                  </a:cubicBezTo>
                  <a:cubicBezTo>
                    <a:pt x="12928" y="-558"/>
                    <a:pt x="8166" y="395"/>
                    <a:pt x="2451" y="1347"/>
                  </a:cubicBezTo>
                  <a:cubicBezTo>
                    <a:pt x="7213" y="4205"/>
                    <a:pt x="-2312" y="4205"/>
                    <a:pt x="546" y="5157"/>
                  </a:cubicBezTo>
                  <a:cubicBezTo>
                    <a:pt x="2451" y="4205"/>
                    <a:pt x="8166" y="4205"/>
                    <a:pt x="10071" y="5157"/>
                  </a:cubicBezTo>
                  <a:cubicBezTo>
                    <a:pt x="11976" y="3252"/>
                    <a:pt x="9118" y="3252"/>
                    <a:pt x="11976" y="229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5" name="任意形状 674"/>
            <p:cNvSpPr/>
            <p:nvPr/>
          </p:nvSpPr>
          <p:spPr>
            <a:xfrm>
              <a:off x="1863285" y="3338829"/>
              <a:ext cx="121889" cy="26126"/>
            </a:xfrm>
            <a:custGeom>
              <a:avLst/>
              <a:gdLst>
                <a:gd name="connsiteX0" fmla="*/ 150495 w 165735"/>
                <a:gd name="connsiteY0" fmla="*/ 28857 h 35524"/>
                <a:gd name="connsiteX1" fmla="*/ 145733 w 165735"/>
                <a:gd name="connsiteY1" fmla="*/ 31715 h 35524"/>
                <a:gd name="connsiteX2" fmla="*/ 138113 w 165735"/>
                <a:gd name="connsiteY2" fmla="*/ 28857 h 35524"/>
                <a:gd name="connsiteX3" fmla="*/ 133350 w 165735"/>
                <a:gd name="connsiteY3" fmla="*/ 30762 h 35524"/>
                <a:gd name="connsiteX4" fmla="*/ 67628 w 165735"/>
                <a:gd name="connsiteY4" fmla="*/ 18380 h 35524"/>
                <a:gd name="connsiteX5" fmla="*/ 39053 w 165735"/>
                <a:gd name="connsiteY5" fmla="*/ 10760 h 35524"/>
                <a:gd name="connsiteX6" fmla="*/ 23813 w 165735"/>
                <a:gd name="connsiteY6" fmla="*/ 6950 h 35524"/>
                <a:gd name="connsiteX7" fmla="*/ 7620 w 165735"/>
                <a:gd name="connsiteY7" fmla="*/ 1235 h 35524"/>
                <a:gd name="connsiteX8" fmla="*/ 0 w 165735"/>
                <a:gd name="connsiteY8" fmla="*/ 282 h 35524"/>
                <a:gd name="connsiteX9" fmla="*/ 12383 w 165735"/>
                <a:gd name="connsiteY9" fmla="*/ 9807 h 35524"/>
                <a:gd name="connsiteX10" fmla="*/ 8573 w 165735"/>
                <a:gd name="connsiteY10" fmla="*/ 5045 h 35524"/>
                <a:gd name="connsiteX11" fmla="*/ 13335 w 165735"/>
                <a:gd name="connsiteY11" fmla="*/ 5997 h 35524"/>
                <a:gd name="connsiteX12" fmla="*/ 15240 w 165735"/>
                <a:gd name="connsiteY12" fmla="*/ 11712 h 35524"/>
                <a:gd name="connsiteX13" fmla="*/ 52388 w 165735"/>
                <a:gd name="connsiteY13" fmla="*/ 19332 h 35524"/>
                <a:gd name="connsiteX14" fmla="*/ 74295 w 165735"/>
                <a:gd name="connsiteY14" fmla="*/ 24095 h 35524"/>
                <a:gd name="connsiteX15" fmla="*/ 85725 w 165735"/>
                <a:gd name="connsiteY15" fmla="*/ 26952 h 35524"/>
                <a:gd name="connsiteX16" fmla="*/ 98108 w 165735"/>
                <a:gd name="connsiteY16" fmla="*/ 29810 h 35524"/>
                <a:gd name="connsiteX17" fmla="*/ 101918 w 165735"/>
                <a:gd name="connsiteY17" fmla="*/ 27905 h 35524"/>
                <a:gd name="connsiteX18" fmla="*/ 112395 w 165735"/>
                <a:gd name="connsiteY18" fmla="*/ 30762 h 35524"/>
                <a:gd name="connsiteX19" fmla="*/ 115253 w 165735"/>
                <a:gd name="connsiteY19" fmla="*/ 35525 h 35524"/>
                <a:gd name="connsiteX20" fmla="*/ 117158 w 165735"/>
                <a:gd name="connsiteY20" fmla="*/ 33620 h 35524"/>
                <a:gd name="connsiteX21" fmla="*/ 145733 w 165735"/>
                <a:gd name="connsiteY21" fmla="*/ 34572 h 35524"/>
                <a:gd name="connsiteX22" fmla="*/ 165735 w 165735"/>
                <a:gd name="connsiteY22" fmla="*/ 30762 h 35524"/>
                <a:gd name="connsiteX23" fmla="*/ 150495 w 165735"/>
                <a:gd name="connsiteY23" fmla="*/ 28857 h 3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5735" h="35524">
                  <a:moveTo>
                    <a:pt x="150495" y="28857"/>
                  </a:moveTo>
                  <a:cubicBezTo>
                    <a:pt x="150495" y="30762"/>
                    <a:pt x="147638" y="31715"/>
                    <a:pt x="145733" y="31715"/>
                  </a:cubicBezTo>
                  <a:cubicBezTo>
                    <a:pt x="145733" y="29810"/>
                    <a:pt x="139065" y="30762"/>
                    <a:pt x="138113" y="28857"/>
                  </a:cubicBezTo>
                  <a:cubicBezTo>
                    <a:pt x="136208" y="29810"/>
                    <a:pt x="137160" y="31715"/>
                    <a:pt x="133350" y="30762"/>
                  </a:cubicBezTo>
                  <a:cubicBezTo>
                    <a:pt x="106680" y="26952"/>
                    <a:pt x="85725" y="24095"/>
                    <a:pt x="67628" y="18380"/>
                  </a:cubicBezTo>
                  <a:cubicBezTo>
                    <a:pt x="58103" y="15522"/>
                    <a:pt x="48578" y="13617"/>
                    <a:pt x="39053" y="10760"/>
                  </a:cubicBezTo>
                  <a:cubicBezTo>
                    <a:pt x="34290" y="9807"/>
                    <a:pt x="29528" y="7902"/>
                    <a:pt x="23813" y="6950"/>
                  </a:cubicBezTo>
                  <a:cubicBezTo>
                    <a:pt x="19050" y="5045"/>
                    <a:pt x="13335" y="3140"/>
                    <a:pt x="7620" y="1235"/>
                  </a:cubicBezTo>
                  <a:cubicBezTo>
                    <a:pt x="6668" y="6950"/>
                    <a:pt x="2858" y="-1623"/>
                    <a:pt x="0" y="282"/>
                  </a:cubicBezTo>
                  <a:cubicBezTo>
                    <a:pt x="1905" y="5045"/>
                    <a:pt x="4763" y="5997"/>
                    <a:pt x="12383" y="9807"/>
                  </a:cubicBezTo>
                  <a:cubicBezTo>
                    <a:pt x="14288" y="7902"/>
                    <a:pt x="8573" y="6950"/>
                    <a:pt x="8573" y="5045"/>
                  </a:cubicBezTo>
                  <a:cubicBezTo>
                    <a:pt x="10478" y="5997"/>
                    <a:pt x="12383" y="5997"/>
                    <a:pt x="13335" y="5997"/>
                  </a:cubicBezTo>
                  <a:cubicBezTo>
                    <a:pt x="10478" y="8855"/>
                    <a:pt x="20003" y="10760"/>
                    <a:pt x="15240" y="11712"/>
                  </a:cubicBezTo>
                  <a:cubicBezTo>
                    <a:pt x="26670" y="14570"/>
                    <a:pt x="39053" y="16475"/>
                    <a:pt x="52388" y="19332"/>
                  </a:cubicBezTo>
                  <a:cubicBezTo>
                    <a:pt x="59055" y="20285"/>
                    <a:pt x="66675" y="22190"/>
                    <a:pt x="74295" y="24095"/>
                  </a:cubicBezTo>
                  <a:cubicBezTo>
                    <a:pt x="78105" y="25047"/>
                    <a:pt x="81915" y="26000"/>
                    <a:pt x="85725" y="26952"/>
                  </a:cubicBezTo>
                  <a:cubicBezTo>
                    <a:pt x="89535" y="27905"/>
                    <a:pt x="93345" y="28857"/>
                    <a:pt x="98108" y="29810"/>
                  </a:cubicBezTo>
                  <a:cubicBezTo>
                    <a:pt x="98108" y="28857"/>
                    <a:pt x="100013" y="27905"/>
                    <a:pt x="101918" y="27905"/>
                  </a:cubicBezTo>
                  <a:cubicBezTo>
                    <a:pt x="105728" y="30762"/>
                    <a:pt x="105728" y="28857"/>
                    <a:pt x="112395" y="30762"/>
                  </a:cubicBezTo>
                  <a:cubicBezTo>
                    <a:pt x="110490" y="32667"/>
                    <a:pt x="111443" y="33620"/>
                    <a:pt x="115253" y="35525"/>
                  </a:cubicBezTo>
                  <a:cubicBezTo>
                    <a:pt x="115253" y="34572"/>
                    <a:pt x="115253" y="33620"/>
                    <a:pt x="117158" y="33620"/>
                  </a:cubicBezTo>
                  <a:cubicBezTo>
                    <a:pt x="125730" y="34572"/>
                    <a:pt x="136208" y="35525"/>
                    <a:pt x="145733" y="34572"/>
                  </a:cubicBezTo>
                  <a:cubicBezTo>
                    <a:pt x="154305" y="34572"/>
                    <a:pt x="161925" y="32667"/>
                    <a:pt x="165735" y="30762"/>
                  </a:cubicBezTo>
                  <a:cubicBezTo>
                    <a:pt x="160020" y="29810"/>
                    <a:pt x="154305" y="28857"/>
                    <a:pt x="150495" y="288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6" name="任意形状 675"/>
            <p:cNvSpPr/>
            <p:nvPr/>
          </p:nvSpPr>
          <p:spPr>
            <a:xfrm>
              <a:off x="1827559" y="3262681"/>
              <a:ext cx="79157" cy="36001"/>
            </a:xfrm>
            <a:custGeom>
              <a:avLst/>
              <a:gdLst>
                <a:gd name="connsiteX0" fmla="*/ 0 w 107632"/>
                <a:gd name="connsiteY0" fmla="*/ 0 h 48951"/>
                <a:gd name="connsiteX1" fmla="*/ 5715 w 107632"/>
                <a:gd name="connsiteY1" fmla="*/ 4763 h 48951"/>
                <a:gd name="connsiteX2" fmla="*/ 15240 w 107632"/>
                <a:gd name="connsiteY2" fmla="*/ 8572 h 48951"/>
                <a:gd name="connsiteX3" fmla="*/ 25718 w 107632"/>
                <a:gd name="connsiteY3" fmla="*/ 20003 h 48951"/>
                <a:gd name="connsiteX4" fmla="*/ 22860 w 107632"/>
                <a:gd name="connsiteY4" fmla="*/ 22860 h 48951"/>
                <a:gd name="connsiteX5" fmla="*/ 33338 w 107632"/>
                <a:gd name="connsiteY5" fmla="*/ 22860 h 48951"/>
                <a:gd name="connsiteX6" fmla="*/ 37148 w 107632"/>
                <a:gd name="connsiteY6" fmla="*/ 27622 h 48951"/>
                <a:gd name="connsiteX7" fmla="*/ 53340 w 107632"/>
                <a:gd name="connsiteY7" fmla="*/ 30480 h 48951"/>
                <a:gd name="connsiteX8" fmla="*/ 52388 w 107632"/>
                <a:gd name="connsiteY8" fmla="*/ 31432 h 48951"/>
                <a:gd name="connsiteX9" fmla="*/ 53340 w 107632"/>
                <a:gd name="connsiteY9" fmla="*/ 34290 h 48951"/>
                <a:gd name="connsiteX10" fmla="*/ 55245 w 107632"/>
                <a:gd name="connsiteY10" fmla="*/ 32385 h 48951"/>
                <a:gd name="connsiteX11" fmla="*/ 55245 w 107632"/>
                <a:gd name="connsiteY11" fmla="*/ 30480 h 48951"/>
                <a:gd name="connsiteX12" fmla="*/ 66675 w 107632"/>
                <a:gd name="connsiteY12" fmla="*/ 39053 h 48951"/>
                <a:gd name="connsiteX13" fmla="*/ 78105 w 107632"/>
                <a:gd name="connsiteY13" fmla="*/ 42863 h 48951"/>
                <a:gd name="connsiteX14" fmla="*/ 78105 w 107632"/>
                <a:gd name="connsiteY14" fmla="*/ 42863 h 48951"/>
                <a:gd name="connsiteX15" fmla="*/ 77152 w 107632"/>
                <a:gd name="connsiteY15" fmla="*/ 43815 h 48951"/>
                <a:gd name="connsiteX16" fmla="*/ 78105 w 107632"/>
                <a:gd name="connsiteY16" fmla="*/ 45720 h 48951"/>
                <a:gd name="connsiteX17" fmla="*/ 88582 w 107632"/>
                <a:gd name="connsiteY17" fmla="*/ 48578 h 48951"/>
                <a:gd name="connsiteX18" fmla="*/ 98107 w 107632"/>
                <a:gd name="connsiteY18" fmla="*/ 48578 h 48951"/>
                <a:gd name="connsiteX19" fmla="*/ 101918 w 107632"/>
                <a:gd name="connsiteY19" fmla="*/ 46672 h 48951"/>
                <a:gd name="connsiteX20" fmla="*/ 102870 w 107632"/>
                <a:gd name="connsiteY20" fmla="*/ 46672 h 48951"/>
                <a:gd name="connsiteX21" fmla="*/ 101918 w 107632"/>
                <a:gd name="connsiteY21" fmla="*/ 46672 h 48951"/>
                <a:gd name="connsiteX22" fmla="*/ 101918 w 107632"/>
                <a:gd name="connsiteY22" fmla="*/ 44767 h 48951"/>
                <a:gd name="connsiteX23" fmla="*/ 107632 w 107632"/>
                <a:gd name="connsiteY23" fmla="*/ 44767 h 48951"/>
                <a:gd name="connsiteX24" fmla="*/ 101918 w 107632"/>
                <a:gd name="connsiteY24" fmla="*/ 43815 h 48951"/>
                <a:gd name="connsiteX25" fmla="*/ 100013 w 107632"/>
                <a:gd name="connsiteY25" fmla="*/ 40005 h 48951"/>
                <a:gd name="connsiteX26" fmla="*/ 96202 w 107632"/>
                <a:gd name="connsiteY26" fmla="*/ 41910 h 48951"/>
                <a:gd name="connsiteX27" fmla="*/ 92393 w 107632"/>
                <a:gd name="connsiteY27" fmla="*/ 40957 h 48951"/>
                <a:gd name="connsiteX28" fmla="*/ 76200 w 107632"/>
                <a:gd name="connsiteY28" fmla="*/ 35242 h 48951"/>
                <a:gd name="connsiteX29" fmla="*/ 47625 w 107632"/>
                <a:gd name="connsiteY29" fmla="*/ 24765 h 48951"/>
                <a:gd name="connsiteX30" fmla="*/ 51435 w 107632"/>
                <a:gd name="connsiteY30" fmla="*/ 23813 h 48951"/>
                <a:gd name="connsiteX31" fmla="*/ 59055 w 107632"/>
                <a:gd name="connsiteY31" fmla="*/ 26670 h 48951"/>
                <a:gd name="connsiteX32" fmla="*/ 50482 w 107632"/>
                <a:gd name="connsiteY32" fmla="*/ 21907 h 48951"/>
                <a:gd name="connsiteX33" fmla="*/ 40957 w 107632"/>
                <a:gd name="connsiteY33" fmla="*/ 20955 h 48951"/>
                <a:gd name="connsiteX34" fmla="*/ 31432 w 107632"/>
                <a:gd name="connsiteY34" fmla="*/ 18097 h 48951"/>
                <a:gd name="connsiteX35" fmla="*/ 33338 w 107632"/>
                <a:gd name="connsiteY35" fmla="*/ 14288 h 48951"/>
                <a:gd name="connsiteX36" fmla="*/ 18098 w 107632"/>
                <a:gd name="connsiteY36" fmla="*/ 4763 h 48951"/>
                <a:gd name="connsiteX37" fmla="*/ 21907 w 107632"/>
                <a:gd name="connsiteY37" fmla="*/ 3810 h 48951"/>
                <a:gd name="connsiteX38" fmla="*/ 0 w 107632"/>
                <a:gd name="connsiteY38" fmla="*/ 0 h 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7632" h="48951">
                  <a:moveTo>
                    <a:pt x="0" y="0"/>
                  </a:moveTo>
                  <a:cubicBezTo>
                    <a:pt x="5715" y="1905"/>
                    <a:pt x="11430" y="5715"/>
                    <a:pt x="5715" y="4763"/>
                  </a:cubicBezTo>
                  <a:cubicBezTo>
                    <a:pt x="8573" y="6667"/>
                    <a:pt x="12382" y="9525"/>
                    <a:pt x="15240" y="8572"/>
                  </a:cubicBezTo>
                  <a:cubicBezTo>
                    <a:pt x="19050" y="12382"/>
                    <a:pt x="20002" y="18097"/>
                    <a:pt x="25718" y="20003"/>
                  </a:cubicBezTo>
                  <a:cubicBezTo>
                    <a:pt x="25718" y="20955"/>
                    <a:pt x="24765" y="21907"/>
                    <a:pt x="22860" y="22860"/>
                  </a:cubicBezTo>
                  <a:cubicBezTo>
                    <a:pt x="27623" y="23813"/>
                    <a:pt x="29527" y="22860"/>
                    <a:pt x="33338" y="22860"/>
                  </a:cubicBezTo>
                  <a:cubicBezTo>
                    <a:pt x="35243" y="24765"/>
                    <a:pt x="33338" y="26670"/>
                    <a:pt x="37148" y="27622"/>
                  </a:cubicBezTo>
                  <a:cubicBezTo>
                    <a:pt x="39052" y="25717"/>
                    <a:pt x="46673" y="27622"/>
                    <a:pt x="53340" y="30480"/>
                  </a:cubicBezTo>
                  <a:cubicBezTo>
                    <a:pt x="53340" y="30480"/>
                    <a:pt x="52388" y="31432"/>
                    <a:pt x="52388" y="31432"/>
                  </a:cubicBezTo>
                  <a:cubicBezTo>
                    <a:pt x="52388" y="32385"/>
                    <a:pt x="53340" y="33338"/>
                    <a:pt x="53340" y="34290"/>
                  </a:cubicBezTo>
                  <a:cubicBezTo>
                    <a:pt x="54293" y="33338"/>
                    <a:pt x="55245" y="33338"/>
                    <a:pt x="55245" y="32385"/>
                  </a:cubicBezTo>
                  <a:cubicBezTo>
                    <a:pt x="55245" y="31432"/>
                    <a:pt x="55245" y="31432"/>
                    <a:pt x="55245" y="30480"/>
                  </a:cubicBezTo>
                  <a:cubicBezTo>
                    <a:pt x="62865" y="33338"/>
                    <a:pt x="69532" y="37147"/>
                    <a:pt x="66675" y="39053"/>
                  </a:cubicBezTo>
                  <a:cubicBezTo>
                    <a:pt x="70485" y="40005"/>
                    <a:pt x="74295" y="41910"/>
                    <a:pt x="78105" y="42863"/>
                  </a:cubicBezTo>
                  <a:cubicBezTo>
                    <a:pt x="78105" y="42863"/>
                    <a:pt x="78105" y="42863"/>
                    <a:pt x="78105" y="42863"/>
                  </a:cubicBezTo>
                  <a:cubicBezTo>
                    <a:pt x="77152" y="42863"/>
                    <a:pt x="77152" y="43815"/>
                    <a:pt x="77152" y="43815"/>
                  </a:cubicBezTo>
                  <a:cubicBezTo>
                    <a:pt x="76200" y="44767"/>
                    <a:pt x="76200" y="45720"/>
                    <a:pt x="78105" y="45720"/>
                  </a:cubicBezTo>
                  <a:cubicBezTo>
                    <a:pt x="81915" y="46672"/>
                    <a:pt x="85725" y="45720"/>
                    <a:pt x="88582" y="48578"/>
                  </a:cubicBezTo>
                  <a:cubicBezTo>
                    <a:pt x="91440" y="46672"/>
                    <a:pt x="94298" y="47625"/>
                    <a:pt x="98107" y="48578"/>
                  </a:cubicBezTo>
                  <a:cubicBezTo>
                    <a:pt x="100013" y="49530"/>
                    <a:pt x="101918" y="48578"/>
                    <a:pt x="101918" y="46672"/>
                  </a:cubicBezTo>
                  <a:cubicBezTo>
                    <a:pt x="101918" y="46672"/>
                    <a:pt x="102870" y="46672"/>
                    <a:pt x="102870" y="46672"/>
                  </a:cubicBezTo>
                  <a:cubicBezTo>
                    <a:pt x="102870" y="46672"/>
                    <a:pt x="102870" y="46672"/>
                    <a:pt x="101918" y="46672"/>
                  </a:cubicBezTo>
                  <a:cubicBezTo>
                    <a:pt x="101918" y="45720"/>
                    <a:pt x="101918" y="45720"/>
                    <a:pt x="101918" y="44767"/>
                  </a:cubicBezTo>
                  <a:cubicBezTo>
                    <a:pt x="104775" y="44767"/>
                    <a:pt x="106680" y="45720"/>
                    <a:pt x="107632" y="44767"/>
                  </a:cubicBezTo>
                  <a:cubicBezTo>
                    <a:pt x="105727" y="44767"/>
                    <a:pt x="103823" y="43815"/>
                    <a:pt x="101918" y="43815"/>
                  </a:cubicBezTo>
                  <a:cubicBezTo>
                    <a:pt x="101918" y="41910"/>
                    <a:pt x="100965" y="40005"/>
                    <a:pt x="100013" y="40005"/>
                  </a:cubicBezTo>
                  <a:cubicBezTo>
                    <a:pt x="99060" y="40957"/>
                    <a:pt x="97155" y="41910"/>
                    <a:pt x="96202" y="41910"/>
                  </a:cubicBezTo>
                  <a:cubicBezTo>
                    <a:pt x="95250" y="41910"/>
                    <a:pt x="93345" y="40957"/>
                    <a:pt x="92393" y="40957"/>
                  </a:cubicBezTo>
                  <a:cubicBezTo>
                    <a:pt x="86677" y="39053"/>
                    <a:pt x="81915" y="37147"/>
                    <a:pt x="76200" y="35242"/>
                  </a:cubicBezTo>
                  <a:cubicBezTo>
                    <a:pt x="65723" y="31432"/>
                    <a:pt x="55245" y="27622"/>
                    <a:pt x="47625" y="24765"/>
                  </a:cubicBezTo>
                  <a:cubicBezTo>
                    <a:pt x="48577" y="23813"/>
                    <a:pt x="49530" y="23813"/>
                    <a:pt x="51435" y="23813"/>
                  </a:cubicBezTo>
                  <a:cubicBezTo>
                    <a:pt x="55245" y="24765"/>
                    <a:pt x="57150" y="29528"/>
                    <a:pt x="59055" y="26670"/>
                  </a:cubicBezTo>
                  <a:cubicBezTo>
                    <a:pt x="55245" y="25717"/>
                    <a:pt x="53340" y="23813"/>
                    <a:pt x="50482" y="21907"/>
                  </a:cubicBezTo>
                  <a:cubicBezTo>
                    <a:pt x="48577" y="23813"/>
                    <a:pt x="44768" y="22860"/>
                    <a:pt x="40957" y="20955"/>
                  </a:cubicBezTo>
                  <a:cubicBezTo>
                    <a:pt x="37148" y="19050"/>
                    <a:pt x="33338" y="17145"/>
                    <a:pt x="31432" y="18097"/>
                  </a:cubicBezTo>
                  <a:cubicBezTo>
                    <a:pt x="33338" y="18097"/>
                    <a:pt x="34290" y="16192"/>
                    <a:pt x="33338" y="14288"/>
                  </a:cubicBezTo>
                  <a:cubicBezTo>
                    <a:pt x="27623" y="12382"/>
                    <a:pt x="20955" y="8572"/>
                    <a:pt x="18098" y="4763"/>
                  </a:cubicBezTo>
                  <a:cubicBezTo>
                    <a:pt x="19050" y="3810"/>
                    <a:pt x="20955" y="4763"/>
                    <a:pt x="21907" y="3810"/>
                  </a:cubicBezTo>
                  <a:cubicBezTo>
                    <a:pt x="11430" y="0"/>
                    <a:pt x="7620" y="1905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7" name="任意形状 676"/>
            <p:cNvSpPr/>
            <p:nvPr/>
          </p:nvSpPr>
          <p:spPr>
            <a:xfrm>
              <a:off x="1853478" y="3308214"/>
              <a:ext cx="18913" cy="6304"/>
            </a:xfrm>
            <a:custGeom>
              <a:avLst/>
              <a:gdLst>
                <a:gd name="connsiteX0" fmla="*/ 0 w 25717"/>
                <a:gd name="connsiteY0" fmla="*/ 1905 h 8572"/>
                <a:gd name="connsiteX1" fmla="*/ 21907 w 25717"/>
                <a:gd name="connsiteY1" fmla="*/ 8572 h 8572"/>
                <a:gd name="connsiteX2" fmla="*/ 20955 w 25717"/>
                <a:gd name="connsiteY2" fmla="*/ 5715 h 8572"/>
                <a:gd name="connsiteX3" fmla="*/ 25718 w 25717"/>
                <a:gd name="connsiteY3" fmla="*/ 5715 h 8572"/>
                <a:gd name="connsiteX4" fmla="*/ 3810 w 25717"/>
                <a:gd name="connsiteY4" fmla="*/ 0 h 8572"/>
                <a:gd name="connsiteX5" fmla="*/ 0 w 25717"/>
                <a:gd name="connsiteY5" fmla="*/ 1905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7" h="8572">
                  <a:moveTo>
                    <a:pt x="0" y="1905"/>
                  </a:moveTo>
                  <a:cubicBezTo>
                    <a:pt x="7620" y="2857"/>
                    <a:pt x="14288" y="3810"/>
                    <a:pt x="21907" y="8572"/>
                  </a:cubicBezTo>
                  <a:cubicBezTo>
                    <a:pt x="21907" y="7620"/>
                    <a:pt x="21907" y="6667"/>
                    <a:pt x="20955" y="5715"/>
                  </a:cubicBezTo>
                  <a:cubicBezTo>
                    <a:pt x="23813" y="6667"/>
                    <a:pt x="24765" y="6667"/>
                    <a:pt x="25718" y="5715"/>
                  </a:cubicBezTo>
                  <a:cubicBezTo>
                    <a:pt x="17145" y="3810"/>
                    <a:pt x="12382" y="1905"/>
                    <a:pt x="3810" y="0"/>
                  </a:cubicBezTo>
                  <a:cubicBezTo>
                    <a:pt x="13335" y="2857"/>
                    <a:pt x="1905" y="1905"/>
                    <a:pt x="0" y="190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8" name="任意形状 677"/>
            <p:cNvSpPr/>
            <p:nvPr/>
          </p:nvSpPr>
          <p:spPr>
            <a:xfrm>
              <a:off x="1839691" y="3300508"/>
              <a:ext cx="3979" cy="4080"/>
            </a:xfrm>
            <a:custGeom>
              <a:avLst/>
              <a:gdLst>
                <a:gd name="connsiteX0" fmla="*/ 5411 w 5411"/>
                <a:gd name="connsiteY0" fmla="*/ 2857 h 5548"/>
                <a:gd name="connsiteX1" fmla="*/ 649 w 5411"/>
                <a:gd name="connsiteY1" fmla="*/ 0 h 5548"/>
                <a:gd name="connsiteX2" fmla="*/ 3506 w 5411"/>
                <a:gd name="connsiteY2" fmla="*/ 4763 h 5548"/>
                <a:gd name="connsiteX3" fmla="*/ 5411 w 5411"/>
                <a:gd name="connsiteY3" fmla="*/ 2857 h 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1" h="5548">
                  <a:moveTo>
                    <a:pt x="5411" y="2857"/>
                  </a:moveTo>
                  <a:cubicBezTo>
                    <a:pt x="2554" y="1905"/>
                    <a:pt x="1601" y="953"/>
                    <a:pt x="649" y="0"/>
                  </a:cubicBezTo>
                  <a:cubicBezTo>
                    <a:pt x="-2209" y="1905"/>
                    <a:pt x="5411" y="7620"/>
                    <a:pt x="3506" y="4763"/>
                  </a:cubicBezTo>
                  <a:cubicBezTo>
                    <a:pt x="-1256" y="1905"/>
                    <a:pt x="5411" y="3810"/>
                    <a:pt x="5411" y="285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79" name="任意形状 678"/>
            <p:cNvSpPr/>
            <p:nvPr/>
          </p:nvSpPr>
          <p:spPr>
            <a:xfrm>
              <a:off x="1819427" y="3306112"/>
              <a:ext cx="12334" cy="9106"/>
            </a:xfrm>
            <a:custGeom>
              <a:avLst/>
              <a:gdLst>
                <a:gd name="connsiteX0" fmla="*/ 579 w 16771"/>
                <a:gd name="connsiteY0" fmla="*/ 0 h 12382"/>
                <a:gd name="connsiteX1" fmla="*/ 13914 w 16771"/>
                <a:gd name="connsiteY1" fmla="*/ 12383 h 12382"/>
                <a:gd name="connsiteX2" fmla="*/ 14867 w 16771"/>
                <a:gd name="connsiteY2" fmla="*/ 10478 h 12382"/>
                <a:gd name="connsiteX3" fmla="*/ 16772 w 16771"/>
                <a:gd name="connsiteY3" fmla="*/ 10478 h 12382"/>
                <a:gd name="connsiteX4" fmla="*/ 3437 w 16771"/>
                <a:gd name="connsiteY4" fmla="*/ 2858 h 12382"/>
                <a:gd name="connsiteX5" fmla="*/ 579 w 16771"/>
                <a:gd name="connsiteY5" fmla="*/ 0 h 1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71" h="12382">
                  <a:moveTo>
                    <a:pt x="579" y="0"/>
                  </a:moveTo>
                  <a:cubicBezTo>
                    <a:pt x="-3231" y="4763"/>
                    <a:pt x="12962" y="7620"/>
                    <a:pt x="13914" y="12383"/>
                  </a:cubicBezTo>
                  <a:lnTo>
                    <a:pt x="14867" y="10478"/>
                  </a:lnTo>
                  <a:cubicBezTo>
                    <a:pt x="15819" y="10478"/>
                    <a:pt x="16772" y="11430"/>
                    <a:pt x="16772" y="10478"/>
                  </a:cubicBezTo>
                  <a:cubicBezTo>
                    <a:pt x="13914" y="8573"/>
                    <a:pt x="9152" y="6668"/>
                    <a:pt x="3437" y="2858"/>
                  </a:cubicBezTo>
                  <a:cubicBezTo>
                    <a:pt x="3437" y="2858"/>
                    <a:pt x="4389" y="953"/>
                    <a:pt x="57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0" name="任意形状 679"/>
            <p:cNvSpPr/>
            <p:nvPr/>
          </p:nvSpPr>
          <p:spPr>
            <a:xfrm>
              <a:off x="1767315" y="3327828"/>
              <a:ext cx="22416" cy="9806"/>
            </a:xfrm>
            <a:custGeom>
              <a:avLst/>
              <a:gdLst>
                <a:gd name="connsiteX0" fmla="*/ 24765 w 30480"/>
                <a:gd name="connsiteY0" fmla="*/ 6668 h 13334"/>
                <a:gd name="connsiteX1" fmla="*/ 27622 w 30480"/>
                <a:gd name="connsiteY1" fmla="*/ 3810 h 13334"/>
                <a:gd name="connsiteX2" fmla="*/ 19050 w 30480"/>
                <a:gd name="connsiteY2" fmla="*/ 2858 h 13334"/>
                <a:gd name="connsiteX3" fmla="*/ 22860 w 30480"/>
                <a:gd name="connsiteY3" fmla="*/ 6668 h 13334"/>
                <a:gd name="connsiteX4" fmla="*/ 12383 w 30480"/>
                <a:gd name="connsiteY4" fmla="*/ 953 h 13334"/>
                <a:gd name="connsiteX5" fmla="*/ 12383 w 30480"/>
                <a:gd name="connsiteY5" fmla="*/ 4763 h 13334"/>
                <a:gd name="connsiteX6" fmla="*/ 0 w 30480"/>
                <a:gd name="connsiteY6" fmla="*/ 0 h 13334"/>
                <a:gd name="connsiteX7" fmla="*/ 7620 w 30480"/>
                <a:gd name="connsiteY7" fmla="*/ 6668 h 13334"/>
                <a:gd name="connsiteX8" fmla="*/ 26670 w 30480"/>
                <a:gd name="connsiteY8" fmla="*/ 13335 h 13334"/>
                <a:gd name="connsiteX9" fmla="*/ 30480 w 30480"/>
                <a:gd name="connsiteY9" fmla="*/ 12383 h 13334"/>
                <a:gd name="connsiteX10" fmla="*/ 24765 w 30480"/>
                <a:gd name="connsiteY10" fmla="*/ 666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" h="13334">
                  <a:moveTo>
                    <a:pt x="24765" y="6668"/>
                  </a:moveTo>
                  <a:cubicBezTo>
                    <a:pt x="26670" y="6668"/>
                    <a:pt x="31433" y="5715"/>
                    <a:pt x="27622" y="3810"/>
                  </a:cubicBezTo>
                  <a:cubicBezTo>
                    <a:pt x="23813" y="4763"/>
                    <a:pt x="21908" y="1905"/>
                    <a:pt x="19050" y="2858"/>
                  </a:cubicBezTo>
                  <a:cubicBezTo>
                    <a:pt x="21908" y="4763"/>
                    <a:pt x="22860" y="5715"/>
                    <a:pt x="22860" y="6668"/>
                  </a:cubicBezTo>
                  <a:cubicBezTo>
                    <a:pt x="17145" y="5715"/>
                    <a:pt x="18097" y="3810"/>
                    <a:pt x="12383" y="953"/>
                  </a:cubicBezTo>
                  <a:cubicBezTo>
                    <a:pt x="11430" y="1905"/>
                    <a:pt x="13335" y="3810"/>
                    <a:pt x="12383" y="4763"/>
                  </a:cubicBezTo>
                  <a:cubicBezTo>
                    <a:pt x="7620" y="953"/>
                    <a:pt x="3810" y="953"/>
                    <a:pt x="0" y="0"/>
                  </a:cubicBezTo>
                  <a:cubicBezTo>
                    <a:pt x="4763" y="1905"/>
                    <a:pt x="3810" y="3810"/>
                    <a:pt x="7620" y="6668"/>
                  </a:cubicBezTo>
                  <a:cubicBezTo>
                    <a:pt x="13335" y="5715"/>
                    <a:pt x="17145" y="9525"/>
                    <a:pt x="26670" y="13335"/>
                  </a:cubicBezTo>
                  <a:cubicBezTo>
                    <a:pt x="26670" y="11430"/>
                    <a:pt x="29528" y="13335"/>
                    <a:pt x="30480" y="12383"/>
                  </a:cubicBezTo>
                  <a:cubicBezTo>
                    <a:pt x="27622" y="10478"/>
                    <a:pt x="26670" y="8572"/>
                    <a:pt x="24765" y="666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1" name="任意形状 680"/>
            <p:cNvSpPr/>
            <p:nvPr/>
          </p:nvSpPr>
          <p:spPr>
            <a:xfrm>
              <a:off x="1814249" y="3219949"/>
              <a:ext cx="4203" cy="4590"/>
            </a:xfrm>
            <a:custGeom>
              <a:avLst/>
              <a:gdLst>
                <a:gd name="connsiteX0" fmla="*/ 0 w 5715"/>
                <a:gd name="connsiteY0" fmla="*/ 2858 h 6241"/>
                <a:gd name="connsiteX1" fmla="*/ 5715 w 5715"/>
                <a:gd name="connsiteY1" fmla="*/ 5715 h 6241"/>
                <a:gd name="connsiteX2" fmla="*/ 2858 w 5715"/>
                <a:gd name="connsiteY2" fmla="*/ 0 h 6241"/>
                <a:gd name="connsiteX3" fmla="*/ 0 w 5715"/>
                <a:gd name="connsiteY3" fmla="*/ 2858 h 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" h="6241">
                  <a:moveTo>
                    <a:pt x="0" y="2858"/>
                  </a:moveTo>
                  <a:cubicBezTo>
                    <a:pt x="2858" y="3810"/>
                    <a:pt x="4763" y="7620"/>
                    <a:pt x="5715" y="5715"/>
                  </a:cubicBezTo>
                  <a:cubicBezTo>
                    <a:pt x="953" y="2858"/>
                    <a:pt x="3810" y="1905"/>
                    <a:pt x="2858" y="0"/>
                  </a:cubicBezTo>
                  <a:cubicBezTo>
                    <a:pt x="953" y="953"/>
                    <a:pt x="0" y="0"/>
                    <a:pt x="0" y="285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2" name="任意形状 681"/>
            <p:cNvSpPr/>
            <p:nvPr/>
          </p:nvSpPr>
          <p:spPr>
            <a:xfrm>
              <a:off x="2304606" y="2502627"/>
              <a:ext cx="30822" cy="26619"/>
            </a:xfrm>
            <a:custGeom>
              <a:avLst/>
              <a:gdLst>
                <a:gd name="connsiteX0" fmla="*/ 952 w 41910"/>
                <a:gd name="connsiteY0" fmla="*/ 5715 h 36194"/>
                <a:gd name="connsiteX1" fmla="*/ 13335 w 41910"/>
                <a:gd name="connsiteY1" fmla="*/ 10477 h 36194"/>
                <a:gd name="connsiteX2" fmla="*/ 19050 w 41910"/>
                <a:gd name="connsiteY2" fmla="*/ 19050 h 36194"/>
                <a:gd name="connsiteX3" fmla="*/ 29527 w 41910"/>
                <a:gd name="connsiteY3" fmla="*/ 25717 h 36194"/>
                <a:gd name="connsiteX4" fmla="*/ 41910 w 41910"/>
                <a:gd name="connsiteY4" fmla="*/ 36195 h 36194"/>
                <a:gd name="connsiteX5" fmla="*/ 34290 w 41910"/>
                <a:gd name="connsiteY5" fmla="*/ 24765 h 36194"/>
                <a:gd name="connsiteX6" fmla="*/ 20955 w 41910"/>
                <a:gd name="connsiteY6" fmla="*/ 18097 h 36194"/>
                <a:gd name="connsiteX7" fmla="*/ 19050 w 41910"/>
                <a:gd name="connsiteY7" fmla="*/ 15240 h 36194"/>
                <a:gd name="connsiteX8" fmla="*/ 19050 w 41910"/>
                <a:gd name="connsiteY8" fmla="*/ 10477 h 36194"/>
                <a:gd name="connsiteX9" fmla="*/ 4763 w 41910"/>
                <a:gd name="connsiteY9" fmla="*/ 5715 h 36194"/>
                <a:gd name="connsiteX10" fmla="*/ 2858 w 41910"/>
                <a:gd name="connsiteY10" fmla="*/ 0 h 36194"/>
                <a:gd name="connsiteX11" fmla="*/ 0 w 41910"/>
                <a:gd name="connsiteY11" fmla="*/ 952 h 36194"/>
                <a:gd name="connsiteX12" fmla="*/ 952 w 41910"/>
                <a:gd name="connsiteY12" fmla="*/ 5715 h 3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10" h="36194">
                  <a:moveTo>
                    <a:pt x="952" y="5715"/>
                  </a:moveTo>
                  <a:cubicBezTo>
                    <a:pt x="6668" y="10477"/>
                    <a:pt x="9525" y="8572"/>
                    <a:pt x="13335" y="10477"/>
                  </a:cubicBezTo>
                  <a:cubicBezTo>
                    <a:pt x="16193" y="13335"/>
                    <a:pt x="17145" y="16192"/>
                    <a:pt x="19050" y="19050"/>
                  </a:cubicBezTo>
                  <a:cubicBezTo>
                    <a:pt x="21908" y="20002"/>
                    <a:pt x="25718" y="22860"/>
                    <a:pt x="29527" y="25717"/>
                  </a:cubicBezTo>
                  <a:cubicBezTo>
                    <a:pt x="33338" y="29527"/>
                    <a:pt x="37148" y="33338"/>
                    <a:pt x="41910" y="36195"/>
                  </a:cubicBezTo>
                  <a:cubicBezTo>
                    <a:pt x="36195" y="31432"/>
                    <a:pt x="36195" y="28575"/>
                    <a:pt x="34290" y="24765"/>
                  </a:cubicBezTo>
                  <a:cubicBezTo>
                    <a:pt x="28575" y="22860"/>
                    <a:pt x="26670" y="19050"/>
                    <a:pt x="20955" y="18097"/>
                  </a:cubicBezTo>
                  <a:cubicBezTo>
                    <a:pt x="21908" y="17145"/>
                    <a:pt x="20955" y="16192"/>
                    <a:pt x="19050" y="15240"/>
                  </a:cubicBezTo>
                  <a:cubicBezTo>
                    <a:pt x="20002" y="13335"/>
                    <a:pt x="21908" y="12382"/>
                    <a:pt x="19050" y="10477"/>
                  </a:cubicBezTo>
                  <a:cubicBezTo>
                    <a:pt x="15240" y="10477"/>
                    <a:pt x="8573" y="5715"/>
                    <a:pt x="4763" y="5715"/>
                  </a:cubicBezTo>
                  <a:cubicBezTo>
                    <a:pt x="3810" y="3810"/>
                    <a:pt x="3810" y="1905"/>
                    <a:pt x="2858" y="0"/>
                  </a:cubicBezTo>
                  <a:cubicBezTo>
                    <a:pt x="1905" y="952"/>
                    <a:pt x="952" y="952"/>
                    <a:pt x="0" y="952"/>
                  </a:cubicBezTo>
                  <a:cubicBezTo>
                    <a:pt x="1905" y="3810"/>
                    <a:pt x="2858" y="4763"/>
                    <a:pt x="952" y="57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83" name="任意形状 682"/>
            <p:cNvSpPr/>
            <p:nvPr/>
          </p:nvSpPr>
          <p:spPr>
            <a:xfrm>
              <a:off x="1810747" y="3334833"/>
              <a:ext cx="71156" cy="33463"/>
            </a:xfrm>
            <a:custGeom>
              <a:avLst/>
              <a:gdLst>
                <a:gd name="connsiteX0" fmla="*/ 88583 w 96752"/>
                <a:gd name="connsiteY0" fmla="*/ 23813 h 45500"/>
                <a:gd name="connsiteX1" fmla="*/ 78105 w 96752"/>
                <a:gd name="connsiteY1" fmla="*/ 17145 h 45500"/>
                <a:gd name="connsiteX2" fmla="*/ 52388 w 96752"/>
                <a:gd name="connsiteY2" fmla="*/ 9525 h 45500"/>
                <a:gd name="connsiteX3" fmla="*/ 36195 w 96752"/>
                <a:gd name="connsiteY3" fmla="*/ 15240 h 45500"/>
                <a:gd name="connsiteX4" fmla="*/ 27623 w 96752"/>
                <a:gd name="connsiteY4" fmla="*/ 5715 h 45500"/>
                <a:gd name="connsiteX5" fmla="*/ 21908 w 96752"/>
                <a:gd name="connsiteY5" fmla="*/ 7620 h 45500"/>
                <a:gd name="connsiteX6" fmla="*/ 18098 w 96752"/>
                <a:gd name="connsiteY6" fmla="*/ 3810 h 45500"/>
                <a:gd name="connsiteX7" fmla="*/ 1905 w 96752"/>
                <a:gd name="connsiteY7" fmla="*/ 0 h 45500"/>
                <a:gd name="connsiteX8" fmla="*/ 0 w 96752"/>
                <a:gd name="connsiteY8" fmla="*/ 4763 h 45500"/>
                <a:gd name="connsiteX9" fmla="*/ 25718 w 96752"/>
                <a:gd name="connsiteY9" fmla="*/ 20955 h 45500"/>
                <a:gd name="connsiteX10" fmla="*/ 77153 w 96752"/>
                <a:gd name="connsiteY10" fmla="*/ 44768 h 45500"/>
                <a:gd name="connsiteX11" fmla="*/ 96203 w 96752"/>
                <a:gd name="connsiteY11" fmla="*/ 31433 h 45500"/>
                <a:gd name="connsiteX12" fmla="*/ 88583 w 96752"/>
                <a:gd name="connsiteY12" fmla="*/ 23813 h 4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752" h="45500">
                  <a:moveTo>
                    <a:pt x="88583" y="23813"/>
                  </a:moveTo>
                  <a:cubicBezTo>
                    <a:pt x="85725" y="21908"/>
                    <a:pt x="81915" y="19050"/>
                    <a:pt x="78105" y="17145"/>
                  </a:cubicBezTo>
                  <a:cubicBezTo>
                    <a:pt x="70485" y="13335"/>
                    <a:pt x="60960" y="10478"/>
                    <a:pt x="52388" y="9525"/>
                  </a:cubicBezTo>
                  <a:cubicBezTo>
                    <a:pt x="51435" y="16193"/>
                    <a:pt x="45720" y="17145"/>
                    <a:pt x="36195" y="15240"/>
                  </a:cubicBezTo>
                  <a:cubicBezTo>
                    <a:pt x="38100" y="11430"/>
                    <a:pt x="28575" y="9525"/>
                    <a:pt x="27623" y="5715"/>
                  </a:cubicBezTo>
                  <a:cubicBezTo>
                    <a:pt x="26670" y="9525"/>
                    <a:pt x="21908" y="5715"/>
                    <a:pt x="21908" y="7620"/>
                  </a:cubicBezTo>
                  <a:cubicBezTo>
                    <a:pt x="21908" y="5715"/>
                    <a:pt x="20003" y="4763"/>
                    <a:pt x="18098" y="3810"/>
                  </a:cubicBezTo>
                  <a:cubicBezTo>
                    <a:pt x="17145" y="7620"/>
                    <a:pt x="7620" y="1905"/>
                    <a:pt x="1905" y="0"/>
                  </a:cubicBezTo>
                  <a:cubicBezTo>
                    <a:pt x="953" y="2858"/>
                    <a:pt x="2858" y="2858"/>
                    <a:pt x="0" y="4763"/>
                  </a:cubicBezTo>
                  <a:cubicBezTo>
                    <a:pt x="5715" y="10478"/>
                    <a:pt x="20955" y="18097"/>
                    <a:pt x="25718" y="20955"/>
                  </a:cubicBezTo>
                  <a:cubicBezTo>
                    <a:pt x="40958" y="21908"/>
                    <a:pt x="58103" y="40005"/>
                    <a:pt x="77153" y="44768"/>
                  </a:cubicBezTo>
                  <a:cubicBezTo>
                    <a:pt x="90488" y="47625"/>
                    <a:pt x="99060" y="41910"/>
                    <a:pt x="96203" y="31433"/>
                  </a:cubicBezTo>
                  <a:cubicBezTo>
                    <a:pt x="95250" y="28575"/>
                    <a:pt x="92393" y="26670"/>
                    <a:pt x="88583" y="2381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86" name="文本框 585"/>
          <p:cNvSpPr txBox="1"/>
          <p:nvPr/>
        </p:nvSpPr>
        <p:spPr>
          <a:xfrm>
            <a:off x="1733268" y="2678783"/>
            <a:ext cx="615553" cy="73866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壹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576273" y="2587943"/>
            <a:ext cx="2743584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</a:rPr>
              <a:t>选题背景意义</a:t>
            </a:r>
            <a:endParaRPr lang="en-US" altLang="zh-CN" sz="3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30" name="文本框 1029"/>
          <p:cNvSpPr txBox="1"/>
          <p:nvPr/>
        </p:nvSpPr>
        <p:spPr>
          <a:xfrm>
            <a:off x="2574354" y="3162949"/>
            <a:ext cx="274358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1"/>
                </a:solidFill>
                <a:latin typeface="+mn-ea"/>
              </a:rPr>
              <a:t>Background Significance Of The Topic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31" name="文本框 1030"/>
          <p:cNvSpPr txBox="1"/>
          <p:nvPr/>
        </p:nvSpPr>
        <p:spPr>
          <a:xfrm>
            <a:off x="7889649" y="3162949"/>
            <a:ext cx="261075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accent1"/>
                </a:solidFill>
                <a:latin typeface="+mn-ea"/>
              </a:defRPr>
            </a:lvl1pPr>
          </a:lstStyle>
          <a:p>
            <a:pPr algn="dist"/>
            <a:r>
              <a:rPr lang="en-US" altLang="zh-CN" dirty="0"/>
              <a:t>Web Ideas And Methods</a:t>
            </a:r>
            <a:endParaRPr lang="zh-CN" altLang="en-US" dirty="0"/>
          </a:p>
        </p:txBody>
      </p:sp>
      <p:sp>
        <p:nvSpPr>
          <p:cNvPr id="1032" name="文本框 1031"/>
          <p:cNvSpPr txBox="1"/>
          <p:nvPr/>
        </p:nvSpPr>
        <p:spPr>
          <a:xfrm>
            <a:off x="2576273" y="4614826"/>
            <a:ext cx="274358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accent1"/>
                </a:solidFill>
                <a:latin typeface="+mn-ea"/>
              </a:defRPr>
            </a:lvl1pPr>
          </a:lstStyle>
          <a:p>
            <a:pPr algn="dist"/>
            <a:r>
              <a:rPr lang="en-US" altLang="zh-CN" dirty="0"/>
              <a:t>Web Content Display</a:t>
            </a:r>
            <a:endParaRPr lang="en-US" altLang="zh-CN" dirty="0"/>
          </a:p>
        </p:txBody>
      </p:sp>
      <p:sp>
        <p:nvSpPr>
          <p:cNvPr id="1033" name="文本框 1032"/>
          <p:cNvSpPr txBox="1"/>
          <p:nvPr/>
        </p:nvSpPr>
        <p:spPr>
          <a:xfrm>
            <a:off x="7860522" y="4614826"/>
            <a:ext cx="274358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dist">
              <a:defRPr sz="1200">
                <a:solidFill>
                  <a:schemeClr val="accent1"/>
                </a:solidFill>
                <a:latin typeface="+mn-ea"/>
              </a:defRPr>
            </a:lvl1pPr>
          </a:lstStyle>
          <a:p>
            <a:r>
              <a:rPr lang="en-US" altLang="zh-CN" dirty="0"/>
              <a:t>Summarize And Analyze The Outlook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347336" y="5778805"/>
            <a:ext cx="3497328" cy="405127"/>
            <a:chOff x="3207547" y="5520679"/>
            <a:chExt cx="5776906" cy="669191"/>
          </a:xfrm>
        </p:grpSpPr>
        <p:sp>
          <p:nvSpPr>
            <p:cNvPr id="1061" name="任意形状 1060"/>
            <p:cNvSpPr/>
            <p:nvPr/>
          </p:nvSpPr>
          <p:spPr>
            <a:xfrm flipH="1">
              <a:off x="5783146" y="5850660"/>
              <a:ext cx="248582" cy="105519"/>
            </a:xfrm>
            <a:custGeom>
              <a:avLst/>
              <a:gdLst>
                <a:gd name="connsiteX0" fmla="*/ 0 w 469210"/>
                <a:gd name="connsiteY0" fmla="*/ 0 h 199171"/>
                <a:gd name="connsiteX1" fmla="*/ 248831 w 469210"/>
                <a:gd name="connsiteY1" fmla="*/ 122544 h 199171"/>
                <a:gd name="connsiteX2" fmla="*/ 469210 w 469210"/>
                <a:gd name="connsiteY2" fmla="*/ 103077 h 199171"/>
                <a:gd name="connsiteX3" fmla="*/ 332191 w 469210"/>
                <a:gd name="connsiteY3" fmla="*/ 140514 h 199171"/>
                <a:gd name="connsiteX4" fmla="*/ 74624 w 469210"/>
                <a:gd name="connsiteY4" fmla="*/ 160230 h 199171"/>
                <a:gd name="connsiteX5" fmla="*/ 174207 w 469210"/>
                <a:gd name="connsiteY5" fmla="*/ 140014 h 199171"/>
                <a:gd name="connsiteX6" fmla="*/ 0 w 469210"/>
                <a:gd name="connsiteY6" fmla="*/ 0 h 19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210" h="199171">
                  <a:moveTo>
                    <a:pt x="0" y="0"/>
                  </a:moveTo>
                  <a:cubicBezTo>
                    <a:pt x="89350" y="25207"/>
                    <a:pt x="176703" y="62894"/>
                    <a:pt x="248831" y="122544"/>
                  </a:cubicBezTo>
                  <a:cubicBezTo>
                    <a:pt x="319962" y="98334"/>
                    <a:pt x="395085" y="99333"/>
                    <a:pt x="469210" y="103077"/>
                  </a:cubicBezTo>
                  <a:cubicBezTo>
                    <a:pt x="432023" y="141262"/>
                    <a:pt x="380610" y="138267"/>
                    <a:pt x="332191" y="140514"/>
                  </a:cubicBezTo>
                  <a:cubicBezTo>
                    <a:pt x="273040" y="228865"/>
                    <a:pt x="154490" y="201910"/>
                    <a:pt x="74624" y="160230"/>
                  </a:cubicBezTo>
                  <a:cubicBezTo>
                    <a:pt x="99582" y="155239"/>
                    <a:pt x="149498" y="145006"/>
                    <a:pt x="174207" y="140014"/>
                  </a:cubicBezTo>
                  <a:cubicBezTo>
                    <a:pt x="128534" y="77869"/>
                    <a:pt x="44425" y="63892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2" name="任意形状 1061"/>
            <p:cNvSpPr/>
            <p:nvPr/>
          </p:nvSpPr>
          <p:spPr>
            <a:xfrm flipH="1">
              <a:off x="6475057" y="5574220"/>
              <a:ext cx="248582" cy="106198"/>
            </a:xfrm>
            <a:custGeom>
              <a:avLst/>
              <a:gdLst>
                <a:gd name="connsiteX0" fmla="*/ 0 w 477196"/>
                <a:gd name="connsiteY0" fmla="*/ 0 h 203865"/>
                <a:gd name="connsiteX1" fmla="*/ 260062 w 477196"/>
                <a:gd name="connsiteY1" fmla="*/ 123292 h 203865"/>
                <a:gd name="connsiteX2" fmla="*/ 477197 w 477196"/>
                <a:gd name="connsiteY2" fmla="*/ 114058 h 203865"/>
                <a:gd name="connsiteX3" fmla="*/ 345918 w 477196"/>
                <a:gd name="connsiteY3" fmla="*/ 146004 h 203865"/>
                <a:gd name="connsiteX4" fmla="*/ 74624 w 477196"/>
                <a:gd name="connsiteY4" fmla="*/ 171461 h 203865"/>
                <a:gd name="connsiteX5" fmla="*/ 180946 w 477196"/>
                <a:gd name="connsiteY5" fmla="*/ 141262 h 203865"/>
                <a:gd name="connsiteX6" fmla="*/ 0 w 477196"/>
                <a:gd name="connsiteY6" fmla="*/ 0 h 20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196" h="203865">
                  <a:moveTo>
                    <a:pt x="0" y="0"/>
                  </a:moveTo>
                  <a:cubicBezTo>
                    <a:pt x="89849" y="33693"/>
                    <a:pt x="179947" y="69383"/>
                    <a:pt x="260062" y="123292"/>
                  </a:cubicBezTo>
                  <a:cubicBezTo>
                    <a:pt x="331692" y="108567"/>
                    <a:pt x="404569" y="100331"/>
                    <a:pt x="477197" y="114058"/>
                  </a:cubicBezTo>
                  <a:cubicBezTo>
                    <a:pt x="438512" y="141762"/>
                    <a:pt x="392589" y="147751"/>
                    <a:pt x="345918" y="146004"/>
                  </a:cubicBezTo>
                  <a:cubicBezTo>
                    <a:pt x="279030" y="237600"/>
                    <a:pt x="164224" y="199914"/>
                    <a:pt x="74624" y="171461"/>
                  </a:cubicBezTo>
                  <a:cubicBezTo>
                    <a:pt x="110065" y="161728"/>
                    <a:pt x="145505" y="151745"/>
                    <a:pt x="180946" y="141262"/>
                  </a:cubicBezTo>
                  <a:cubicBezTo>
                    <a:pt x="123792" y="89599"/>
                    <a:pt x="47919" y="6189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3" name="任意形状 1062"/>
            <p:cNvSpPr/>
            <p:nvPr/>
          </p:nvSpPr>
          <p:spPr>
            <a:xfrm flipH="1">
              <a:off x="5090292" y="5520679"/>
              <a:ext cx="249526" cy="106640"/>
            </a:xfrm>
            <a:custGeom>
              <a:avLst/>
              <a:gdLst>
                <a:gd name="connsiteX0" fmla="*/ 0 w 471207"/>
                <a:gd name="connsiteY0" fmla="*/ 0 h 201379"/>
                <a:gd name="connsiteX1" fmla="*/ 251577 w 471207"/>
                <a:gd name="connsiteY1" fmla="*/ 123792 h 201379"/>
                <a:gd name="connsiteX2" fmla="*/ 471207 w 471207"/>
                <a:gd name="connsiteY2" fmla="*/ 110314 h 201379"/>
                <a:gd name="connsiteX3" fmla="*/ 337682 w 471207"/>
                <a:gd name="connsiteY3" fmla="*/ 146753 h 201379"/>
                <a:gd name="connsiteX4" fmla="*/ 72628 w 471207"/>
                <a:gd name="connsiteY4" fmla="*/ 169715 h 201379"/>
                <a:gd name="connsiteX5" fmla="*/ 173209 w 471207"/>
                <a:gd name="connsiteY5" fmla="*/ 134773 h 201379"/>
                <a:gd name="connsiteX6" fmla="*/ 0 w 471207"/>
                <a:gd name="connsiteY6" fmla="*/ 0 h 2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1207" h="201379">
                  <a:moveTo>
                    <a:pt x="0" y="0"/>
                  </a:moveTo>
                  <a:cubicBezTo>
                    <a:pt x="88851" y="29950"/>
                    <a:pt x="173458" y="71630"/>
                    <a:pt x="251577" y="123792"/>
                  </a:cubicBezTo>
                  <a:cubicBezTo>
                    <a:pt x="321959" y="97586"/>
                    <a:pt x="397831" y="100331"/>
                    <a:pt x="471207" y="110314"/>
                  </a:cubicBezTo>
                  <a:cubicBezTo>
                    <a:pt x="432273" y="139266"/>
                    <a:pt x="383604" y="141013"/>
                    <a:pt x="337682" y="146753"/>
                  </a:cubicBezTo>
                  <a:cubicBezTo>
                    <a:pt x="268299" y="227118"/>
                    <a:pt x="159232" y="204406"/>
                    <a:pt x="72628" y="169715"/>
                  </a:cubicBezTo>
                  <a:cubicBezTo>
                    <a:pt x="97836" y="160979"/>
                    <a:pt x="148251" y="143509"/>
                    <a:pt x="173209" y="134773"/>
                  </a:cubicBezTo>
                  <a:cubicBezTo>
                    <a:pt x="115805" y="89350"/>
                    <a:pt x="42928" y="61896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4" name="任意形状 1063"/>
            <p:cNvSpPr/>
            <p:nvPr/>
          </p:nvSpPr>
          <p:spPr>
            <a:xfrm flipH="1">
              <a:off x="7738875" y="5738608"/>
              <a:ext cx="470509" cy="224104"/>
            </a:xfrm>
            <a:custGeom>
              <a:avLst/>
              <a:gdLst>
                <a:gd name="connsiteX0" fmla="*/ 0 w 535349"/>
                <a:gd name="connsiteY0" fmla="*/ 0 h 254988"/>
                <a:gd name="connsiteX1" fmla="*/ 316967 w 535349"/>
                <a:gd name="connsiteY1" fmla="*/ 166720 h 254988"/>
                <a:gd name="connsiteX2" fmla="*/ 525116 w 535349"/>
                <a:gd name="connsiteY2" fmla="*/ 146753 h 254988"/>
                <a:gd name="connsiteX3" fmla="*/ 535349 w 535349"/>
                <a:gd name="connsiteY3" fmla="*/ 174456 h 254988"/>
                <a:gd name="connsiteX4" fmla="*/ 394586 w 535349"/>
                <a:gd name="connsiteY4" fmla="*/ 178699 h 254988"/>
                <a:gd name="connsiteX5" fmla="*/ 409062 w 535349"/>
                <a:gd name="connsiteY5" fmla="*/ 222126 h 254988"/>
                <a:gd name="connsiteX6" fmla="*/ 90098 w 535349"/>
                <a:gd name="connsiteY6" fmla="*/ 215637 h 254988"/>
                <a:gd name="connsiteX7" fmla="*/ 200662 w 535349"/>
                <a:gd name="connsiteY7" fmla="*/ 199165 h 254988"/>
                <a:gd name="connsiteX8" fmla="*/ 0 w 535349"/>
                <a:gd name="connsiteY8" fmla="*/ 0 h 25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5349" h="254988">
                  <a:moveTo>
                    <a:pt x="0" y="0"/>
                  </a:moveTo>
                  <a:cubicBezTo>
                    <a:pt x="102577" y="62645"/>
                    <a:pt x="228366" y="81862"/>
                    <a:pt x="316967" y="166720"/>
                  </a:cubicBezTo>
                  <a:cubicBezTo>
                    <a:pt x="380360" y="130281"/>
                    <a:pt x="455234" y="130281"/>
                    <a:pt x="525116" y="146753"/>
                  </a:cubicBezTo>
                  <a:cubicBezTo>
                    <a:pt x="527612" y="153492"/>
                    <a:pt x="532853" y="167468"/>
                    <a:pt x="535349" y="174456"/>
                  </a:cubicBezTo>
                  <a:cubicBezTo>
                    <a:pt x="488677" y="181195"/>
                    <a:pt x="441257" y="178699"/>
                    <a:pt x="394586" y="178699"/>
                  </a:cubicBezTo>
                  <a:cubicBezTo>
                    <a:pt x="398080" y="189431"/>
                    <a:pt x="405318" y="211145"/>
                    <a:pt x="409062" y="222126"/>
                  </a:cubicBezTo>
                  <a:cubicBezTo>
                    <a:pt x="306983" y="277284"/>
                    <a:pt x="193175" y="254572"/>
                    <a:pt x="90098" y="215637"/>
                  </a:cubicBezTo>
                  <a:cubicBezTo>
                    <a:pt x="126287" y="207401"/>
                    <a:pt x="163225" y="201661"/>
                    <a:pt x="200662" y="199165"/>
                  </a:cubicBezTo>
                  <a:cubicBezTo>
                    <a:pt x="188183" y="89599"/>
                    <a:pt x="35440" y="98834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5" name="任意形状 1064"/>
            <p:cNvSpPr/>
            <p:nvPr/>
          </p:nvSpPr>
          <p:spPr>
            <a:xfrm flipH="1">
              <a:off x="7166968" y="5976958"/>
              <a:ext cx="128579" cy="88324"/>
            </a:xfrm>
            <a:custGeom>
              <a:avLst/>
              <a:gdLst>
                <a:gd name="connsiteX0" fmla="*/ 0 w 286302"/>
                <a:gd name="connsiteY0" fmla="*/ 36938 h 196669"/>
                <a:gd name="connsiteX1" fmla="*/ 196170 w 286302"/>
                <a:gd name="connsiteY1" fmla="*/ 0 h 196669"/>
                <a:gd name="connsiteX2" fmla="*/ 284272 w 286302"/>
                <a:gd name="connsiteY2" fmla="*/ 196669 h 196669"/>
                <a:gd name="connsiteX3" fmla="*/ 157485 w 286302"/>
                <a:gd name="connsiteY3" fmla="*/ 37687 h 196669"/>
                <a:gd name="connsiteX4" fmla="*/ 14975 w 286302"/>
                <a:gd name="connsiteY4" fmla="*/ 148999 h 196669"/>
                <a:gd name="connsiteX5" fmla="*/ 54658 w 286302"/>
                <a:gd name="connsiteY5" fmla="*/ 72129 h 196669"/>
                <a:gd name="connsiteX6" fmla="*/ 0 w 286302"/>
                <a:gd name="connsiteY6" fmla="*/ 36938 h 19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302" h="196669">
                  <a:moveTo>
                    <a:pt x="0" y="36938"/>
                  </a:moveTo>
                  <a:cubicBezTo>
                    <a:pt x="66139" y="28951"/>
                    <a:pt x="130031" y="8486"/>
                    <a:pt x="196170" y="0"/>
                  </a:cubicBezTo>
                  <a:cubicBezTo>
                    <a:pt x="259314" y="44924"/>
                    <a:pt x="295503" y="118800"/>
                    <a:pt x="284272" y="196669"/>
                  </a:cubicBezTo>
                  <a:cubicBezTo>
                    <a:pt x="246086" y="140514"/>
                    <a:pt x="208898" y="82861"/>
                    <a:pt x="157485" y="37687"/>
                  </a:cubicBezTo>
                  <a:cubicBezTo>
                    <a:pt x="110564" y="75623"/>
                    <a:pt x="70132" y="122544"/>
                    <a:pt x="14975" y="148999"/>
                  </a:cubicBezTo>
                  <a:cubicBezTo>
                    <a:pt x="24958" y="129782"/>
                    <a:pt x="44924" y="91346"/>
                    <a:pt x="54658" y="72129"/>
                  </a:cubicBezTo>
                  <a:cubicBezTo>
                    <a:pt x="36439" y="60398"/>
                    <a:pt x="18219" y="48668"/>
                    <a:pt x="0" y="3693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6" name="任意形状 1065"/>
            <p:cNvSpPr/>
            <p:nvPr/>
          </p:nvSpPr>
          <p:spPr>
            <a:xfrm flipH="1">
              <a:off x="3207547" y="5978414"/>
              <a:ext cx="174654" cy="75864"/>
            </a:xfrm>
            <a:custGeom>
              <a:avLst/>
              <a:gdLst>
                <a:gd name="connsiteX0" fmla="*/ 0 w 407813"/>
                <a:gd name="connsiteY0" fmla="*/ 30948 h 177142"/>
                <a:gd name="connsiteX1" fmla="*/ 11980 w 407813"/>
                <a:gd name="connsiteY1" fmla="*/ 0 h 177142"/>
                <a:gd name="connsiteX2" fmla="*/ 215138 w 407813"/>
                <a:gd name="connsiteY2" fmla="*/ 106820 h 177142"/>
                <a:gd name="connsiteX3" fmla="*/ 407814 w 407813"/>
                <a:gd name="connsiteY3" fmla="*/ 98834 h 177142"/>
                <a:gd name="connsiteX4" fmla="*/ 287516 w 407813"/>
                <a:gd name="connsiteY4" fmla="*/ 136021 h 177142"/>
                <a:gd name="connsiteX5" fmla="*/ 49916 w 407813"/>
                <a:gd name="connsiteY5" fmla="*/ 153242 h 177142"/>
                <a:gd name="connsiteX6" fmla="*/ 140763 w 407813"/>
                <a:gd name="connsiteY6" fmla="*/ 120048 h 177142"/>
                <a:gd name="connsiteX7" fmla="*/ 0 w 407813"/>
                <a:gd name="connsiteY7" fmla="*/ 30948 h 177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813" h="177142">
                  <a:moveTo>
                    <a:pt x="0" y="30948"/>
                  </a:moveTo>
                  <a:cubicBezTo>
                    <a:pt x="2995" y="23211"/>
                    <a:pt x="8985" y="7737"/>
                    <a:pt x="11980" y="0"/>
                  </a:cubicBezTo>
                  <a:cubicBezTo>
                    <a:pt x="80864" y="33194"/>
                    <a:pt x="149998" y="66139"/>
                    <a:pt x="215138" y="106820"/>
                  </a:cubicBezTo>
                  <a:cubicBezTo>
                    <a:pt x="277783" y="88601"/>
                    <a:pt x="343672" y="84608"/>
                    <a:pt x="407814" y="98834"/>
                  </a:cubicBezTo>
                  <a:cubicBezTo>
                    <a:pt x="369628" y="116803"/>
                    <a:pt x="328697" y="127785"/>
                    <a:pt x="287516" y="136021"/>
                  </a:cubicBezTo>
                  <a:cubicBezTo>
                    <a:pt x="221378" y="201910"/>
                    <a:pt x="128534" y="173708"/>
                    <a:pt x="49916" y="153242"/>
                  </a:cubicBezTo>
                  <a:cubicBezTo>
                    <a:pt x="80115" y="142011"/>
                    <a:pt x="110564" y="131030"/>
                    <a:pt x="140763" y="120048"/>
                  </a:cubicBezTo>
                  <a:cubicBezTo>
                    <a:pt x="97586" y="84857"/>
                    <a:pt x="48668" y="57653"/>
                    <a:pt x="0" y="3094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7" name="任意形状 1066"/>
            <p:cNvSpPr/>
            <p:nvPr/>
          </p:nvSpPr>
          <p:spPr>
            <a:xfrm flipH="1">
              <a:off x="8652709" y="5830390"/>
              <a:ext cx="331744" cy="146568"/>
            </a:xfrm>
            <a:custGeom>
              <a:avLst/>
              <a:gdLst>
                <a:gd name="connsiteX0" fmla="*/ 0 w 477446"/>
                <a:gd name="connsiteY0" fmla="*/ 0 h 210941"/>
                <a:gd name="connsiteX1" fmla="*/ 263557 w 477446"/>
                <a:gd name="connsiteY1" fmla="*/ 126038 h 210941"/>
                <a:gd name="connsiteX2" fmla="*/ 477446 w 477446"/>
                <a:gd name="connsiteY2" fmla="*/ 116803 h 210941"/>
                <a:gd name="connsiteX3" fmla="*/ 301992 w 477446"/>
                <a:gd name="connsiteY3" fmla="*/ 187684 h 210941"/>
                <a:gd name="connsiteX4" fmla="*/ 76621 w 477446"/>
                <a:gd name="connsiteY4" fmla="*/ 174456 h 210941"/>
                <a:gd name="connsiteX5" fmla="*/ 177202 w 477446"/>
                <a:gd name="connsiteY5" fmla="*/ 148500 h 210941"/>
                <a:gd name="connsiteX6" fmla="*/ 0 w 477446"/>
                <a:gd name="connsiteY6" fmla="*/ 0 h 21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7446" h="210941">
                  <a:moveTo>
                    <a:pt x="0" y="0"/>
                  </a:moveTo>
                  <a:cubicBezTo>
                    <a:pt x="89849" y="37437"/>
                    <a:pt x="180197" y="75124"/>
                    <a:pt x="263557" y="126038"/>
                  </a:cubicBezTo>
                  <a:cubicBezTo>
                    <a:pt x="334188" y="113309"/>
                    <a:pt x="406067" y="105572"/>
                    <a:pt x="477446" y="116803"/>
                  </a:cubicBezTo>
                  <a:cubicBezTo>
                    <a:pt x="426283" y="157485"/>
                    <a:pt x="354653" y="148999"/>
                    <a:pt x="301992" y="187684"/>
                  </a:cubicBezTo>
                  <a:cubicBezTo>
                    <a:pt x="233357" y="235604"/>
                    <a:pt x="147502" y="198416"/>
                    <a:pt x="76621" y="174456"/>
                  </a:cubicBezTo>
                  <a:cubicBezTo>
                    <a:pt x="101829" y="167967"/>
                    <a:pt x="151994" y="154989"/>
                    <a:pt x="177202" y="148500"/>
                  </a:cubicBezTo>
                  <a:cubicBezTo>
                    <a:pt x="130530" y="84358"/>
                    <a:pt x="40432" y="7113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8" name="任意形状 1067"/>
            <p:cNvSpPr/>
            <p:nvPr/>
          </p:nvSpPr>
          <p:spPr>
            <a:xfrm flipH="1">
              <a:off x="4397436" y="5842466"/>
              <a:ext cx="249527" cy="105669"/>
            </a:xfrm>
            <a:custGeom>
              <a:avLst/>
              <a:gdLst>
                <a:gd name="connsiteX0" fmla="*/ 0 w 472704"/>
                <a:gd name="connsiteY0" fmla="*/ 0 h 200180"/>
                <a:gd name="connsiteX1" fmla="*/ 259064 w 472704"/>
                <a:gd name="connsiteY1" fmla="*/ 124541 h 200180"/>
                <a:gd name="connsiteX2" fmla="*/ 472705 w 472704"/>
                <a:gd name="connsiteY2" fmla="*/ 109815 h 200180"/>
                <a:gd name="connsiteX3" fmla="*/ 302741 w 472704"/>
                <a:gd name="connsiteY3" fmla="*/ 175455 h 200180"/>
                <a:gd name="connsiteX4" fmla="*/ 88102 w 472704"/>
                <a:gd name="connsiteY4" fmla="*/ 181445 h 200180"/>
                <a:gd name="connsiteX5" fmla="*/ 163974 w 472704"/>
                <a:gd name="connsiteY5" fmla="*/ 119799 h 200180"/>
                <a:gd name="connsiteX6" fmla="*/ 0 w 472704"/>
                <a:gd name="connsiteY6" fmla="*/ 0 h 20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704" h="200180">
                  <a:moveTo>
                    <a:pt x="0" y="0"/>
                  </a:moveTo>
                  <a:cubicBezTo>
                    <a:pt x="92844" y="25707"/>
                    <a:pt x="181944" y="66388"/>
                    <a:pt x="259064" y="124541"/>
                  </a:cubicBezTo>
                  <a:cubicBezTo>
                    <a:pt x="327200" y="98085"/>
                    <a:pt x="401325" y="103326"/>
                    <a:pt x="472705" y="109815"/>
                  </a:cubicBezTo>
                  <a:cubicBezTo>
                    <a:pt x="423038" y="153492"/>
                    <a:pt x="346168" y="123043"/>
                    <a:pt x="302741" y="175455"/>
                  </a:cubicBezTo>
                  <a:cubicBezTo>
                    <a:pt x="242841" y="228865"/>
                    <a:pt x="157984" y="178699"/>
                    <a:pt x="88102" y="181445"/>
                  </a:cubicBezTo>
                  <a:cubicBezTo>
                    <a:pt x="112311" y="160480"/>
                    <a:pt x="158483" y="157236"/>
                    <a:pt x="163974" y="119799"/>
                  </a:cubicBezTo>
                  <a:cubicBezTo>
                    <a:pt x="108567" y="80614"/>
                    <a:pt x="45673" y="514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9" name="任意形状 1068"/>
            <p:cNvSpPr/>
            <p:nvPr/>
          </p:nvSpPr>
          <p:spPr>
            <a:xfrm flipH="1">
              <a:off x="3825529" y="6099842"/>
              <a:ext cx="128579" cy="90028"/>
            </a:xfrm>
            <a:custGeom>
              <a:avLst/>
              <a:gdLst>
                <a:gd name="connsiteX0" fmla="*/ 0 w 270544"/>
                <a:gd name="connsiteY0" fmla="*/ 34442 h 189431"/>
                <a:gd name="connsiteX1" fmla="*/ 185438 w 270544"/>
                <a:gd name="connsiteY1" fmla="*/ 0 h 189431"/>
                <a:gd name="connsiteX2" fmla="*/ 270545 w 270544"/>
                <a:gd name="connsiteY2" fmla="*/ 189432 h 189431"/>
                <a:gd name="connsiteX3" fmla="*/ 125289 w 270544"/>
                <a:gd name="connsiteY3" fmla="*/ 38935 h 189431"/>
                <a:gd name="connsiteX4" fmla="*/ 7987 w 270544"/>
                <a:gd name="connsiteY4" fmla="*/ 152244 h 189431"/>
                <a:gd name="connsiteX5" fmla="*/ 36439 w 270544"/>
                <a:gd name="connsiteY5" fmla="*/ 65140 h 189431"/>
                <a:gd name="connsiteX6" fmla="*/ 0 w 270544"/>
                <a:gd name="connsiteY6" fmla="*/ 34442 h 18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544" h="189431">
                  <a:moveTo>
                    <a:pt x="0" y="34442"/>
                  </a:moveTo>
                  <a:cubicBezTo>
                    <a:pt x="61397" y="21714"/>
                    <a:pt x="122294" y="1997"/>
                    <a:pt x="185438" y="0"/>
                  </a:cubicBezTo>
                  <a:cubicBezTo>
                    <a:pt x="245088" y="43677"/>
                    <a:pt x="265304" y="119299"/>
                    <a:pt x="270545" y="189432"/>
                  </a:cubicBezTo>
                  <a:cubicBezTo>
                    <a:pt x="221877" y="139266"/>
                    <a:pt x="190679" y="71380"/>
                    <a:pt x="125289" y="38935"/>
                  </a:cubicBezTo>
                  <a:cubicBezTo>
                    <a:pt x="88601" y="79117"/>
                    <a:pt x="50914" y="118551"/>
                    <a:pt x="7987" y="152244"/>
                  </a:cubicBezTo>
                  <a:cubicBezTo>
                    <a:pt x="16971" y="122794"/>
                    <a:pt x="26456" y="93842"/>
                    <a:pt x="36439" y="65140"/>
                  </a:cubicBezTo>
                  <a:cubicBezTo>
                    <a:pt x="27454" y="57403"/>
                    <a:pt x="9234" y="42179"/>
                    <a:pt x="0" y="3444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4924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5166362" y="602931"/>
            <a:ext cx="600929" cy="323366"/>
            <a:chOff x="4712037" y="543610"/>
            <a:chExt cx="1027707" cy="553019"/>
          </a:xfrm>
        </p:grpSpPr>
        <p:sp>
          <p:nvSpPr>
            <p:cNvPr id="1085" name="任意形状 1084"/>
            <p:cNvSpPr/>
            <p:nvPr/>
          </p:nvSpPr>
          <p:spPr>
            <a:xfrm rot="2848574">
              <a:off x="4949375" y="732464"/>
              <a:ext cx="36000" cy="36000"/>
            </a:xfrm>
            <a:custGeom>
              <a:avLst/>
              <a:gdLst>
                <a:gd name="connsiteX0" fmla="*/ 34691 w 49404"/>
                <a:gd name="connsiteY0" fmla="*/ 51216 h 51216"/>
                <a:gd name="connsiteX1" fmla="*/ 62 w 49404"/>
                <a:gd name="connsiteY1" fmla="*/ 18277 h 51216"/>
                <a:gd name="connsiteX2" fmla="*/ 16507 w 49404"/>
                <a:gd name="connsiteY2" fmla="*/ 43 h 51216"/>
                <a:gd name="connsiteX3" fmla="*/ 49000 w 49404"/>
                <a:gd name="connsiteY3" fmla="*/ 33579 h 51216"/>
                <a:gd name="connsiteX4" fmla="*/ 34691 w 49404"/>
                <a:gd name="connsiteY4" fmla="*/ 51216 h 51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04" h="51216">
                  <a:moveTo>
                    <a:pt x="34691" y="51216"/>
                  </a:moveTo>
                  <a:cubicBezTo>
                    <a:pt x="13626" y="50570"/>
                    <a:pt x="-1080" y="34026"/>
                    <a:pt x="62" y="18277"/>
                  </a:cubicBezTo>
                  <a:cubicBezTo>
                    <a:pt x="758" y="8340"/>
                    <a:pt x="3590" y="-702"/>
                    <a:pt x="16507" y="43"/>
                  </a:cubicBezTo>
                  <a:cubicBezTo>
                    <a:pt x="31710" y="937"/>
                    <a:pt x="52577" y="20860"/>
                    <a:pt x="49000" y="33579"/>
                  </a:cubicBezTo>
                  <a:cubicBezTo>
                    <a:pt x="46814" y="41429"/>
                    <a:pt x="37970" y="47391"/>
                    <a:pt x="34691" y="51216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8" name="任意形状 1087"/>
            <p:cNvSpPr/>
            <p:nvPr/>
          </p:nvSpPr>
          <p:spPr>
            <a:xfrm rot="2848574">
              <a:off x="4849496" y="763419"/>
              <a:ext cx="36000" cy="36000"/>
            </a:xfrm>
            <a:custGeom>
              <a:avLst/>
              <a:gdLst>
                <a:gd name="connsiteX0" fmla="*/ 38124 w 38124"/>
                <a:gd name="connsiteY0" fmla="*/ 31698 h 53809"/>
                <a:gd name="connsiteX1" fmla="*/ 26896 w 38124"/>
                <a:gd name="connsiteY1" fmla="*/ 52962 h 53809"/>
                <a:gd name="connsiteX2" fmla="*/ 6128 w 38124"/>
                <a:gd name="connsiteY2" fmla="*/ 47746 h 53809"/>
                <a:gd name="connsiteX3" fmla="*/ 8960 w 38124"/>
                <a:gd name="connsiteY3" fmla="*/ 1292 h 53809"/>
                <a:gd name="connsiteX4" fmla="*/ 38124 w 38124"/>
                <a:gd name="connsiteY4" fmla="*/ 31698 h 5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24" h="53809">
                  <a:moveTo>
                    <a:pt x="38124" y="31698"/>
                  </a:moveTo>
                  <a:cubicBezTo>
                    <a:pt x="35938" y="36269"/>
                    <a:pt x="33404" y="46653"/>
                    <a:pt x="26896" y="52962"/>
                  </a:cubicBezTo>
                  <a:cubicBezTo>
                    <a:pt x="24114" y="55645"/>
                    <a:pt x="12289" y="51422"/>
                    <a:pt x="6128" y="47746"/>
                  </a:cubicBezTo>
                  <a:cubicBezTo>
                    <a:pt x="-3709" y="41883"/>
                    <a:pt x="-927" y="6410"/>
                    <a:pt x="8960" y="1292"/>
                  </a:cubicBezTo>
                  <a:cubicBezTo>
                    <a:pt x="20437" y="-4620"/>
                    <a:pt x="37776" y="10484"/>
                    <a:pt x="38124" y="31698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2" name="任意形状 1091"/>
            <p:cNvSpPr/>
            <p:nvPr/>
          </p:nvSpPr>
          <p:spPr>
            <a:xfrm rot="2848574">
              <a:off x="4834183" y="743146"/>
              <a:ext cx="36000" cy="36000"/>
            </a:xfrm>
            <a:custGeom>
              <a:avLst/>
              <a:gdLst>
                <a:gd name="connsiteX0" fmla="*/ 969 w 27819"/>
                <a:gd name="connsiteY0" fmla="*/ 42510 h 42509"/>
                <a:gd name="connsiteX1" fmla="*/ 14582 w 27819"/>
                <a:gd name="connsiteY1" fmla="*/ 478 h 42509"/>
                <a:gd name="connsiteX2" fmla="*/ 26754 w 27819"/>
                <a:gd name="connsiteY2" fmla="*/ 2316 h 42509"/>
                <a:gd name="connsiteX3" fmla="*/ 25512 w 27819"/>
                <a:gd name="connsiteY3" fmla="*/ 35504 h 42509"/>
                <a:gd name="connsiteX4" fmla="*/ 969 w 27819"/>
                <a:gd name="connsiteY4" fmla="*/ 42510 h 42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9" h="42509">
                  <a:moveTo>
                    <a:pt x="969" y="42510"/>
                  </a:moveTo>
                  <a:cubicBezTo>
                    <a:pt x="-571" y="23431"/>
                    <a:pt x="-2509" y="8129"/>
                    <a:pt x="14582" y="478"/>
                  </a:cubicBezTo>
                  <a:cubicBezTo>
                    <a:pt x="17861" y="-1012"/>
                    <a:pt x="26705" y="1372"/>
                    <a:pt x="26754" y="2316"/>
                  </a:cubicBezTo>
                  <a:cubicBezTo>
                    <a:pt x="27400" y="13495"/>
                    <a:pt x="29338" y="25667"/>
                    <a:pt x="25512" y="35504"/>
                  </a:cubicBezTo>
                  <a:cubicBezTo>
                    <a:pt x="23724" y="40125"/>
                    <a:pt x="10160" y="40175"/>
                    <a:pt x="969" y="4251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3" name="任意形状 1092"/>
            <p:cNvSpPr/>
            <p:nvPr/>
          </p:nvSpPr>
          <p:spPr>
            <a:xfrm rot="2848574">
              <a:off x="5400386" y="695624"/>
              <a:ext cx="36000" cy="36000"/>
            </a:xfrm>
            <a:custGeom>
              <a:avLst/>
              <a:gdLst>
                <a:gd name="connsiteX0" fmla="*/ 5633 w 36277"/>
                <a:gd name="connsiteY0" fmla="*/ 0 h 37699"/>
                <a:gd name="connsiteX1" fmla="*/ 35244 w 36277"/>
                <a:gd name="connsiteY1" fmla="*/ 21513 h 37699"/>
                <a:gd name="connsiteX2" fmla="*/ 10154 w 36277"/>
                <a:gd name="connsiteY2" fmla="*/ 37361 h 37699"/>
                <a:gd name="connsiteX3" fmla="*/ 5633 w 36277"/>
                <a:gd name="connsiteY3" fmla="*/ 0 h 3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77" h="37699">
                  <a:moveTo>
                    <a:pt x="5633" y="0"/>
                  </a:moveTo>
                  <a:cubicBezTo>
                    <a:pt x="24562" y="1093"/>
                    <a:pt x="40560" y="12818"/>
                    <a:pt x="35244" y="21513"/>
                  </a:cubicBezTo>
                  <a:cubicBezTo>
                    <a:pt x="30425" y="29462"/>
                    <a:pt x="15669" y="39696"/>
                    <a:pt x="10154" y="37361"/>
                  </a:cubicBezTo>
                  <a:cubicBezTo>
                    <a:pt x="-8079" y="29661"/>
                    <a:pt x="3348" y="13961"/>
                    <a:pt x="5633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5" name="任意形状 1094"/>
            <p:cNvSpPr/>
            <p:nvPr/>
          </p:nvSpPr>
          <p:spPr>
            <a:xfrm rot="2848574">
              <a:off x="4883694" y="623605"/>
              <a:ext cx="36000" cy="36000"/>
            </a:xfrm>
            <a:custGeom>
              <a:avLst/>
              <a:gdLst>
                <a:gd name="connsiteX0" fmla="*/ 0 w 31814"/>
                <a:gd name="connsiteY0" fmla="*/ 27928 h 40793"/>
                <a:gd name="connsiteX1" fmla="*/ 20419 w 31814"/>
                <a:gd name="connsiteY1" fmla="*/ 7 h 40793"/>
                <a:gd name="connsiteX2" fmla="*/ 31300 w 31814"/>
                <a:gd name="connsiteY2" fmla="*/ 20625 h 40793"/>
                <a:gd name="connsiteX3" fmla="*/ 15501 w 31814"/>
                <a:gd name="connsiteY3" fmla="*/ 40697 h 40793"/>
                <a:gd name="connsiteX4" fmla="*/ 0 w 31814"/>
                <a:gd name="connsiteY4" fmla="*/ 27928 h 40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14" h="40793">
                  <a:moveTo>
                    <a:pt x="0" y="27928"/>
                  </a:moveTo>
                  <a:cubicBezTo>
                    <a:pt x="1490" y="10738"/>
                    <a:pt x="7999" y="1448"/>
                    <a:pt x="20419" y="7"/>
                  </a:cubicBezTo>
                  <a:cubicBezTo>
                    <a:pt x="23351" y="-341"/>
                    <a:pt x="29810" y="12924"/>
                    <a:pt x="31300" y="20625"/>
                  </a:cubicBezTo>
                  <a:cubicBezTo>
                    <a:pt x="33536" y="31853"/>
                    <a:pt x="28518" y="41889"/>
                    <a:pt x="15501" y="40697"/>
                  </a:cubicBezTo>
                  <a:cubicBezTo>
                    <a:pt x="10036" y="40150"/>
                    <a:pt x="5167" y="32400"/>
                    <a:pt x="0" y="27928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7" name="任意形状 1096"/>
            <p:cNvSpPr/>
            <p:nvPr/>
          </p:nvSpPr>
          <p:spPr>
            <a:xfrm rot="2848574">
              <a:off x="4712037" y="592446"/>
              <a:ext cx="36000" cy="36000"/>
            </a:xfrm>
            <a:custGeom>
              <a:avLst/>
              <a:gdLst>
                <a:gd name="connsiteX0" fmla="*/ 18721 w 37699"/>
                <a:gd name="connsiteY0" fmla="*/ 0 h 36237"/>
                <a:gd name="connsiteX1" fmla="*/ 37699 w 37699"/>
                <a:gd name="connsiteY1" fmla="*/ 19724 h 36237"/>
                <a:gd name="connsiteX2" fmla="*/ 13057 w 37699"/>
                <a:gd name="connsiteY2" fmla="*/ 36169 h 36237"/>
                <a:gd name="connsiteX3" fmla="*/ 40 w 37699"/>
                <a:gd name="connsiteY3" fmla="*/ 24444 h 36237"/>
                <a:gd name="connsiteX4" fmla="*/ 18721 w 37699"/>
                <a:gd name="connsiteY4" fmla="*/ 0 h 3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9" h="36237">
                  <a:moveTo>
                    <a:pt x="18721" y="0"/>
                  </a:moveTo>
                  <a:cubicBezTo>
                    <a:pt x="27664" y="9291"/>
                    <a:pt x="32681" y="14507"/>
                    <a:pt x="37699" y="19724"/>
                  </a:cubicBezTo>
                  <a:cubicBezTo>
                    <a:pt x="29601" y="25487"/>
                    <a:pt x="22000" y="32492"/>
                    <a:pt x="13057" y="36169"/>
                  </a:cubicBezTo>
                  <a:cubicBezTo>
                    <a:pt x="10523" y="37212"/>
                    <a:pt x="-755" y="26083"/>
                    <a:pt x="40" y="24444"/>
                  </a:cubicBezTo>
                  <a:cubicBezTo>
                    <a:pt x="3816" y="16743"/>
                    <a:pt x="10324" y="10384"/>
                    <a:pt x="18721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8" name="任意形状 1097"/>
            <p:cNvSpPr/>
            <p:nvPr/>
          </p:nvSpPr>
          <p:spPr>
            <a:xfrm rot="2848574">
              <a:off x="5703744" y="708531"/>
              <a:ext cx="36000" cy="36000"/>
            </a:xfrm>
            <a:custGeom>
              <a:avLst/>
              <a:gdLst>
                <a:gd name="connsiteX0" fmla="*/ 29575 w 29575"/>
                <a:gd name="connsiteY0" fmla="*/ 12919 h 34723"/>
                <a:gd name="connsiteX1" fmla="*/ 10398 w 29575"/>
                <a:gd name="connsiteY1" fmla="*/ 34680 h 34723"/>
                <a:gd name="connsiteX2" fmla="*/ 263 w 29575"/>
                <a:gd name="connsiteY2" fmla="*/ 20421 h 34723"/>
                <a:gd name="connsiteX3" fmla="*/ 16310 w 29575"/>
                <a:gd name="connsiteY3" fmla="*/ 2 h 34723"/>
                <a:gd name="connsiteX4" fmla="*/ 29575 w 29575"/>
                <a:gd name="connsiteY4" fmla="*/ 12919 h 3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75" h="34723">
                  <a:moveTo>
                    <a:pt x="29575" y="12919"/>
                  </a:moveTo>
                  <a:cubicBezTo>
                    <a:pt x="29029" y="28718"/>
                    <a:pt x="21974" y="35326"/>
                    <a:pt x="10398" y="34680"/>
                  </a:cubicBezTo>
                  <a:cubicBezTo>
                    <a:pt x="6622" y="34482"/>
                    <a:pt x="1057" y="25787"/>
                    <a:pt x="263" y="20421"/>
                  </a:cubicBezTo>
                  <a:cubicBezTo>
                    <a:pt x="-1327" y="9243"/>
                    <a:pt x="4337" y="-147"/>
                    <a:pt x="16310" y="2"/>
                  </a:cubicBezTo>
                  <a:cubicBezTo>
                    <a:pt x="20781" y="2"/>
                    <a:pt x="25154" y="8348"/>
                    <a:pt x="29575" y="12919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2" name="任意形状 1101"/>
            <p:cNvSpPr/>
            <p:nvPr/>
          </p:nvSpPr>
          <p:spPr>
            <a:xfrm rot="2848574">
              <a:off x="4739582" y="664805"/>
              <a:ext cx="36000" cy="36000"/>
            </a:xfrm>
            <a:custGeom>
              <a:avLst/>
              <a:gdLst>
                <a:gd name="connsiteX0" fmla="*/ 37212 w 37212"/>
                <a:gd name="connsiteY0" fmla="*/ 20877 h 20876"/>
                <a:gd name="connsiteX1" fmla="*/ 0 w 37212"/>
                <a:gd name="connsiteY1" fmla="*/ 18691 h 20876"/>
                <a:gd name="connsiteX2" fmla="*/ 0 w 37212"/>
                <a:gd name="connsiteY2" fmla="*/ 1351 h 20876"/>
                <a:gd name="connsiteX3" fmla="*/ 37212 w 37212"/>
                <a:gd name="connsiteY3" fmla="*/ 20877 h 2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12" h="20876">
                  <a:moveTo>
                    <a:pt x="37212" y="20877"/>
                  </a:moveTo>
                  <a:cubicBezTo>
                    <a:pt x="23748" y="20082"/>
                    <a:pt x="12172" y="19386"/>
                    <a:pt x="0" y="18691"/>
                  </a:cubicBezTo>
                  <a:cubicBezTo>
                    <a:pt x="0" y="11685"/>
                    <a:pt x="0" y="6518"/>
                    <a:pt x="0" y="1351"/>
                  </a:cubicBezTo>
                  <a:cubicBezTo>
                    <a:pt x="24096" y="-2822"/>
                    <a:pt x="35275" y="2395"/>
                    <a:pt x="37212" y="20877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4" name="任意形状 1103"/>
            <p:cNvSpPr/>
            <p:nvPr/>
          </p:nvSpPr>
          <p:spPr>
            <a:xfrm rot="2848574">
              <a:off x="4892500" y="543610"/>
              <a:ext cx="36000" cy="36000"/>
            </a:xfrm>
            <a:custGeom>
              <a:avLst/>
              <a:gdLst>
                <a:gd name="connsiteX0" fmla="*/ 35519 w 35518"/>
                <a:gd name="connsiteY0" fmla="*/ 1886 h 31736"/>
                <a:gd name="connsiteX1" fmla="*/ 13907 w 35518"/>
                <a:gd name="connsiteY1" fmla="*/ 29509 h 31736"/>
                <a:gd name="connsiteX2" fmla="*/ 2976 w 35518"/>
                <a:gd name="connsiteY2" fmla="*/ 30900 h 31736"/>
                <a:gd name="connsiteX3" fmla="*/ 492 w 35518"/>
                <a:gd name="connsiteY3" fmla="*/ 20467 h 31736"/>
                <a:gd name="connsiteX4" fmla="*/ 35519 w 35518"/>
                <a:gd name="connsiteY4" fmla="*/ 1886 h 3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18" h="31736">
                  <a:moveTo>
                    <a:pt x="35519" y="1886"/>
                  </a:moveTo>
                  <a:cubicBezTo>
                    <a:pt x="27321" y="12567"/>
                    <a:pt x="21160" y="21560"/>
                    <a:pt x="13907" y="29509"/>
                  </a:cubicBezTo>
                  <a:cubicBezTo>
                    <a:pt x="11870" y="31695"/>
                    <a:pt x="5510" y="32490"/>
                    <a:pt x="2976" y="30900"/>
                  </a:cubicBezTo>
                  <a:cubicBezTo>
                    <a:pt x="741" y="29509"/>
                    <a:pt x="-849" y="23050"/>
                    <a:pt x="492" y="20467"/>
                  </a:cubicBezTo>
                  <a:cubicBezTo>
                    <a:pt x="6752" y="8593"/>
                    <a:pt x="12565" y="-5070"/>
                    <a:pt x="35519" y="1886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6" name="任意形状 1105"/>
            <p:cNvSpPr/>
            <p:nvPr/>
          </p:nvSpPr>
          <p:spPr>
            <a:xfrm rot="2848574">
              <a:off x="5434215" y="598279"/>
              <a:ext cx="36000" cy="36000"/>
            </a:xfrm>
            <a:custGeom>
              <a:avLst/>
              <a:gdLst>
                <a:gd name="connsiteX0" fmla="*/ 23840 w 23839"/>
                <a:gd name="connsiteY0" fmla="*/ 0 h 36436"/>
                <a:gd name="connsiteX1" fmla="*/ 15443 w 23839"/>
                <a:gd name="connsiteY1" fmla="*/ 32145 h 36436"/>
                <a:gd name="connsiteX2" fmla="*/ 5159 w 23839"/>
                <a:gd name="connsiteY2" fmla="*/ 36268 h 36436"/>
                <a:gd name="connsiteX3" fmla="*/ 91 w 23839"/>
                <a:gd name="connsiteY3" fmla="*/ 26531 h 36436"/>
                <a:gd name="connsiteX4" fmla="*/ 23840 w 23839"/>
                <a:gd name="connsiteY4" fmla="*/ 0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39" h="36436">
                  <a:moveTo>
                    <a:pt x="23840" y="0"/>
                  </a:moveTo>
                  <a:cubicBezTo>
                    <a:pt x="20561" y="13216"/>
                    <a:pt x="18822" y="23003"/>
                    <a:pt x="15443" y="32145"/>
                  </a:cubicBezTo>
                  <a:cubicBezTo>
                    <a:pt x="14499" y="34629"/>
                    <a:pt x="8041" y="37113"/>
                    <a:pt x="5159" y="36268"/>
                  </a:cubicBezTo>
                  <a:cubicBezTo>
                    <a:pt x="2625" y="35473"/>
                    <a:pt x="340" y="30058"/>
                    <a:pt x="91" y="26531"/>
                  </a:cubicBezTo>
                  <a:cubicBezTo>
                    <a:pt x="-803" y="13911"/>
                    <a:pt x="4712" y="5366"/>
                    <a:pt x="23840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0" name="任意形状 1109"/>
            <p:cNvSpPr/>
            <p:nvPr/>
          </p:nvSpPr>
          <p:spPr>
            <a:xfrm rot="2848574">
              <a:off x="4826170" y="1060629"/>
              <a:ext cx="36000" cy="36000"/>
            </a:xfrm>
            <a:custGeom>
              <a:avLst/>
              <a:gdLst>
                <a:gd name="connsiteX0" fmla="*/ 27226 w 30306"/>
                <a:gd name="connsiteY0" fmla="*/ 20496 h 20495"/>
                <a:gd name="connsiteX1" fmla="*/ 1689 w 30306"/>
                <a:gd name="connsiteY1" fmla="*/ 18757 h 20495"/>
                <a:gd name="connsiteX2" fmla="*/ 0 w 30306"/>
                <a:gd name="connsiteY2" fmla="*/ 12000 h 20495"/>
                <a:gd name="connsiteX3" fmla="*/ 18631 w 30306"/>
                <a:gd name="connsiteY3" fmla="*/ 26 h 20495"/>
                <a:gd name="connsiteX4" fmla="*/ 30306 w 30306"/>
                <a:gd name="connsiteY4" fmla="*/ 14136 h 20495"/>
                <a:gd name="connsiteX5" fmla="*/ 27226 w 30306"/>
                <a:gd name="connsiteY5" fmla="*/ 20496 h 2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06" h="20495">
                  <a:moveTo>
                    <a:pt x="27226" y="20496"/>
                  </a:moveTo>
                  <a:cubicBezTo>
                    <a:pt x="18730" y="19899"/>
                    <a:pt x="10235" y="19303"/>
                    <a:pt x="1689" y="18757"/>
                  </a:cubicBezTo>
                  <a:cubicBezTo>
                    <a:pt x="1143" y="16521"/>
                    <a:pt x="547" y="14235"/>
                    <a:pt x="0" y="12000"/>
                  </a:cubicBezTo>
                  <a:cubicBezTo>
                    <a:pt x="6161" y="7677"/>
                    <a:pt x="11874" y="1517"/>
                    <a:pt x="18631" y="26"/>
                  </a:cubicBezTo>
                  <a:cubicBezTo>
                    <a:pt x="21364" y="-570"/>
                    <a:pt x="26381" y="9118"/>
                    <a:pt x="30306" y="14136"/>
                  </a:cubicBezTo>
                  <a:cubicBezTo>
                    <a:pt x="29263" y="16223"/>
                    <a:pt x="28220" y="18359"/>
                    <a:pt x="27226" y="20496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6" name="任意形状 1115"/>
            <p:cNvSpPr/>
            <p:nvPr/>
          </p:nvSpPr>
          <p:spPr>
            <a:xfrm rot="2848574">
              <a:off x="5212632" y="557575"/>
              <a:ext cx="36000" cy="36000"/>
            </a:xfrm>
            <a:custGeom>
              <a:avLst/>
              <a:gdLst>
                <a:gd name="connsiteX0" fmla="*/ 9585 w 16739"/>
                <a:gd name="connsiteY0" fmla="*/ 32095 h 32094"/>
                <a:gd name="connsiteX1" fmla="*/ 16740 w 16739"/>
                <a:gd name="connsiteY1" fmla="*/ 0 h 32094"/>
                <a:gd name="connsiteX2" fmla="*/ 9585 w 16739"/>
                <a:gd name="connsiteY2" fmla="*/ 32095 h 32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39" h="32094">
                  <a:moveTo>
                    <a:pt x="9585" y="32095"/>
                  </a:moveTo>
                  <a:cubicBezTo>
                    <a:pt x="-5121" y="15302"/>
                    <a:pt x="-3034" y="8545"/>
                    <a:pt x="16740" y="0"/>
                  </a:cubicBezTo>
                  <a:cubicBezTo>
                    <a:pt x="14305" y="10930"/>
                    <a:pt x="12367" y="19674"/>
                    <a:pt x="9585" y="32095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236518" y="1507508"/>
            <a:ext cx="1359183" cy="762488"/>
            <a:chOff x="6235872" y="1474214"/>
            <a:chExt cx="1459909" cy="818994"/>
          </a:xfrm>
        </p:grpSpPr>
        <p:sp>
          <p:nvSpPr>
            <p:cNvPr id="1083" name="任意形状 1082"/>
            <p:cNvSpPr/>
            <p:nvPr/>
          </p:nvSpPr>
          <p:spPr>
            <a:xfrm rot="2848574">
              <a:off x="7612802" y="1656800"/>
              <a:ext cx="14110" cy="8696"/>
            </a:xfrm>
            <a:custGeom>
              <a:avLst/>
              <a:gdLst>
                <a:gd name="connsiteX0" fmla="*/ 28617 w 28617"/>
                <a:gd name="connsiteY0" fmla="*/ 0 h 17637"/>
                <a:gd name="connsiteX1" fmla="*/ 11079 w 28617"/>
                <a:gd name="connsiteY1" fmla="*/ 17637 h 17637"/>
                <a:gd name="connsiteX2" fmla="*/ 0 w 28617"/>
                <a:gd name="connsiteY2" fmla="*/ 0 h 17637"/>
                <a:gd name="connsiteX3" fmla="*/ 28617 w 28617"/>
                <a:gd name="connsiteY3" fmla="*/ 0 h 1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17" h="17637">
                  <a:moveTo>
                    <a:pt x="28617" y="0"/>
                  </a:moveTo>
                  <a:cubicBezTo>
                    <a:pt x="22755" y="5863"/>
                    <a:pt x="16892" y="11775"/>
                    <a:pt x="11079" y="17637"/>
                  </a:cubicBezTo>
                  <a:cubicBezTo>
                    <a:pt x="7403" y="11775"/>
                    <a:pt x="3726" y="5863"/>
                    <a:pt x="0" y="0"/>
                  </a:cubicBezTo>
                  <a:cubicBezTo>
                    <a:pt x="9539" y="0"/>
                    <a:pt x="19078" y="0"/>
                    <a:pt x="28617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4" name="任意形状 1083"/>
            <p:cNvSpPr/>
            <p:nvPr/>
          </p:nvSpPr>
          <p:spPr>
            <a:xfrm rot="2848574">
              <a:off x="6853855" y="1721086"/>
              <a:ext cx="31921" cy="88383"/>
            </a:xfrm>
            <a:custGeom>
              <a:avLst/>
              <a:gdLst>
                <a:gd name="connsiteX0" fmla="*/ 64739 w 64738"/>
                <a:gd name="connsiteY0" fmla="*/ 1689 h 179246"/>
                <a:gd name="connsiteX1" fmla="*/ 55051 w 64738"/>
                <a:gd name="connsiteY1" fmla="*/ 45410 h 179246"/>
                <a:gd name="connsiteX2" fmla="*/ 37562 w 64738"/>
                <a:gd name="connsiteY2" fmla="*/ 104532 h 179246"/>
                <a:gd name="connsiteX3" fmla="*/ 37662 w 64738"/>
                <a:gd name="connsiteY3" fmla="*/ 167778 h 179246"/>
                <a:gd name="connsiteX4" fmla="*/ 37662 w 64738"/>
                <a:gd name="connsiteY4" fmla="*/ 176970 h 179246"/>
                <a:gd name="connsiteX5" fmla="*/ 30507 w 64738"/>
                <a:gd name="connsiteY5" fmla="*/ 178758 h 179246"/>
                <a:gd name="connsiteX6" fmla="*/ 5865 w 64738"/>
                <a:gd name="connsiteY6" fmla="*/ 144527 h 179246"/>
                <a:gd name="connsiteX7" fmla="*/ 48294 w 64738"/>
                <a:gd name="connsiteY7" fmla="*/ 24146 h 179246"/>
                <a:gd name="connsiteX8" fmla="*/ 58876 w 64738"/>
                <a:gd name="connsiteY8" fmla="*/ 0 h 179246"/>
                <a:gd name="connsiteX9" fmla="*/ 64739 w 64738"/>
                <a:gd name="connsiteY9" fmla="*/ 1689 h 17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38" h="179246">
                  <a:moveTo>
                    <a:pt x="64739" y="1689"/>
                  </a:moveTo>
                  <a:cubicBezTo>
                    <a:pt x="61559" y="16296"/>
                    <a:pt x="59025" y="31052"/>
                    <a:pt x="55051" y="45410"/>
                  </a:cubicBezTo>
                  <a:cubicBezTo>
                    <a:pt x="49536" y="65233"/>
                    <a:pt x="40444" y="84411"/>
                    <a:pt x="37562" y="104532"/>
                  </a:cubicBezTo>
                  <a:cubicBezTo>
                    <a:pt x="34631" y="125200"/>
                    <a:pt x="37413" y="146663"/>
                    <a:pt x="37662" y="167778"/>
                  </a:cubicBezTo>
                  <a:cubicBezTo>
                    <a:pt x="37711" y="170610"/>
                    <a:pt x="37662" y="173442"/>
                    <a:pt x="37662" y="176970"/>
                  </a:cubicBezTo>
                  <a:cubicBezTo>
                    <a:pt x="34780" y="177715"/>
                    <a:pt x="32644" y="178460"/>
                    <a:pt x="30507" y="178758"/>
                  </a:cubicBezTo>
                  <a:cubicBezTo>
                    <a:pt x="5865" y="182385"/>
                    <a:pt x="-8841" y="165294"/>
                    <a:pt x="5865" y="144527"/>
                  </a:cubicBezTo>
                  <a:cubicBezTo>
                    <a:pt x="31948" y="107613"/>
                    <a:pt x="35625" y="64687"/>
                    <a:pt x="48294" y="24146"/>
                  </a:cubicBezTo>
                  <a:cubicBezTo>
                    <a:pt x="50877" y="15799"/>
                    <a:pt x="55299" y="8049"/>
                    <a:pt x="58876" y="0"/>
                  </a:cubicBezTo>
                  <a:cubicBezTo>
                    <a:pt x="60814" y="547"/>
                    <a:pt x="62801" y="1093"/>
                    <a:pt x="64739" y="1689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6" name="任意形状 1085"/>
            <p:cNvSpPr/>
            <p:nvPr/>
          </p:nvSpPr>
          <p:spPr>
            <a:xfrm rot="2848574">
              <a:off x="7414165" y="1920231"/>
              <a:ext cx="27565" cy="19172"/>
            </a:xfrm>
            <a:custGeom>
              <a:avLst/>
              <a:gdLst>
                <a:gd name="connsiteX0" fmla="*/ 13846 w 55903"/>
                <a:gd name="connsiteY0" fmla="*/ 38879 h 38882"/>
                <a:gd name="connsiteX1" fmla="*/ 332 w 55903"/>
                <a:gd name="connsiteY1" fmla="*/ 23627 h 38882"/>
                <a:gd name="connsiteX2" fmla="*/ 33371 w 55903"/>
                <a:gd name="connsiteY2" fmla="*/ 226 h 38882"/>
                <a:gd name="connsiteX3" fmla="*/ 55529 w 55903"/>
                <a:gd name="connsiteY3" fmla="*/ 13094 h 38882"/>
                <a:gd name="connsiteX4" fmla="*/ 13846 w 55903"/>
                <a:gd name="connsiteY4" fmla="*/ 38879 h 38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03" h="38882">
                  <a:moveTo>
                    <a:pt x="13846" y="38879"/>
                  </a:moveTo>
                  <a:cubicBezTo>
                    <a:pt x="11411" y="36296"/>
                    <a:pt x="2021" y="30831"/>
                    <a:pt x="332" y="23627"/>
                  </a:cubicBezTo>
                  <a:cubicBezTo>
                    <a:pt x="-2649" y="10858"/>
                    <a:pt x="14939" y="-1861"/>
                    <a:pt x="33371" y="226"/>
                  </a:cubicBezTo>
                  <a:cubicBezTo>
                    <a:pt x="41469" y="1170"/>
                    <a:pt x="53492" y="6883"/>
                    <a:pt x="55529" y="13094"/>
                  </a:cubicBezTo>
                  <a:cubicBezTo>
                    <a:pt x="59057" y="23925"/>
                    <a:pt x="37097" y="39128"/>
                    <a:pt x="13846" y="38879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7" name="任意形状 1086"/>
            <p:cNvSpPr/>
            <p:nvPr/>
          </p:nvSpPr>
          <p:spPr>
            <a:xfrm rot="2848574">
              <a:off x="7252951" y="1866314"/>
              <a:ext cx="26361" cy="18572"/>
            </a:xfrm>
            <a:custGeom>
              <a:avLst/>
              <a:gdLst>
                <a:gd name="connsiteX0" fmla="*/ 42368 w 53461"/>
                <a:gd name="connsiteY0" fmla="*/ 0 h 37665"/>
                <a:gd name="connsiteX1" fmla="*/ 53198 w 53461"/>
                <a:gd name="connsiteY1" fmla="*/ 12421 h 37665"/>
                <a:gd name="connsiteX2" fmla="*/ 23339 w 53461"/>
                <a:gd name="connsiteY2" fmla="*/ 37461 h 37665"/>
                <a:gd name="connsiteX3" fmla="*/ 88 w 53461"/>
                <a:gd name="connsiteY3" fmla="*/ 20519 h 37665"/>
                <a:gd name="connsiteX4" fmla="*/ 42368 w 53461"/>
                <a:gd name="connsiteY4" fmla="*/ 0 h 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61" h="37665">
                  <a:moveTo>
                    <a:pt x="42368" y="0"/>
                  </a:moveTo>
                  <a:cubicBezTo>
                    <a:pt x="44007" y="1789"/>
                    <a:pt x="52105" y="6459"/>
                    <a:pt x="53198" y="12421"/>
                  </a:cubicBezTo>
                  <a:cubicBezTo>
                    <a:pt x="55682" y="26034"/>
                    <a:pt x="40182" y="39498"/>
                    <a:pt x="23339" y="37461"/>
                  </a:cubicBezTo>
                  <a:cubicBezTo>
                    <a:pt x="14198" y="36368"/>
                    <a:pt x="-1303" y="39200"/>
                    <a:pt x="88" y="20519"/>
                  </a:cubicBezTo>
                  <a:cubicBezTo>
                    <a:pt x="1081" y="6310"/>
                    <a:pt x="10422" y="447"/>
                    <a:pt x="42368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89" name="任意形状 1088"/>
            <p:cNvSpPr/>
            <p:nvPr/>
          </p:nvSpPr>
          <p:spPr>
            <a:xfrm rot="2848574">
              <a:off x="6685644" y="1467659"/>
              <a:ext cx="17536" cy="30646"/>
            </a:xfrm>
            <a:custGeom>
              <a:avLst/>
              <a:gdLst>
                <a:gd name="connsiteX0" fmla="*/ 21745 w 35564"/>
                <a:gd name="connsiteY0" fmla="*/ 0 h 62153"/>
                <a:gd name="connsiteX1" fmla="*/ 35507 w 35564"/>
                <a:gd name="connsiteY1" fmla="*/ 47199 h 62153"/>
                <a:gd name="connsiteX2" fmla="*/ 24974 w 35564"/>
                <a:gd name="connsiteY2" fmla="*/ 62153 h 62153"/>
                <a:gd name="connsiteX3" fmla="*/ 4803 w 35564"/>
                <a:gd name="connsiteY3" fmla="*/ 52465 h 62153"/>
                <a:gd name="connsiteX4" fmla="*/ 21745 w 35564"/>
                <a:gd name="connsiteY4" fmla="*/ 0 h 6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4" h="62153">
                  <a:moveTo>
                    <a:pt x="21745" y="0"/>
                  </a:moveTo>
                  <a:cubicBezTo>
                    <a:pt x="27210" y="17786"/>
                    <a:pt x="32873" y="32194"/>
                    <a:pt x="35507" y="47199"/>
                  </a:cubicBezTo>
                  <a:cubicBezTo>
                    <a:pt x="36302" y="51769"/>
                    <a:pt x="28650" y="62252"/>
                    <a:pt x="24974" y="62153"/>
                  </a:cubicBezTo>
                  <a:cubicBezTo>
                    <a:pt x="18068" y="62054"/>
                    <a:pt x="8976" y="57980"/>
                    <a:pt x="4803" y="52465"/>
                  </a:cubicBezTo>
                  <a:cubicBezTo>
                    <a:pt x="-5233" y="39200"/>
                    <a:pt x="480" y="20171"/>
                    <a:pt x="21745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0" name="任意形状 1089"/>
            <p:cNvSpPr/>
            <p:nvPr/>
          </p:nvSpPr>
          <p:spPr>
            <a:xfrm rot="2848574">
              <a:off x="7098293" y="1615157"/>
              <a:ext cx="15828" cy="31819"/>
            </a:xfrm>
            <a:custGeom>
              <a:avLst/>
              <a:gdLst>
                <a:gd name="connsiteX0" fmla="*/ 13358 w 32101"/>
                <a:gd name="connsiteY0" fmla="*/ 0 h 64532"/>
                <a:gd name="connsiteX1" fmla="*/ 23245 w 32101"/>
                <a:gd name="connsiteY1" fmla="*/ 57980 h 64532"/>
                <a:gd name="connsiteX2" fmla="*/ 8887 w 32101"/>
                <a:gd name="connsiteY2" fmla="*/ 64190 h 64532"/>
                <a:gd name="connsiteX3" fmla="*/ 93 w 32101"/>
                <a:gd name="connsiteY3" fmla="*/ 48689 h 64532"/>
                <a:gd name="connsiteX4" fmla="*/ 13358 w 32101"/>
                <a:gd name="connsiteY4" fmla="*/ 0 h 6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01" h="64532">
                  <a:moveTo>
                    <a:pt x="13358" y="0"/>
                  </a:moveTo>
                  <a:cubicBezTo>
                    <a:pt x="34424" y="16296"/>
                    <a:pt x="37752" y="44665"/>
                    <a:pt x="23245" y="57980"/>
                  </a:cubicBezTo>
                  <a:cubicBezTo>
                    <a:pt x="19419" y="61507"/>
                    <a:pt x="11272" y="65780"/>
                    <a:pt x="8887" y="64190"/>
                  </a:cubicBezTo>
                  <a:cubicBezTo>
                    <a:pt x="4316" y="61060"/>
                    <a:pt x="-752" y="53409"/>
                    <a:pt x="93" y="48689"/>
                  </a:cubicBezTo>
                  <a:cubicBezTo>
                    <a:pt x="2925" y="32989"/>
                    <a:pt x="8291" y="17786"/>
                    <a:pt x="13358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1" name="任意形状 1090"/>
            <p:cNvSpPr/>
            <p:nvPr/>
          </p:nvSpPr>
          <p:spPr>
            <a:xfrm rot="2848574">
              <a:off x="6654047" y="2272085"/>
              <a:ext cx="18775" cy="23471"/>
            </a:xfrm>
            <a:custGeom>
              <a:avLst/>
              <a:gdLst>
                <a:gd name="connsiteX0" fmla="*/ 38077 w 38076"/>
                <a:gd name="connsiteY0" fmla="*/ 17943 h 47600"/>
                <a:gd name="connsiteX1" fmla="*/ 20539 w 38076"/>
                <a:gd name="connsiteY1" fmla="*/ 44176 h 47600"/>
                <a:gd name="connsiteX2" fmla="*/ 7025 w 38076"/>
                <a:gd name="connsiteY2" fmla="*/ 46759 h 47600"/>
                <a:gd name="connsiteX3" fmla="*/ 119 w 38076"/>
                <a:gd name="connsiteY3" fmla="*/ 30463 h 47600"/>
                <a:gd name="connsiteX4" fmla="*/ 10602 w 38076"/>
                <a:gd name="connsiteY4" fmla="*/ 8454 h 47600"/>
                <a:gd name="connsiteX5" fmla="*/ 25706 w 38076"/>
                <a:gd name="connsiteY5" fmla="*/ 256 h 47600"/>
                <a:gd name="connsiteX6" fmla="*/ 38077 w 38076"/>
                <a:gd name="connsiteY6" fmla="*/ 17943 h 4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076" h="47600">
                  <a:moveTo>
                    <a:pt x="38077" y="17943"/>
                  </a:moveTo>
                  <a:cubicBezTo>
                    <a:pt x="31817" y="27581"/>
                    <a:pt x="27097" y="36673"/>
                    <a:pt x="20539" y="44176"/>
                  </a:cubicBezTo>
                  <a:cubicBezTo>
                    <a:pt x="18005" y="47057"/>
                    <a:pt x="8963" y="48697"/>
                    <a:pt x="7025" y="46759"/>
                  </a:cubicBezTo>
                  <a:cubicBezTo>
                    <a:pt x="3051" y="42735"/>
                    <a:pt x="-725" y="35580"/>
                    <a:pt x="119" y="30463"/>
                  </a:cubicBezTo>
                  <a:cubicBezTo>
                    <a:pt x="1411" y="22713"/>
                    <a:pt x="5634" y="14763"/>
                    <a:pt x="10602" y="8454"/>
                  </a:cubicBezTo>
                  <a:cubicBezTo>
                    <a:pt x="14030" y="4082"/>
                    <a:pt x="22576" y="-1234"/>
                    <a:pt x="25706" y="256"/>
                  </a:cubicBezTo>
                  <a:cubicBezTo>
                    <a:pt x="30774" y="2740"/>
                    <a:pt x="33258" y="10491"/>
                    <a:pt x="38077" y="17943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4" name="任意形状 1093"/>
            <p:cNvSpPr/>
            <p:nvPr/>
          </p:nvSpPr>
          <p:spPr>
            <a:xfrm rot="2848574">
              <a:off x="7153012" y="1845477"/>
              <a:ext cx="19736" cy="15756"/>
            </a:xfrm>
            <a:custGeom>
              <a:avLst/>
              <a:gdLst>
                <a:gd name="connsiteX0" fmla="*/ 27452 w 40026"/>
                <a:gd name="connsiteY0" fmla="*/ 0 h 31954"/>
                <a:gd name="connsiteX1" fmla="*/ 39973 w 40026"/>
                <a:gd name="connsiteY1" fmla="*/ 14209 h 31954"/>
                <a:gd name="connsiteX2" fmla="*/ 12250 w 40026"/>
                <a:gd name="connsiteY2" fmla="*/ 31946 h 31954"/>
                <a:gd name="connsiteX3" fmla="*/ 525 w 40026"/>
                <a:gd name="connsiteY3" fmla="*/ 20221 h 31954"/>
                <a:gd name="connsiteX4" fmla="*/ 27452 w 40026"/>
                <a:gd name="connsiteY4" fmla="*/ 0 h 3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26" h="31954">
                  <a:moveTo>
                    <a:pt x="27452" y="0"/>
                  </a:moveTo>
                  <a:cubicBezTo>
                    <a:pt x="31079" y="3875"/>
                    <a:pt x="39674" y="8794"/>
                    <a:pt x="39973" y="14209"/>
                  </a:cubicBezTo>
                  <a:cubicBezTo>
                    <a:pt x="41115" y="33884"/>
                    <a:pt x="23975" y="30952"/>
                    <a:pt x="12250" y="31946"/>
                  </a:cubicBezTo>
                  <a:cubicBezTo>
                    <a:pt x="8523" y="32244"/>
                    <a:pt x="1419" y="24941"/>
                    <a:pt x="525" y="20221"/>
                  </a:cubicBezTo>
                  <a:cubicBezTo>
                    <a:pt x="-3102" y="1689"/>
                    <a:pt x="12747" y="4670"/>
                    <a:pt x="27452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6" name="任意形状 1095"/>
            <p:cNvSpPr/>
            <p:nvPr/>
          </p:nvSpPr>
          <p:spPr>
            <a:xfrm rot="2848574">
              <a:off x="7320073" y="1735812"/>
              <a:ext cx="15291" cy="21215"/>
            </a:xfrm>
            <a:custGeom>
              <a:avLst/>
              <a:gdLst>
                <a:gd name="connsiteX0" fmla="*/ 0 w 31012"/>
                <a:gd name="connsiteY0" fmla="*/ 27872 h 43026"/>
                <a:gd name="connsiteX1" fmla="*/ 19525 w 31012"/>
                <a:gd name="connsiteY1" fmla="*/ 0 h 43026"/>
                <a:gd name="connsiteX2" fmla="*/ 30952 w 31012"/>
                <a:gd name="connsiteY2" fmla="*/ 21463 h 43026"/>
                <a:gd name="connsiteX3" fmla="*/ 13116 w 31012"/>
                <a:gd name="connsiteY3" fmla="*/ 43025 h 43026"/>
                <a:gd name="connsiteX4" fmla="*/ 0 w 31012"/>
                <a:gd name="connsiteY4" fmla="*/ 27872 h 4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12" h="43026">
                  <a:moveTo>
                    <a:pt x="0" y="27872"/>
                  </a:moveTo>
                  <a:cubicBezTo>
                    <a:pt x="7353" y="17389"/>
                    <a:pt x="13464" y="8694"/>
                    <a:pt x="19525" y="0"/>
                  </a:cubicBezTo>
                  <a:cubicBezTo>
                    <a:pt x="23550" y="7154"/>
                    <a:pt x="30455" y="14110"/>
                    <a:pt x="30952" y="21463"/>
                  </a:cubicBezTo>
                  <a:cubicBezTo>
                    <a:pt x="31648" y="32244"/>
                    <a:pt x="26332" y="43174"/>
                    <a:pt x="13116" y="43025"/>
                  </a:cubicBezTo>
                  <a:cubicBezTo>
                    <a:pt x="9440" y="42976"/>
                    <a:pt x="5863" y="34977"/>
                    <a:pt x="0" y="27872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99" name="任意形状 1098"/>
            <p:cNvSpPr/>
            <p:nvPr/>
          </p:nvSpPr>
          <p:spPr>
            <a:xfrm rot="2848574">
              <a:off x="6949620" y="1695089"/>
              <a:ext cx="13618" cy="19027"/>
            </a:xfrm>
            <a:custGeom>
              <a:avLst/>
              <a:gdLst>
                <a:gd name="connsiteX0" fmla="*/ 27619 w 27618"/>
                <a:gd name="connsiteY0" fmla="*/ 0 h 38589"/>
                <a:gd name="connsiteX1" fmla="*/ 16092 w 27618"/>
                <a:gd name="connsiteY1" fmla="*/ 34977 h 38589"/>
                <a:gd name="connsiteX2" fmla="*/ 5361 w 27618"/>
                <a:gd name="connsiteY2" fmla="*/ 38305 h 38589"/>
                <a:gd name="connsiteX3" fmla="*/ 194 w 27618"/>
                <a:gd name="connsiteY3" fmla="*/ 28518 h 38589"/>
                <a:gd name="connsiteX4" fmla="*/ 27619 w 27618"/>
                <a:gd name="connsiteY4" fmla="*/ 0 h 3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18" h="38589">
                  <a:moveTo>
                    <a:pt x="27619" y="0"/>
                  </a:moveTo>
                  <a:cubicBezTo>
                    <a:pt x="23893" y="11725"/>
                    <a:pt x="20713" y="23649"/>
                    <a:pt x="16092" y="34977"/>
                  </a:cubicBezTo>
                  <a:cubicBezTo>
                    <a:pt x="15148" y="37361"/>
                    <a:pt x="8342" y="39349"/>
                    <a:pt x="5361" y="38305"/>
                  </a:cubicBezTo>
                  <a:cubicBezTo>
                    <a:pt x="2728" y="37411"/>
                    <a:pt x="542" y="32095"/>
                    <a:pt x="194" y="28518"/>
                  </a:cubicBezTo>
                  <a:cubicBezTo>
                    <a:pt x="-1296" y="12321"/>
                    <a:pt x="5609" y="1640"/>
                    <a:pt x="27619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0" name="任意形状 1099"/>
            <p:cNvSpPr/>
            <p:nvPr/>
          </p:nvSpPr>
          <p:spPr>
            <a:xfrm rot="2848574">
              <a:off x="7026394" y="1768213"/>
              <a:ext cx="10592" cy="20284"/>
            </a:xfrm>
            <a:custGeom>
              <a:avLst/>
              <a:gdLst>
                <a:gd name="connsiteX0" fmla="*/ 19417 w 21482"/>
                <a:gd name="connsiteY0" fmla="*/ 0 h 41137"/>
                <a:gd name="connsiteX1" fmla="*/ 21206 w 21482"/>
                <a:gd name="connsiteY1" fmla="*/ 32244 h 41137"/>
                <a:gd name="connsiteX2" fmla="*/ 8040 w 21482"/>
                <a:gd name="connsiteY2" fmla="*/ 41137 h 41137"/>
                <a:gd name="connsiteX3" fmla="*/ 90 w 21482"/>
                <a:gd name="connsiteY3" fmla="*/ 23997 h 41137"/>
                <a:gd name="connsiteX4" fmla="*/ 11667 w 21482"/>
                <a:gd name="connsiteY4" fmla="*/ 696 h 41137"/>
                <a:gd name="connsiteX5" fmla="*/ 19417 w 21482"/>
                <a:gd name="connsiteY5" fmla="*/ 0 h 4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82" h="41137">
                  <a:moveTo>
                    <a:pt x="19417" y="0"/>
                  </a:moveTo>
                  <a:cubicBezTo>
                    <a:pt x="20262" y="10781"/>
                    <a:pt x="22199" y="21662"/>
                    <a:pt x="21206" y="32244"/>
                  </a:cubicBezTo>
                  <a:cubicBezTo>
                    <a:pt x="20907" y="35573"/>
                    <a:pt x="12660" y="38206"/>
                    <a:pt x="8040" y="41137"/>
                  </a:cubicBezTo>
                  <a:cubicBezTo>
                    <a:pt x="5158" y="35374"/>
                    <a:pt x="-804" y="29064"/>
                    <a:pt x="90" y="23997"/>
                  </a:cubicBezTo>
                  <a:cubicBezTo>
                    <a:pt x="1581" y="15799"/>
                    <a:pt x="7593" y="8396"/>
                    <a:pt x="11667" y="696"/>
                  </a:cubicBezTo>
                  <a:cubicBezTo>
                    <a:pt x="14250" y="447"/>
                    <a:pt x="16833" y="199"/>
                    <a:pt x="19417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1" name="任意形状 1100"/>
            <p:cNvSpPr/>
            <p:nvPr/>
          </p:nvSpPr>
          <p:spPr>
            <a:xfrm rot="2848574">
              <a:off x="6353968" y="1778294"/>
              <a:ext cx="13315" cy="18520"/>
            </a:xfrm>
            <a:custGeom>
              <a:avLst/>
              <a:gdLst>
                <a:gd name="connsiteX0" fmla="*/ 0 w 27004"/>
                <a:gd name="connsiteY0" fmla="*/ 18333 h 37560"/>
                <a:gd name="connsiteX1" fmla="*/ 14060 w 27004"/>
                <a:gd name="connsiteY1" fmla="*/ 0 h 37560"/>
                <a:gd name="connsiteX2" fmla="*/ 26978 w 27004"/>
                <a:gd name="connsiteY2" fmla="*/ 19873 h 37560"/>
                <a:gd name="connsiteX3" fmla="*/ 15352 w 27004"/>
                <a:gd name="connsiteY3" fmla="*/ 37560 h 37560"/>
                <a:gd name="connsiteX4" fmla="*/ 0 w 27004"/>
                <a:gd name="connsiteY4" fmla="*/ 18333 h 3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04" h="37560">
                  <a:moveTo>
                    <a:pt x="0" y="18333"/>
                  </a:moveTo>
                  <a:cubicBezTo>
                    <a:pt x="5763" y="10831"/>
                    <a:pt x="9887" y="5415"/>
                    <a:pt x="14060" y="0"/>
                  </a:cubicBezTo>
                  <a:cubicBezTo>
                    <a:pt x="18681" y="6608"/>
                    <a:pt x="26282" y="12868"/>
                    <a:pt x="26978" y="19873"/>
                  </a:cubicBezTo>
                  <a:cubicBezTo>
                    <a:pt x="27524" y="25338"/>
                    <a:pt x="19575" y="31648"/>
                    <a:pt x="15352" y="37560"/>
                  </a:cubicBezTo>
                  <a:cubicBezTo>
                    <a:pt x="10682" y="31698"/>
                    <a:pt x="6012" y="25835"/>
                    <a:pt x="0" y="18333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3" name="任意形状 1102"/>
            <p:cNvSpPr/>
            <p:nvPr/>
          </p:nvSpPr>
          <p:spPr>
            <a:xfrm rot="2848574">
              <a:off x="6559453" y="1774966"/>
              <a:ext cx="11713" cy="16493"/>
            </a:xfrm>
            <a:custGeom>
              <a:avLst/>
              <a:gdLst>
                <a:gd name="connsiteX0" fmla="*/ 1522 w 23755"/>
                <a:gd name="connsiteY0" fmla="*/ 33448 h 33448"/>
                <a:gd name="connsiteX1" fmla="*/ 22836 w 23755"/>
                <a:gd name="connsiteY1" fmla="*/ 62 h 33448"/>
                <a:gd name="connsiteX2" fmla="*/ 1522 w 23755"/>
                <a:gd name="connsiteY2" fmla="*/ 33448 h 3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755" h="33448">
                  <a:moveTo>
                    <a:pt x="1522" y="33448"/>
                  </a:moveTo>
                  <a:cubicBezTo>
                    <a:pt x="-3099" y="7911"/>
                    <a:pt x="2466" y="-833"/>
                    <a:pt x="22836" y="62"/>
                  </a:cubicBezTo>
                  <a:cubicBezTo>
                    <a:pt x="26115" y="21226"/>
                    <a:pt x="20998" y="29225"/>
                    <a:pt x="1522" y="33448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5" name="任意形状 1104"/>
            <p:cNvSpPr/>
            <p:nvPr/>
          </p:nvSpPr>
          <p:spPr>
            <a:xfrm rot="2848574">
              <a:off x="7030787" y="1799233"/>
              <a:ext cx="9468" cy="19769"/>
            </a:xfrm>
            <a:custGeom>
              <a:avLst/>
              <a:gdLst>
                <a:gd name="connsiteX0" fmla="*/ 15486 w 19202"/>
                <a:gd name="connsiteY0" fmla="*/ 0 h 40093"/>
                <a:gd name="connsiteX1" fmla="*/ 10319 w 19202"/>
                <a:gd name="connsiteY1" fmla="*/ 40094 h 40093"/>
                <a:gd name="connsiteX2" fmla="*/ 15486 w 19202"/>
                <a:gd name="connsiteY2" fmla="*/ 0 h 4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02" h="40093">
                  <a:moveTo>
                    <a:pt x="15486" y="0"/>
                  </a:moveTo>
                  <a:cubicBezTo>
                    <a:pt x="19660" y="15352"/>
                    <a:pt x="22889" y="28667"/>
                    <a:pt x="10319" y="40094"/>
                  </a:cubicBezTo>
                  <a:cubicBezTo>
                    <a:pt x="-4884" y="27673"/>
                    <a:pt x="-3393" y="14060"/>
                    <a:pt x="15486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7" name="任意形状 1106"/>
            <p:cNvSpPr/>
            <p:nvPr/>
          </p:nvSpPr>
          <p:spPr>
            <a:xfrm rot="2848574">
              <a:off x="6318485" y="1787580"/>
              <a:ext cx="11259" cy="16952"/>
            </a:xfrm>
            <a:custGeom>
              <a:avLst/>
              <a:gdLst>
                <a:gd name="connsiteX0" fmla="*/ 16128 w 22834"/>
                <a:gd name="connsiteY0" fmla="*/ 34380 h 34380"/>
                <a:gd name="connsiteX1" fmla="*/ 279 w 22834"/>
                <a:gd name="connsiteY1" fmla="*/ 22258 h 34380"/>
                <a:gd name="connsiteX2" fmla="*/ 5794 w 22834"/>
                <a:gd name="connsiteY2" fmla="*/ 547 h 34380"/>
                <a:gd name="connsiteX3" fmla="*/ 14438 w 22834"/>
                <a:gd name="connsiteY3" fmla="*/ 0 h 34380"/>
                <a:gd name="connsiteX4" fmla="*/ 22835 w 22834"/>
                <a:gd name="connsiteY4" fmla="*/ 29064 h 34380"/>
                <a:gd name="connsiteX5" fmla="*/ 16128 w 22834"/>
                <a:gd name="connsiteY5" fmla="*/ 34380 h 3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34" h="34380">
                  <a:moveTo>
                    <a:pt x="16128" y="34380"/>
                  </a:moveTo>
                  <a:cubicBezTo>
                    <a:pt x="10563" y="30406"/>
                    <a:pt x="1422" y="27226"/>
                    <a:pt x="279" y="22258"/>
                  </a:cubicBezTo>
                  <a:cubicBezTo>
                    <a:pt x="-1212" y="15799"/>
                    <a:pt x="3657" y="7850"/>
                    <a:pt x="5794" y="547"/>
                  </a:cubicBezTo>
                  <a:cubicBezTo>
                    <a:pt x="8675" y="348"/>
                    <a:pt x="11557" y="199"/>
                    <a:pt x="14438" y="0"/>
                  </a:cubicBezTo>
                  <a:cubicBezTo>
                    <a:pt x="17221" y="9688"/>
                    <a:pt x="20053" y="19376"/>
                    <a:pt x="22835" y="29064"/>
                  </a:cubicBezTo>
                  <a:cubicBezTo>
                    <a:pt x="20599" y="30803"/>
                    <a:pt x="18363" y="32592"/>
                    <a:pt x="16128" y="3438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8" name="任意形状 1107"/>
            <p:cNvSpPr/>
            <p:nvPr/>
          </p:nvSpPr>
          <p:spPr>
            <a:xfrm rot="2848574">
              <a:off x="7204295" y="1810258"/>
              <a:ext cx="9183" cy="17442"/>
            </a:xfrm>
            <a:custGeom>
              <a:avLst/>
              <a:gdLst>
                <a:gd name="connsiteX0" fmla="*/ 0 w 18623"/>
                <a:gd name="connsiteY0" fmla="*/ 31797 h 35374"/>
                <a:gd name="connsiteX1" fmla="*/ 3478 w 18623"/>
                <a:gd name="connsiteY1" fmla="*/ 13862 h 35374"/>
                <a:gd name="connsiteX2" fmla="*/ 12222 w 18623"/>
                <a:gd name="connsiteY2" fmla="*/ 0 h 35374"/>
                <a:gd name="connsiteX3" fmla="*/ 18482 w 18623"/>
                <a:gd name="connsiteY3" fmla="*/ 20171 h 35374"/>
                <a:gd name="connsiteX4" fmla="*/ 5465 w 18623"/>
                <a:gd name="connsiteY4" fmla="*/ 35374 h 35374"/>
                <a:gd name="connsiteX5" fmla="*/ 0 w 18623"/>
                <a:gd name="connsiteY5" fmla="*/ 31797 h 3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3" h="35374">
                  <a:moveTo>
                    <a:pt x="0" y="31797"/>
                  </a:moveTo>
                  <a:cubicBezTo>
                    <a:pt x="1093" y="25785"/>
                    <a:pt x="1391" y="19476"/>
                    <a:pt x="3478" y="13862"/>
                  </a:cubicBezTo>
                  <a:cubicBezTo>
                    <a:pt x="5366" y="8844"/>
                    <a:pt x="9241" y="4571"/>
                    <a:pt x="12222" y="0"/>
                  </a:cubicBezTo>
                  <a:cubicBezTo>
                    <a:pt x="14557" y="6757"/>
                    <a:pt x="19525" y="13961"/>
                    <a:pt x="18482" y="20171"/>
                  </a:cubicBezTo>
                  <a:cubicBezTo>
                    <a:pt x="17538" y="25835"/>
                    <a:pt x="10036" y="30356"/>
                    <a:pt x="5465" y="35374"/>
                  </a:cubicBezTo>
                  <a:cubicBezTo>
                    <a:pt x="3627" y="34182"/>
                    <a:pt x="1838" y="32989"/>
                    <a:pt x="0" y="31797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09" name="任意形状 1108"/>
            <p:cNvSpPr/>
            <p:nvPr/>
          </p:nvSpPr>
          <p:spPr>
            <a:xfrm rot="2848574">
              <a:off x="7115891" y="1763182"/>
              <a:ext cx="12566" cy="11841"/>
            </a:xfrm>
            <a:custGeom>
              <a:avLst/>
              <a:gdLst>
                <a:gd name="connsiteX0" fmla="*/ 25485 w 25485"/>
                <a:gd name="connsiteY0" fmla="*/ 12971 h 24014"/>
                <a:gd name="connsiteX1" fmla="*/ 9040 w 25485"/>
                <a:gd name="connsiteY1" fmla="*/ 24000 h 24014"/>
                <a:gd name="connsiteX2" fmla="*/ 48 w 25485"/>
                <a:gd name="connsiteY2" fmla="*/ 11579 h 24014"/>
                <a:gd name="connsiteX3" fmla="*/ 11922 w 25485"/>
                <a:gd name="connsiteY3" fmla="*/ 53 h 24014"/>
                <a:gd name="connsiteX4" fmla="*/ 25485 w 25485"/>
                <a:gd name="connsiteY4" fmla="*/ 12971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85" h="24014">
                  <a:moveTo>
                    <a:pt x="25485" y="12971"/>
                  </a:moveTo>
                  <a:cubicBezTo>
                    <a:pt x="18132" y="18287"/>
                    <a:pt x="13313" y="24348"/>
                    <a:pt x="9040" y="24000"/>
                  </a:cubicBezTo>
                  <a:cubicBezTo>
                    <a:pt x="5463" y="23702"/>
                    <a:pt x="-598" y="15405"/>
                    <a:pt x="48" y="11579"/>
                  </a:cubicBezTo>
                  <a:cubicBezTo>
                    <a:pt x="843" y="6959"/>
                    <a:pt x="6953" y="1842"/>
                    <a:pt x="11922" y="53"/>
                  </a:cubicBezTo>
                  <a:cubicBezTo>
                    <a:pt x="14009" y="-692"/>
                    <a:pt x="18977" y="6561"/>
                    <a:pt x="25485" y="12971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1" name="任意形状 1110"/>
            <p:cNvSpPr/>
            <p:nvPr/>
          </p:nvSpPr>
          <p:spPr>
            <a:xfrm rot="2848574">
              <a:off x="7683173" y="1827762"/>
              <a:ext cx="11130" cy="14086"/>
            </a:xfrm>
            <a:custGeom>
              <a:avLst/>
              <a:gdLst>
                <a:gd name="connsiteX0" fmla="*/ 22573 w 22573"/>
                <a:gd name="connsiteY0" fmla="*/ 14358 h 28567"/>
                <a:gd name="connsiteX1" fmla="*/ 9606 w 22573"/>
                <a:gd name="connsiteY1" fmla="*/ 28568 h 28567"/>
                <a:gd name="connsiteX2" fmla="*/ 17 w 22573"/>
                <a:gd name="connsiteY2" fmla="*/ 13812 h 28567"/>
                <a:gd name="connsiteX3" fmla="*/ 11494 w 22573"/>
                <a:gd name="connsiteY3" fmla="*/ 0 h 28567"/>
                <a:gd name="connsiteX4" fmla="*/ 22573 w 22573"/>
                <a:gd name="connsiteY4" fmla="*/ 14358 h 28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73" h="28567">
                  <a:moveTo>
                    <a:pt x="22573" y="14358"/>
                  </a:moveTo>
                  <a:cubicBezTo>
                    <a:pt x="17257" y="20221"/>
                    <a:pt x="13432" y="24394"/>
                    <a:pt x="9606" y="28568"/>
                  </a:cubicBezTo>
                  <a:cubicBezTo>
                    <a:pt x="6128" y="23649"/>
                    <a:pt x="-380" y="18432"/>
                    <a:pt x="17" y="13812"/>
                  </a:cubicBezTo>
                  <a:cubicBezTo>
                    <a:pt x="415" y="8893"/>
                    <a:pt x="7370" y="4571"/>
                    <a:pt x="11494" y="0"/>
                  </a:cubicBezTo>
                  <a:cubicBezTo>
                    <a:pt x="14574" y="4074"/>
                    <a:pt x="17704" y="8098"/>
                    <a:pt x="22573" y="14358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2" name="任意形状 1111"/>
            <p:cNvSpPr/>
            <p:nvPr/>
          </p:nvSpPr>
          <p:spPr>
            <a:xfrm rot="2848574">
              <a:off x="6237665" y="1724127"/>
              <a:ext cx="9951" cy="13537"/>
            </a:xfrm>
            <a:custGeom>
              <a:avLst/>
              <a:gdLst>
                <a:gd name="connsiteX0" fmla="*/ 6118 w 20181"/>
                <a:gd name="connsiteY0" fmla="*/ 0 h 27453"/>
                <a:gd name="connsiteX1" fmla="*/ 18687 w 20181"/>
                <a:gd name="connsiteY1" fmla="*/ 21711 h 27453"/>
                <a:gd name="connsiteX2" fmla="*/ 8751 w 20181"/>
                <a:gd name="connsiteY2" fmla="*/ 27276 h 27453"/>
                <a:gd name="connsiteX3" fmla="*/ 6118 w 20181"/>
                <a:gd name="connsiteY3" fmla="*/ 0 h 2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1" h="27453">
                  <a:moveTo>
                    <a:pt x="6118" y="0"/>
                  </a:moveTo>
                  <a:cubicBezTo>
                    <a:pt x="18787" y="2583"/>
                    <a:pt x="22662" y="10433"/>
                    <a:pt x="18687" y="21711"/>
                  </a:cubicBezTo>
                  <a:cubicBezTo>
                    <a:pt x="17694" y="24543"/>
                    <a:pt x="10589" y="28319"/>
                    <a:pt x="8751" y="27276"/>
                  </a:cubicBezTo>
                  <a:cubicBezTo>
                    <a:pt x="-3968" y="20121"/>
                    <a:pt x="-987" y="10433"/>
                    <a:pt x="6118" y="0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3" name="任意形状 1112"/>
            <p:cNvSpPr/>
            <p:nvPr/>
          </p:nvSpPr>
          <p:spPr>
            <a:xfrm rot="2848574">
              <a:off x="6733339" y="1759836"/>
              <a:ext cx="9603" cy="14649"/>
            </a:xfrm>
            <a:custGeom>
              <a:avLst/>
              <a:gdLst>
                <a:gd name="connsiteX0" fmla="*/ 19476 w 19475"/>
                <a:gd name="connsiteY0" fmla="*/ 3329 h 29710"/>
                <a:gd name="connsiteX1" fmla="*/ 10632 w 19475"/>
                <a:gd name="connsiteY1" fmla="*/ 29710 h 29710"/>
                <a:gd name="connsiteX2" fmla="*/ 0 w 19475"/>
                <a:gd name="connsiteY2" fmla="*/ 26034 h 29710"/>
                <a:gd name="connsiteX3" fmla="*/ 10384 w 19475"/>
                <a:gd name="connsiteY3" fmla="*/ 0 h 29710"/>
                <a:gd name="connsiteX4" fmla="*/ 19476 w 19475"/>
                <a:gd name="connsiteY4" fmla="*/ 3329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" h="29710">
                  <a:moveTo>
                    <a:pt x="19476" y="3329"/>
                  </a:moveTo>
                  <a:cubicBezTo>
                    <a:pt x="16544" y="12123"/>
                    <a:pt x="13563" y="20917"/>
                    <a:pt x="10632" y="29710"/>
                  </a:cubicBezTo>
                  <a:cubicBezTo>
                    <a:pt x="7105" y="28468"/>
                    <a:pt x="3527" y="27276"/>
                    <a:pt x="0" y="26034"/>
                  </a:cubicBezTo>
                  <a:cubicBezTo>
                    <a:pt x="3478" y="17339"/>
                    <a:pt x="6906" y="8694"/>
                    <a:pt x="10384" y="0"/>
                  </a:cubicBezTo>
                  <a:cubicBezTo>
                    <a:pt x="13414" y="1143"/>
                    <a:pt x="16445" y="2236"/>
                    <a:pt x="19476" y="3329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4" name="任意形状 1113"/>
            <p:cNvSpPr/>
            <p:nvPr/>
          </p:nvSpPr>
          <p:spPr>
            <a:xfrm rot="2848574">
              <a:off x="6642258" y="1828511"/>
              <a:ext cx="8704" cy="14257"/>
            </a:xfrm>
            <a:custGeom>
              <a:avLst/>
              <a:gdLst>
                <a:gd name="connsiteX0" fmla="*/ 6996 w 17652"/>
                <a:gd name="connsiteY0" fmla="*/ 28915 h 28915"/>
                <a:gd name="connsiteX1" fmla="*/ 8139 w 17652"/>
                <a:gd name="connsiteY1" fmla="*/ 0 h 28915"/>
                <a:gd name="connsiteX2" fmla="*/ 6996 w 17652"/>
                <a:gd name="connsiteY2" fmla="*/ 28915 h 2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52" h="28915">
                  <a:moveTo>
                    <a:pt x="6996" y="28915"/>
                  </a:moveTo>
                  <a:cubicBezTo>
                    <a:pt x="-6369" y="17339"/>
                    <a:pt x="2524" y="8943"/>
                    <a:pt x="8139" y="0"/>
                  </a:cubicBezTo>
                  <a:cubicBezTo>
                    <a:pt x="21056" y="8098"/>
                    <a:pt x="20957" y="12421"/>
                    <a:pt x="6996" y="28915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5" name="任意形状 1114"/>
            <p:cNvSpPr/>
            <p:nvPr/>
          </p:nvSpPr>
          <p:spPr>
            <a:xfrm rot="2848574">
              <a:off x="6237104" y="1766336"/>
              <a:ext cx="8848" cy="10510"/>
            </a:xfrm>
            <a:custGeom>
              <a:avLst/>
              <a:gdLst>
                <a:gd name="connsiteX0" fmla="*/ 17688 w 17945"/>
                <a:gd name="connsiteY0" fmla="*/ 20616 h 21315"/>
                <a:gd name="connsiteX1" fmla="*/ 597 w 17945"/>
                <a:gd name="connsiteY1" fmla="*/ 793 h 21315"/>
                <a:gd name="connsiteX2" fmla="*/ 17688 w 17945"/>
                <a:gd name="connsiteY2" fmla="*/ 20616 h 2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45" h="21315">
                  <a:moveTo>
                    <a:pt x="17688" y="20616"/>
                  </a:moveTo>
                  <a:cubicBezTo>
                    <a:pt x="-993" y="24193"/>
                    <a:pt x="-894" y="13511"/>
                    <a:pt x="597" y="793"/>
                  </a:cubicBezTo>
                  <a:cubicBezTo>
                    <a:pt x="16992" y="-2884"/>
                    <a:pt x="18781" y="6655"/>
                    <a:pt x="17688" y="20616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17" name="任意形状 1116"/>
            <p:cNvSpPr/>
            <p:nvPr/>
          </p:nvSpPr>
          <p:spPr>
            <a:xfrm rot="2848574">
              <a:off x="6643393" y="1687763"/>
              <a:ext cx="8918" cy="12346"/>
            </a:xfrm>
            <a:custGeom>
              <a:avLst/>
              <a:gdLst>
                <a:gd name="connsiteX0" fmla="*/ 18087 w 18086"/>
                <a:gd name="connsiteY0" fmla="*/ 3975 h 25039"/>
                <a:gd name="connsiteX1" fmla="*/ 10734 w 18086"/>
                <a:gd name="connsiteY1" fmla="*/ 25040 h 25039"/>
                <a:gd name="connsiteX2" fmla="*/ 2 w 18086"/>
                <a:gd name="connsiteY2" fmla="*/ 19326 h 25039"/>
                <a:gd name="connsiteX3" fmla="*/ 9541 w 18086"/>
                <a:gd name="connsiteY3" fmla="*/ 0 h 25039"/>
                <a:gd name="connsiteX4" fmla="*/ 18087 w 18086"/>
                <a:gd name="connsiteY4" fmla="*/ 3975 h 25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25039">
                  <a:moveTo>
                    <a:pt x="18087" y="3975"/>
                  </a:moveTo>
                  <a:cubicBezTo>
                    <a:pt x="15652" y="10980"/>
                    <a:pt x="13168" y="18035"/>
                    <a:pt x="10734" y="25040"/>
                  </a:cubicBezTo>
                  <a:cubicBezTo>
                    <a:pt x="7008" y="23053"/>
                    <a:pt x="-147" y="19774"/>
                    <a:pt x="2" y="19326"/>
                  </a:cubicBezTo>
                  <a:cubicBezTo>
                    <a:pt x="2635" y="12669"/>
                    <a:pt x="6213" y="6409"/>
                    <a:pt x="9541" y="0"/>
                  </a:cubicBezTo>
                  <a:cubicBezTo>
                    <a:pt x="12373" y="1341"/>
                    <a:pt x="15255" y="2633"/>
                    <a:pt x="18087" y="3975"/>
                  </a:cubicBezTo>
                  <a:close/>
                </a:path>
              </a:pathLst>
            </a:custGeom>
            <a:solidFill>
              <a:schemeClr val="accent1"/>
            </a:solidFill>
            <a:ln w="4957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16505" y="2590165"/>
            <a:ext cx="7002780" cy="12306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/>
                </a:solidFill>
                <a:latin typeface="+mj-ea"/>
                <a:ea typeface="+mj-ea"/>
              </a:rPr>
              <a:t>选题背景意义</a:t>
            </a:r>
            <a:endParaRPr lang="en-US" altLang="zh-CN" sz="8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24920" y="1118909"/>
            <a:ext cx="2374129" cy="407908"/>
            <a:chOff x="8664212" y="2998449"/>
            <a:chExt cx="2374129" cy="407908"/>
          </a:xfrm>
        </p:grpSpPr>
        <p:cxnSp>
          <p:nvCxnSpPr>
            <p:cNvPr id="12" name="直线连接符 11"/>
            <p:cNvCxnSpPr>
              <a:stCxn id="17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>
              <a:stCxn id="17" idx="0"/>
              <a:endCxn id="16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形状 14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任意形状 15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 16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8" name="弧 17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29260" y="1107736"/>
            <a:ext cx="2486206" cy="839708"/>
            <a:chOff x="2162311" y="2604590"/>
            <a:chExt cx="2486206" cy="839708"/>
          </a:xfrm>
        </p:grpSpPr>
        <p:cxnSp>
          <p:nvCxnSpPr>
            <p:cNvPr id="20" name="直线连接符 19"/>
            <p:cNvCxnSpPr/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形状 21"/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3" name="直线连接符 22"/>
            <p:cNvCxnSpPr/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>
              <a:endCxn id="28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形状 25"/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形状 26"/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任意形状 27"/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 28"/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 29"/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弧 30"/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形状 31"/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形状 32"/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4" name="任意形状 33"/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9767754" y="1631711"/>
            <a:ext cx="2374129" cy="407908"/>
            <a:chOff x="8664212" y="2998449"/>
            <a:chExt cx="2374129" cy="407908"/>
          </a:xfrm>
        </p:grpSpPr>
        <p:cxnSp>
          <p:nvCxnSpPr>
            <p:cNvPr id="36" name="直线连接符 35"/>
            <p:cNvCxnSpPr>
              <a:stCxn id="41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41" idx="0"/>
              <a:endCxn id="40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形状 38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0" name="任意形状 39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1" name="弧 40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2" name="弧 41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 flipH="1">
            <a:off x="6021508" y="5279990"/>
            <a:ext cx="226920" cy="96323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任意形状 44"/>
          <p:cNvSpPr/>
          <p:nvPr/>
        </p:nvSpPr>
        <p:spPr>
          <a:xfrm flipH="1">
            <a:off x="6653122" y="4482855"/>
            <a:ext cx="226920" cy="96943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任意形状 45"/>
          <p:cNvSpPr/>
          <p:nvPr/>
        </p:nvSpPr>
        <p:spPr>
          <a:xfrm flipH="1">
            <a:off x="5389032" y="4827519"/>
            <a:ext cx="227781" cy="97346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任意形状 46"/>
          <p:cNvSpPr/>
          <p:nvPr/>
        </p:nvSpPr>
        <p:spPr>
          <a:xfrm flipH="1">
            <a:off x="7907455" y="5344175"/>
            <a:ext cx="345478" cy="164552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任意形状 47"/>
          <p:cNvSpPr/>
          <p:nvPr/>
        </p:nvSpPr>
        <p:spPr>
          <a:xfrm flipH="1">
            <a:off x="7284736" y="5335999"/>
            <a:ext cx="117374" cy="80627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任意形状 48"/>
          <p:cNvSpPr/>
          <p:nvPr/>
        </p:nvSpPr>
        <p:spPr>
          <a:xfrm flipH="1">
            <a:off x="3670359" y="5245364"/>
            <a:ext cx="159433" cy="69253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任意形状 49"/>
          <p:cNvSpPr/>
          <p:nvPr/>
        </p:nvSpPr>
        <p:spPr>
          <a:xfrm flipH="1">
            <a:off x="7738212" y="4253713"/>
            <a:ext cx="302834" cy="13379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任意形状 50"/>
          <p:cNvSpPr/>
          <p:nvPr/>
        </p:nvSpPr>
        <p:spPr>
          <a:xfrm flipH="1">
            <a:off x="4757418" y="5236941"/>
            <a:ext cx="227782" cy="96461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任意形状 51"/>
          <p:cNvSpPr/>
          <p:nvPr/>
        </p:nvSpPr>
        <p:spPr>
          <a:xfrm flipH="1">
            <a:off x="4199937" y="5177702"/>
            <a:ext cx="117374" cy="82183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2" name="组合 151"/>
          <p:cNvGrpSpPr/>
          <p:nvPr/>
        </p:nvGrpSpPr>
        <p:grpSpPr>
          <a:xfrm rot="11700000">
            <a:off x="8793934" y="3397914"/>
            <a:ext cx="385099" cy="404787"/>
            <a:chOff x="6126270" y="3945267"/>
            <a:chExt cx="1035730" cy="1088680"/>
          </a:xfrm>
          <a:solidFill>
            <a:srgbClr val="A60000"/>
          </a:solidFill>
        </p:grpSpPr>
        <p:sp>
          <p:nvSpPr>
            <p:cNvPr id="153" name="任意形状 152"/>
            <p:cNvSpPr/>
            <p:nvPr/>
          </p:nvSpPr>
          <p:spPr>
            <a:xfrm>
              <a:off x="6651889" y="3945267"/>
              <a:ext cx="9377" cy="7999"/>
            </a:xfrm>
            <a:custGeom>
              <a:avLst/>
              <a:gdLst>
                <a:gd name="connsiteX0" fmla="*/ 510 w 9377"/>
                <a:gd name="connsiteY0" fmla="*/ 1650 h 7999"/>
                <a:gd name="connsiteX1" fmla="*/ 8921 w 9377"/>
                <a:gd name="connsiteY1" fmla="*/ 6308 h 7999"/>
                <a:gd name="connsiteX2" fmla="*/ 510 w 9377"/>
                <a:gd name="connsiteY2" fmla="*/ 1650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7" h="7999">
                  <a:moveTo>
                    <a:pt x="510" y="1650"/>
                  </a:moveTo>
                  <a:cubicBezTo>
                    <a:pt x="3325" y="-2371"/>
                    <a:pt x="11367" y="1650"/>
                    <a:pt x="8921" y="6308"/>
                  </a:cubicBezTo>
                  <a:cubicBezTo>
                    <a:pt x="6039" y="10396"/>
                    <a:pt x="-2104" y="6375"/>
                    <a:pt x="510" y="165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任意形状 153"/>
            <p:cNvSpPr/>
            <p:nvPr/>
          </p:nvSpPr>
          <p:spPr>
            <a:xfrm>
              <a:off x="6136677" y="3948760"/>
              <a:ext cx="948234" cy="1085187"/>
            </a:xfrm>
            <a:custGeom>
              <a:avLst/>
              <a:gdLst>
                <a:gd name="connsiteX0" fmla="*/ 497392 w 948234"/>
                <a:gd name="connsiteY0" fmla="*/ 0 h 1085187"/>
                <a:gd name="connsiteX1" fmla="*/ 502485 w 948234"/>
                <a:gd name="connsiteY1" fmla="*/ 2212 h 1085187"/>
                <a:gd name="connsiteX2" fmla="*/ 518101 w 948234"/>
                <a:gd name="connsiteY2" fmla="*/ 15348 h 1085187"/>
                <a:gd name="connsiteX3" fmla="*/ 644299 w 948234"/>
                <a:gd name="connsiteY3" fmla="*/ 20374 h 1085187"/>
                <a:gd name="connsiteX4" fmla="*/ 671107 w 948234"/>
                <a:gd name="connsiteY4" fmla="*/ 13471 h 1085187"/>
                <a:gd name="connsiteX5" fmla="*/ 681428 w 948234"/>
                <a:gd name="connsiteY5" fmla="*/ 25166 h 1085187"/>
                <a:gd name="connsiteX6" fmla="*/ 744494 w 948234"/>
                <a:gd name="connsiteY6" fmla="*/ 39542 h 1085187"/>
                <a:gd name="connsiteX7" fmla="*/ 831218 w 948234"/>
                <a:gd name="connsiteY7" fmla="*/ 64071 h 1085187"/>
                <a:gd name="connsiteX8" fmla="*/ 842075 w 948234"/>
                <a:gd name="connsiteY8" fmla="*/ 49226 h 1085187"/>
                <a:gd name="connsiteX9" fmla="*/ 871899 w 948234"/>
                <a:gd name="connsiteY9" fmla="*/ 83306 h 1085187"/>
                <a:gd name="connsiteX10" fmla="*/ 907956 w 948234"/>
                <a:gd name="connsiteY10" fmla="*/ 83440 h 1085187"/>
                <a:gd name="connsiteX11" fmla="*/ 929168 w 948234"/>
                <a:gd name="connsiteY11" fmla="*/ 124355 h 1085187"/>
                <a:gd name="connsiteX12" fmla="*/ 948235 w 948234"/>
                <a:gd name="connsiteY12" fmla="*/ 175257 h 1085187"/>
                <a:gd name="connsiteX13" fmla="*/ 933356 w 948234"/>
                <a:gd name="connsiteY13" fmla="*/ 198413 h 1085187"/>
                <a:gd name="connsiteX14" fmla="*/ 941365 w 948234"/>
                <a:gd name="connsiteY14" fmla="*/ 230314 h 1085187"/>
                <a:gd name="connsiteX15" fmla="*/ 913518 w 948234"/>
                <a:gd name="connsiteY15" fmla="*/ 317440 h 1085187"/>
                <a:gd name="connsiteX16" fmla="*/ 901857 w 948234"/>
                <a:gd name="connsiteY16" fmla="*/ 282322 h 1085187"/>
                <a:gd name="connsiteX17" fmla="*/ 876691 w 948234"/>
                <a:gd name="connsiteY17" fmla="*/ 297535 h 1085187"/>
                <a:gd name="connsiteX18" fmla="*/ 818853 w 948234"/>
                <a:gd name="connsiteY18" fmla="*/ 234335 h 1085187"/>
                <a:gd name="connsiteX19" fmla="*/ 736552 w 948234"/>
                <a:gd name="connsiteY19" fmla="*/ 174218 h 1085187"/>
                <a:gd name="connsiteX20" fmla="*/ 682434 w 948234"/>
                <a:gd name="connsiteY20" fmla="*/ 159441 h 1085187"/>
                <a:gd name="connsiteX21" fmla="*/ 625098 w 948234"/>
                <a:gd name="connsiteY21" fmla="*/ 149924 h 1085187"/>
                <a:gd name="connsiteX22" fmla="*/ 590214 w 948234"/>
                <a:gd name="connsiteY22" fmla="*/ 134878 h 1085187"/>
                <a:gd name="connsiteX23" fmla="*/ 567562 w 948234"/>
                <a:gd name="connsiteY23" fmla="*/ 145299 h 1085187"/>
                <a:gd name="connsiteX24" fmla="*/ 573627 w 948234"/>
                <a:gd name="connsiteY24" fmla="*/ 135481 h 1085187"/>
                <a:gd name="connsiteX25" fmla="*/ 517397 w 948234"/>
                <a:gd name="connsiteY25" fmla="*/ 149388 h 1085187"/>
                <a:gd name="connsiteX26" fmla="*/ 523999 w 948234"/>
                <a:gd name="connsiteY26" fmla="*/ 135380 h 1085187"/>
                <a:gd name="connsiteX27" fmla="*/ 435867 w 948234"/>
                <a:gd name="connsiteY27" fmla="*/ 167416 h 1085187"/>
                <a:gd name="connsiteX28" fmla="*/ 455605 w 948234"/>
                <a:gd name="connsiteY28" fmla="*/ 143456 h 1085187"/>
                <a:gd name="connsiteX29" fmla="*/ 391467 w 948234"/>
                <a:gd name="connsiteY29" fmla="*/ 180954 h 1085187"/>
                <a:gd name="connsiteX30" fmla="*/ 380810 w 948234"/>
                <a:gd name="connsiteY30" fmla="*/ 194626 h 1085187"/>
                <a:gd name="connsiteX31" fmla="*/ 371897 w 948234"/>
                <a:gd name="connsiteY31" fmla="*/ 177536 h 1085187"/>
                <a:gd name="connsiteX32" fmla="*/ 369082 w 948234"/>
                <a:gd name="connsiteY32" fmla="*/ 197943 h 1085187"/>
                <a:gd name="connsiteX33" fmla="*/ 364659 w 948234"/>
                <a:gd name="connsiteY33" fmla="*/ 189097 h 1085187"/>
                <a:gd name="connsiteX34" fmla="*/ 294087 w 948234"/>
                <a:gd name="connsiteY34" fmla="*/ 230180 h 1085187"/>
                <a:gd name="connsiteX35" fmla="*/ 283162 w 948234"/>
                <a:gd name="connsiteY35" fmla="*/ 266036 h 1085187"/>
                <a:gd name="connsiteX36" fmla="*/ 268317 w 948234"/>
                <a:gd name="connsiteY36" fmla="*/ 246835 h 1085187"/>
                <a:gd name="connsiteX37" fmla="*/ 210613 w 948234"/>
                <a:gd name="connsiteY37" fmla="*/ 316535 h 1085187"/>
                <a:gd name="connsiteX38" fmla="*/ 199723 w 948234"/>
                <a:gd name="connsiteY38" fmla="*/ 357551 h 1085187"/>
                <a:gd name="connsiteX39" fmla="*/ 207999 w 948234"/>
                <a:gd name="connsiteY39" fmla="*/ 327191 h 1085187"/>
                <a:gd name="connsiteX40" fmla="*/ 178042 w 948234"/>
                <a:gd name="connsiteY40" fmla="*/ 368543 h 1085187"/>
                <a:gd name="connsiteX41" fmla="*/ 189770 w 948234"/>
                <a:gd name="connsiteY41" fmla="*/ 408219 h 1085187"/>
                <a:gd name="connsiteX42" fmla="*/ 180823 w 948234"/>
                <a:gd name="connsiteY42" fmla="*/ 405906 h 1085187"/>
                <a:gd name="connsiteX43" fmla="*/ 150329 w 948234"/>
                <a:gd name="connsiteY43" fmla="*/ 426482 h 1085187"/>
                <a:gd name="connsiteX44" fmla="*/ 166548 w 948234"/>
                <a:gd name="connsiteY44" fmla="*/ 425309 h 1085187"/>
                <a:gd name="connsiteX45" fmla="*/ 159477 w 948234"/>
                <a:gd name="connsiteY45" fmla="*/ 466425 h 1085187"/>
                <a:gd name="connsiteX46" fmla="*/ 151736 w 948234"/>
                <a:gd name="connsiteY46" fmla="*/ 550234 h 1085187"/>
                <a:gd name="connsiteX47" fmla="*/ 131965 w 948234"/>
                <a:gd name="connsiteY47" fmla="*/ 572384 h 1085187"/>
                <a:gd name="connsiteX48" fmla="*/ 154115 w 948234"/>
                <a:gd name="connsiteY48" fmla="*/ 602777 h 1085187"/>
                <a:gd name="connsiteX49" fmla="*/ 132837 w 948234"/>
                <a:gd name="connsiteY49" fmla="*/ 585888 h 1085187"/>
                <a:gd name="connsiteX50" fmla="*/ 145101 w 948234"/>
                <a:gd name="connsiteY50" fmla="*/ 604922 h 1085187"/>
                <a:gd name="connsiteX51" fmla="*/ 153043 w 948234"/>
                <a:gd name="connsiteY51" fmla="*/ 627106 h 1085187"/>
                <a:gd name="connsiteX52" fmla="*/ 137427 w 948234"/>
                <a:gd name="connsiteY52" fmla="*/ 619398 h 1085187"/>
                <a:gd name="connsiteX53" fmla="*/ 162191 w 948234"/>
                <a:gd name="connsiteY53" fmla="*/ 738191 h 1085187"/>
                <a:gd name="connsiteX54" fmla="*/ 232160 w 948234"/>
                <a:gd name="connsiteY54" fmla="*/ 847802 h 1085187"/>
                <a:gd name="connsiteX55" fmla="*/ 347334 w 948234"/>
                <a:gd name="connsiteY55" fmla="*/ 940357 h 1085187"/>
                <a:gd name="connsiteX56" fmla="*/ 440458 w 948234"/>
                <a:gd name="connsiteY56" fmla="*/ 978726 h 1085187"/>
                <a:gd name="connsiteX57" fmla="*/ 426183 w 948234"/>
                <a:gd name="connsiteY57" fmla="*/ 984154 h 1085187"/>
                <a:gd name="connsiteX58" fmla="*/ 489818 w 948234"/>
                <a:gd name="connsiteY58" fmla="*/ 997893 h 1085187"/>
                <a:gd name="connsiteX59" fmla="*/ 522893 w 948234"/>
                <a:gd name="connsiteY59" fmla="*/ 981105 h 1085187"/>
                <a:gd name="connsiteX60" fmla="*/ 515923 w 948234"/>
                <a:gd name="connsiteY60" fmla="*/ 1000072 h 1085187"/>
                <a:gd name="connsiteX61" fmla="*/ 655559 w 948234"/>
                <a:gd name="connsiteY61" fmla="*/ 1000340 h 1085187"/>
                <a:gd name="connsiteX62" fmla="*/ 752771 w 948234"/>
                <a:gd name="connsiteY62" fmla="*/ 973532 h 1085187"/>
                <a:gd name="connsiteX63" fmla="*/ 645271 w 948234"/>
                <a:gd name="connsiteY63" fmla="*/ 1016827 h 1085187"/>
                <a:gd name="connsiteX64" fmla="*/ 524233 w 948234"/>
                <a:gd name="connsiteY64" fmla="*/ 1024701 h 1085187"/>
                <a:gd name="connsiteX65" fmla="*/ 399811 w 948234"/>
                <a:gd name="connsiteY65" fmla="*/ 1001613 h 1085187"/>
                <a:gd name="connsiteX66" fmla="*/ 367138 w 948234"/>
                <a:gd name="connsiteY66" fmla="*/ 1000541 h 1085187"/>
                <a:gd name="connsiteX67" fmla="*/ 372064 w 948234"/>
                <a:gd name="connsiteY67" fmla="*/ 988578 h 1085187"/>
                <a:gd name="connsiteX68" fmla="*/ 312014 w 948234"/>
                <a:gd name="connsiteY68" fmla="*/ 961234 h 1085187"/>
                <a:gd name="connsiteX69" fmla="*/ 354338 w 948234"/>
                <a:gd name="connsiteY69" fmla="*/ 991895 h 1085187"/>
                <a:gd name="connsiteX70" fmla="*/ 290400 w 948234"/>
                <a:gd name="connsiteY70" fmla="*/ 957480 h 1085187"/>
                <a:gd name="connsiteX71" fmla="*/ 310305 w 948234"/>
                <a:gd name="connsiteY71" fmla="*/ 953191 h 1085187"/>
                <a:gd name="connsiteX72" fmla="*/ 265804 w 948234"/>
                <a:gd name="connsiteY72" fmla="*/ 929902 h 1085187"/>
                <a:gd name="connsiteX73" fmla="*/ 274517 w 948234"/>
                <a:gd name="connsiteY73" fmla="*/ 943875 h 1085187"/>
                <a:gd name="connsiteX74" fmla="*/ 234573 w 948234"/>
                <a:gd name="connsiteY74" fmla="*/ 918039 h 1085187"/>
                <a:gd name="connsiteX75" fmla="*/ 244894 w 948234"/>
                <a:gd name="connsiteY75" fmla="*/ 934359 h 1085187"/>
                <a:gd name="connsiteX76" fmla="*/ 216343 w 948234"/>
                <a:gd name="connsiteY76" fmla="*/ 930438 h 1085187"/>
                <a:gd name="connsiteX77" fmla="*/ 274316 w 948234"/>
                <a:gd name="connsiteY77" fmla="*/ 956174 h 1085187"/>
                <a:gd name="connsiteX78" fmla="*/ 327898 w 948234"/>
                <a:gd name="connsiteY78" fmla="*/ 995749 h 1085187"/>
                <a:gd name="connsiteX79" fmla="*/ 267044 w 948234"/>
                <a:gd name="connsiteY79" fmla="*/ 978994 h 1085187"/>
                <a:gd name="connsiteX80" fmla="*/ 280448 w 948234"/>
                <a:gd name="connsiteY80" fmla="*/ 976213 h 1085187"/>
                <a:gd name="connsiteX81" fmla="*/ 244190 w 948234"/>
                <a:gd name="connsiteY81" fmla="*/ 970114 h 1085187"/>
                <a:gd name="connsiteX82" fmla="*/ 280012 w 948234"/>
                <a:gd name="connsiteY82" fmla="*/ 990153 h 1085187"/>
                <a:gd name="connsiteX83" fmla="*/ 389825 w 948234"/>
                <a:gd name="connsiteY83" fmla="*/ 1041155 h 1085187"/>
                <a:gd name="connsiteX84" fmla="*/ 379872 w 948234"/>
                <a:gd name="connsiteY84" fmla="*/ 1048728 h 1085187"/>
                <a:gd name="connsiteX85" fmla="*/ 477855 w 948234"/>
                <a:gd name="connsiteY85" fmla="*/ 1078753 h 1085187"/>
                <a:gd name="connsiteX86" fmla="*/ 404502 w 948234"/>
                <a:gd name="connsiteY86" fmla="*/ 1066991 h 1085187"/>
                <a:gd name="connsiteX87" fmla="*/ 294623 w 948234"/>
                <a:gd name="connsiteY87" fmla="*/ 1025439 h 1085187"/>
                <a:gd name="connsiteX88" fmla="*/ 250959 w 948234"/>
                <a:gd name="connsiteY88" fmla="*/ 1005333 h 1085187"/>
                <a:gd name="connsiteX89" fmla="*/ 417705 w 948234"/>
                <a:gd name="connsiteY89" fmla="*/ 1085187 h 1085187"/>
                <a:gd name="connsiteX90" fmla="*/ 325988 w 948234"/>
                <a:gd name="connsiteY90" fmla="*/ 1065550 h 1085187"/>
                <a:gd name="connsiteX91" fmla="*/ 263056 w 948234"/>
                <a:gd name="connsiteY91" fmla="*/ 1036765 h 1085187"/>
                <a:gd name="connsiteX92" fmla="*/ 202135 w 948234"/>
                <a:gd name="connsiteY92" fmla="*/ 996017 h 1085187"/>
                <a:gd name="connsiteX93" fmla="*/ 177774 w 948234"/>
                <a:gd name="connsiteY93" fmla="*/ 982881 h 1085187"/>
                <a:gd name="connsiteX94" fmla="*/ 124794 w 948234"/>
                <a:gd name="connsiteY94" fmla="*/ 924942 h 1085187"/>
                <a:gd name="connsiteX95" fmla="*/ 114004 w 948234"/>
                <a:gd name="connsiteY95" fmla="*/ 899274 h 1085187"/>
                <a:gd name="connsiteX96" fmla="*/ 116819 w 948234"/>
                <a:gd name="connsiteY96" fmla="*/ 919782 h 1085187"/>
                <a:gd name="connsiteX97" fmla="*/ 55764 w 948234"/>
                <a:gd name="connsiteY97" fmla="*/ 819486 h 1085187"/>
                <a:gd name="connsiteX98" fmla="*/ 1444 w 948234"/>
                <a:gd name="connsiteY98" fmla="*/ 644263 h 1085187"/>
                <a:gd name="connsiteX99" fmla="*/ 9218 w 948234"/>
                <a:gd name="connsiteY99" fmla="*/ 474099 h 1085187"/>
                <a:gd name="connsiteX100" fmla="*/ 40148 w 948234"/>
                <a:gd name="connsiteY100" fmla="*/ 366164 h 1085187"/>
                <a:gd name="connsiteX101" fmla="*/ 28520 w 948234"/>
                <a:gd name="connsiteY101" fmla="*/ 366532 h 1085187"/>
                <a:gd name="connsiteX102" fmla="*/ 51675 w 948234"/>
                <a:gd name="connsiteY102" fmla="*/ 335669 h 1085187"/>
                <a:gd name="connsiteX103" fmla="*/ 55998 w 948234"/>
                <a:gd name="connsiteY103" fmla="*/ 289861 h 1085187"/>
                <a:gd name="connsiteX104" fmla="*/ 88536 w 948234"/>
                <a:gd name="connsiteY104" fmla="*/ 265701 h 1085187"/>
                <a:gd name="connsiteX105" fmla="*/ 118494 w 948234"/>
                <a:gd name="connsiteY105" fmla="*/ 222808 h 1085187"/>
                <a:gd name="connsiteX106" fmla="*/ 105224 w 948234"/>
                <a:gd name="connsiteY106" fmla="*/ 212487 h 1085187"/>
                <a:gd name="connsiteX107" fmla="*/ 161387 w 948234"/>
                <a:gd name="connsiteY107" fmla="*/ 162892 h 1085187"/>
                <a:gd name="connsiteX108" fmla="*/ 194495 w 948234"/>
                <a:gd name="connsiteY108" fmla="*/ 135916 h 1085187"/>
                <a:gd name="connsiteX109" fmla="*/ 202370 w 948234"/>
                <a:gd name="connsiteY109" fmla="*/ 114939 h 1085187"/>
                <a:gd name="connsiteX110" fmla="*/ 243721 w 948234"/>
                <a:gd name="connsiteY110" fmla="*/ 100731 h 1085187"/>
                <a:gd name="connsiteX111" fmla="*/ 240739 w 948234"/>
                <a:gd name="connsiteY111" fmla="*/ 115743 h 1085187"/>
                <a:gd name="connsiteX112" fmla="*/ 251663 w 948234"/>
                <a:gd name="connsiteY112" fmla="*/ 91482 h 1085187"/>
                <a:gd name="connsiteX113" fmla="*/ 272607 w 948234"/>
                <a:gd name="connsiteY113" fmla="*/ 74861 h 1085187"/>
                <a:gd name="connsiteX114" fmla="*/ 257360 w 948234"/>
                <a:gd name="connsiteY114" fmla="*/ 75666 h 1085187"/>
                <a:gd name="connsiteX115" fmla="*/ 275891 w 948234"/>
                <a:gd name="connsiteY115" fmla="*/ 65378 h 1085187"/>
                <a:gd name="connsiteX116" fmla="*/ 314494 w 948234"/>
                <a:gd name="connsiteY116" fmla="*/ 71745 h 1085187"/>
                <a:gd name="connsiteX117" fmla="*/ 370892 w 948234"/>
                <a:gd name="connsiteY117" fmla="*/ 45540 h 1085187"/>
                <a:gd name="connsiteX118" fmla="*/ 333494 w 948234"/>
                <a:gd name="connsiteY118" fmla="*/ 48657 h 1085187"/>
                <a:gd name="connsiteX119" fmla="*/ 384664 w 948234"/>
                <a:gd name="connsiteY119" fmla="*/ 37531 h 1085187"/>
                <a:gd name="connsiteX120" fmla="*/ 464719 w 948234"/>
                <a:gd name="connsiteY120" fmla="*/ 22050 h 1085187"/>
                <a:gd name="connsiteX121" fmla="*/ 445619 w 948234"/>
                <a:gd name="connsiteY121" fmla="*/ 13873 h 1085187"/>
                <a:gd name="connsiteX122" fmla="*/ 475945 w 948234"/>
                <a:gd name="connsiteY122" fmla="*/ 9617 h 1085187"/>
                <a:gd name="connsiteX123" fmla="*/ 470684 w 948234"/>
                <a:gd name="connsiteY123" fmla="*/ 24965 h 1085187"/>
                <a:gd name="connsiteX124" fmla="*/ 499670 w 948234"/>
                <a:gd name="connsiteY124" fmla="*/ 20676 h 1085187"/>
                <a:gd name="connsiteX125" fmla="*/ 497392 w 948234"/>
                <a:gd name="connsiteY125" fmla="*/ 0 h 1085187"/>
                <a:gd name="connsiteX126" fmla="*/ 270362 w 948234"/>
                <a:gd name="connsiteY126" fmla="*/ 81597 h 1085187"/>
                <a:gd name="connsiteX127" fmla="*/ 270630 w 948234"/>
                <a:gd name="connsiteY127" fmla="*/ 91449 h 1085187"/>
                <a:gd name="connsiteX128" fmla="*/ 296969 w 948234"/>
                <a:gd name="connsiteY128" fmla="*/ 82032 h 1085187"/>
                <a:gd name="connsiteX129" fmla="*/ 270362 w 948234"/>
                <a:gd name="connsiteY129" fmla="*/ 81597 h 1085187"/>
                <a:gd name="connsiteX130" fmla="*/ 210312 w 948234"/>
                <a:gd name="connsiteY130" fmla="*/ 114571 h 1085187"/>
                <a:gd name="connsiteX131" fmla="*/ 212222 w 948234"/>
                <a:gd name="connsiteY131" fmla="*/ 118893 h 1085187"/>
                <a:gd name="connsiteX132" fmla="*/ 210312 w 948234"/>
                <a:gd name="connsiteY132" fmla="*/ 114571 h 1085187"/>
                <a:gd name="connsiteX133" fmla="*/ 226396 w 948234"/>
                <a:gd name="connsiteY133" fmla="*/ 115241 h 1085187"/>
                <a:gd name="connsiteX134" fmla="*/ 233601 w 948234"/>
                <a:gd name="connsiteY134" fmla="*/ 120468 h 1085187"/>
                <a:gd name="connsiteX135" fmla="*/ 226396 w 948234"/>
                <a:gd name="connsiteY135" fmla="*/ 115241 h 1085187"/>
                <a:gd name="connsiteX136" fmla="*/ 530667 w 948234"/>
                <a:gd name="connsiteY136" fmla="*/ 134107 h 1085187"/>
                <a:gd name="connsiteX137" fmla="*/ 527919 w 948234"/>
                <a:gd name="connsiteY137" fmla="*/ 137894 h 1085187"/>
                <a:gd name="connsiteX138" fmla="*/ 530667 w 948234"/>
                <a:gd name="connsiteY138" fmla="*/ 134107 h 1085187"/>
                <a:gd name="connsiteX139" fmla="*/ 470416 w 948234"/>
                <a:gd name="connsiteY139" fmla="*/ 142317 h 1085187"/>
                <a:gd name="connsiteX140" fmla="*/ 470416 w 948234"/>
                <a:gd name="connsiteY140" fmla="*/ 142317 h 1085187"/>
                <a:gd name="connsiteX141" fmla="*/ 238091 w 948234"/>
                <a:gd name="connsiteY141" fmla="*/ 195397 h 1085187"/>
                <a:gd name="connsiteX142" fmla="*/ 262721 w 948234"/>
                <a:gd name="connsiteY142" fmla="*/ 169426 h 1085187"/>
                <a:gd name="connsiteX143" fmla="*/ 238091 w 948234"/>
                <a:gd name="connsiteY143" fmla="*/ 195397 h 1085187"/>
                <a:gd name="connsiteX144" fmla="*/ 202370 w 948234"/>
                <a:gd name="connsiteY144" fmla="*/ 188427 h 1085187"/>
                <a:gd name="connsiteX145" fmla="*/ 202370 w 948234"/>
                <a:gd name="connsiteY145" fmla="*/ 188427 h 1085187"/>
                <a:gd name="connsiteX146" fmla="*/ 121946 w 948234"/>
                <a:gd name="connsiteY146" fmla="*/ 198480 h 1085187"/>
                <a:gd name="connsiteX147" fmla="*/ 121946 w 948234"/>
                <a:gd name="connsiteY147" fmla="*/ 198480 h 1085187"/>
                <a:gd name="connsiteX148" fmla="*/ 135350 w 948234"/>
                <a:gd name="connsiteY148" fmla="*/ 198480 h 1085187"/>
                <a:gd name="connsiteX149" fmla="*/ 135350 w 948234"/>
                <a:gd name="connsiteY149" fmla="*/ 198480 h 1085187"/>
                <a:gd name="connsiteX150" fmla="*/ 191244 w 948234"/>
                <a:gd name="connsiteY150" fmla="*/ 197776 h 1085187"/>
                <a:gd name="connsiteX151" fmla="*/ 180722 w 948234"/>
                <a:gd name="connsiteY151" fmla="*/ 225154 h 1085187"/>
                <a:gd name="connsiteX152" fmla="*/ 198751 w 948234"/>
                <a:gd name="connsiteY152" fmla="*/ 201495 h 1085187"/>
                <a:gd name="connsiteX153" fmla="*/ 191244 w 948234"/>
                <a:gd name="connsiteY153" fmla="*/ 197776 h 1085187"/>
                <a:gd name="connsiteX154" fmla="*/ 214534 w 948234"/>
                <a:gd name="connsiteY154" fmla="*/ 210744 h 1085187"/>
                <a:gd name="connsiteX155" fmla="*/ 209440 w 948234"/>
                <a:gd name="connsiteY155" fmla="*/ 238691 h 1085187"/>
                <a:gd name="connsiteX156" fmla="*/ 180186 w 948234"/>
                <a:gd name="connsiteY156" fmla="*/ 246399 h 1085187"/>
                <a:gd name="connsiteX157" fmla="*/ 146844 w 948234"/>
                <a:gd name="connsiteY157" fmla="*/ 296932 h 1085187"/>
                <a:gd name="connsiteX158" fmla="*/ 137830 w 948234"/>
                <a:gd name="connsiteY158" fmla="*/ 329303 h 1085187"/>
                <a:gd name="connsiteX159" fmla="*/ 140376 w 948234"/>
                <a:gd name="connsiteY159" fmla="*/ 373234 h 1085187"/>
                <a:gd name="connsiteX160" fmla="*/ 171038 w 948234"/>
                <a:gd name="connsiteY160" fmla="*/ 330107 h 1085187"/>
                <a:gd name="connsiteX161" fmla="*/ 151535 w 948234"/>
                <a:gd name="connsiteY161" fmla="*/ 332955 h 1085187"/>
                <a:gd name="connsiteX162" fmla="*/ 174121 w 948234"/>
                <a:gd name="connsiteY162" fmla="*/ 312246 h 1085187"/>
                <a:gd name="connsiteX163" fmla="*/ 214735 w 948234"/>
                <a:gd name="connsiteY163" fmla="*/ 247873 h 1085187"/>
                <a:gd name="connsiteX164" fmla="*/ 214266 w 948234"/>
                <a:gd name="connsiteY164" fmla="*/ 263757 h 1085187"/>
                <a:gd name="connsiteX165" fmla="*/ 245464 w 948234"/>
                <a:gd name="connsiteY165" fmla="*/ 200423 h 1085187"/>
                <a:gd name="connsiteX166" fmla="*/ 214534 w 948234"/>
                <a:gd name="connsiteY166" fmla="*/ 210744 h 1085187"/>
                <a:gd name="connsiteX167" fmla="*/ 155389 w 948234"/>
                <a:gd name="connsiteY167" fmla="*/ 245226 h 1085187"/>
                <a:gd name="connsiteX168" fmla="*/ 155288 w 948234"/>
                <a:gd name="connsiteY168" fmla="*/ 252029 h 1085187"/>
                <a:gd name="connsiteX169" fmla="*/ 155389 w 948234"/>
                <a:gd name="connsiteY169" fmla="*/ 245226 h 1085187"/>
                <a:gd name="connsiteX170" fmla="*/ 62432 w 948234"/>
                <a:gd name="connsiteY170" fmla="*/ 295625 h 1085187"/>
                <a:gd name="connsiteX171" fmla="*/ 67291 w 948234"/>
                <a:gd name="connsiteY171" fmla="*/ 300484 h 1085187"/>
                <a:gd name="connsiteX172" fmla="*/ 62432 w 948234"/>
                <a:gd name="connsiteY172" fmla="*/ 295625 h 1085187"/>
                <a:gd name="connsiteX173" fmla="*/ 108408 w 948234"/>
                <a:gd name="connsiteY173" fmla="*/ 333759 h 1085187"/>
                <a:gd name="connsiteX174" fmla="*/ 108408 w 948234"/>
                <a:gd name="connsiteY174" fmla="*/ 333759 h 1085187"/>
                <a:gd name="connsiteX175" fmla="*/ 138433 w 948234"/>
                <a:gd name="connsiteY175" fmla="*/ 379936 h 1085187"/>
                <a:gd name="connsiteX176" fmla="*/ 137897 w 948234"/>
                <a:gd name="connsiteY176" fmla="*/ 387911 h 1085187"/>
                <a:gd name="connsiteX177" fmla="*/ 138433 w 948234"/>
                <a:gd name="connsiteY177" fmla="*/ 379936 h 1085187"/>
                <a:gd name="connsiteX178" fmla="*/ 165174 w 948234"/>
                <a:gd name="connsiteY178" fmla="*/ 402689 h 1085187"/>
                <a:gd name="connsiteX179" fmla="*/ 175595 w 948234"/>
                <a:gd name="connsiteY179" fmla="*/ 401986 h 1085187"/>
                <a:gd name="connsiteX180" fmla="*/ 170870 w 948234"/>
                <a:gd name="connsiteY180" fmla="*/ 384694 h 1085187"/>
                <a:gd name="connsiteX181" fmla="*/ 165174 w 948234"/>
                <a:gd name="connsiteY181" fmla="*/ 402689 h 1085187"/>
                <a:gd name="connsiteX182" fmla="*/ 116350 w 948234"/>
                <a:gd name="connsiteY182" fmla="*/ 437339 h 1085187"/>
                <a:gd name="connsiteX183" fmla="*/ 125833 w 948234"/>
                <a:gd name="connsiteY183" fmla="*/ 412307 h 1085187"/>
                <a:gd name="connsiteX184" fmla="*/ 114239 w 948234"/>
                <a:gd name="connsiteY184" fmla="*/ 425845 h 1085187"/>
                <a:gd name="connsiteX185" fmla="*/ 123219 w 948234"/>
                <a:gd name="connsiteY185" fmla="*/ 393441 h 1085187"/>
                <a:gd name="connsiteX186" fmla="*/ 116350 w 948234"/>
                <a:gd name="connsiteY186" fmla="*/ 437339 h 1085187"/>
                <a:gd name="connsiteX187" fmla="*/ 103348 w 948234"/>
                <a:gd name="connsiteY187" fmla="*/ 427219 h 1085187"/>
                <a:gd name="connsiteX188" fmla="*/ 94032 w 948234"/>
                <a:gd name="connsiteY188" fmla="*/ 455769 h 1085187"/>
                <a:gd name="connsiteX189" fmla="*/ 110016 w 948234"/>
                <a:gd name="connsiteY189" fmla="*/ 464314 h 1085187"/>
                <a:gd name="connsiteX190" fmla="*/ 103348 w 948234"/>
                <a:gd name="connsiteY190" fmla="*/ 427219 h 1085187"/>
                <a:gd name="connsiteX191" fmla="*/ 152540 w 948234"/>
                <a:gd name="connsiteY191" fmla="*/ 437640 h 1085187"/>
                <a:gd name="connsiteX192" fmla="*/ 159377 w 948234"/>
                <a:gd name="connsiteY192" fmla="*/ 442064 h 1085187"/>
                <a:gd name="connsiteX193" fmla="*/ 152540 w 948234"/>
                <a:gd name="connsiteY193" fmla="*/ 437640 h 1085187"/>
                <a:gd name="connsiteX194" fmla="*/ 95406 w 948234"/>
                <a:gd name="connsiteY194" fmla="*/ 465688 h 1085187"/>
                <a:gd name="connsiteX195" fmla="*/ 85889 w 948234"/>
                <a:gd name="connsiteY195" fmla="*/ 499299 h 1085187"/>
                <a:gd name="connsiteX196" fmla="*/ 99494 w 948234"/>
                <a:gd name="connsiteY196" fmla="*/ 499198 h 1085187"/>
                <a:gd name="connsiteX197" fmla="*/ 104085 w 948234"/>
                <a:gd name="connsiteY197" fmla="*/ 473496 h 1085187"/>
                <a:gd name="connsiteX198" fmla="*/ 95406 w 948234"/>
                <a:gd name="connsiteY198" fmla="*/ 465688 h 1085187"/>
                <a:gd name="connsiteX199" fmla="*/ 38171 w 948234"/>
                <a:gd name="connsiteY199" fmla="*/ 479963 h 1085187"/>
                <a:gd name="connsiteX200" fmla="*/ 38171 w 948234"/>
                <a:gd name="connsiteY200" fmla="*/ 479963 h 1085187"/>
                <a:gd name="connsiteX201" fmla="*/ 37903 w 948234"/>
                <a:gd name="connsiteY201" fmla="*/ 500572 h 1085187"/>
                <a:gd name="connsiteX202" fmla="*/ 37367 w 948234"/>
                <a:gd name="connsiteY202" fmla="*/ 508547 h 1085187"/>
                <a:gd name="connsiteX203" fmla="*/ 37903 w 948234"/>
                <a:gd name="connsiteY203" fmla="*/ 500572 h 1085187"/>
                <a:gd name="connsiteX204" fmla="*/ 85152 w 948234"/>
                <a:gd name="connsiteY204" fmla="*/ 511630 h 1085187"/>
                <a:gd name="connsiteX205" fmla="*/ 86894 w 948234"/>
                <a:gd name="connsiteY205" fmla="*/ 522286 h 1085187"/>
                <a:gd name="connsiteX206" fmla="*/ 85152 w 948234"/>
                <a:gd name="connsiteY206" fmla="*/ 511630 h 1085187"/>
                <a:gd name="connsiteX207" fmla="*/ 132803 w 948234"/>
                <a:gd name="connsiteY207" fmla="*/ 530195 h 1085187"/>
                <a:gd name="connsiteX208" fmla="*/ 137662 w 948234"/>
                <a:gd name="connsiteY208" fmla="*/ 535054 h 1085187"/>
                <a:gd name="connsiteX209" fmla="*/ 132803 w 948234"/>
                <a:gd name="connsiteY209" fmla="*/ 530195 h 1085187"/>
                <a:gd name="connsiteX210" fmla="*/ 142420 w 948234"/>
                <a:gd name="connsiteY210" fmla="*/ 534853 h 1085187"/>
                <a:gd name="connsiteX211" fmla="*/ 147313 w 948234"/>
                <a:gd name="connsiteY211" fmla="*/ 541287 h 1085187"/>
                <a:gd name="connsiteX212" fmla="*/ 142420 w 948234"/>
                <a:gd name="connsiteY212" fmla="*/ 534853 h 1085187"/>
                <a:gd name="connsiteX213" fmla="*/ 81767 w 948234"/>
                <a:gd name="connsiteY213" fmla="*/ 533814 h 1085187"/>
                <a:gd name="connsiteX214" fmla="*/ 83208 w 948234"/>
                <a:gd name="connsiteY214" fmla="*/ 584649 h 1085187"/>
                <a:gd name="connsiteX215" fmla="*/ 85889 w 948234"/>
                <a:gd name="connsiteY215" fmla="*/ 550167 h 1085187"/>
                <a:gd name="connsiteX216" fmla="*/ 97182 w 948234"/>
                <a:gd name="connsiteY216" fmla="*/ 554959 h 1085187"/>
                <a:gd name="connsiteX217" fmla="*/ 81767 w 948234"/>
                <a:gd name="connsiteY217" fmla="*/ 533814 h 1085187"/>
                <a:gd name="connsiteX218" fmla="*/ 28151 w 948234"/>
                <a:gd name="connsiteY218" fmla="*/ 561460 h 1085187"/>
                <a:gd name="connsiteX219" fmla="*/ 28151 w 948234"/>
                <a:gd name="connsiteY219" fmla="*/ 571647 h 1085187"/>
                <a:gd name="connsiteX220" fmla="*/ 28151 w 948234"/>
                <a:gd name="connsiteY220" fmla="*/ 561460 h 1085187"/>
                <a:gd name="connsiteX221" fmla="*/ 77076 w 948234"/>
                <a:gd name="connsiteY221" fmla="*/ 604688 h 1085187"/>
                <a:gd name="connsiteX222" fmla="*/ 87866 w 948234"/>
                <a:gd name="connsiteY222" fmla="*/ 622682 h 1085187"/>
                <a:gd name="connsiteX223" fmla="*/ 77076 w 948234"/>
                <a:gd name="connsiteY223" fmla="*/ 604688 h 1085187"/>
                <a:gd name="connsiteX224" fmla="*/ 76607 w 948234"/>
                <a:gd name="connsiteY224" fmla="*/ 633607 h 1085187"/>
                <a:gd name="connsiteX225" fmla="*/ 90949 w 948234"/>
                <a:gd name="connsiteY225" fmla="*/ 655388 h 1085187"/>
                <a:gd name="connsiteX226" fmla="*/ 88235 w 948234"/>
                <a:gd name="connsiteY226" fmla="*/ 633808 h 1085187"/>
                <a:gd name="connsiteX227" fmla="*/ 76607 w 948234"/>
                <a:gd name="connsiteY227" fmla="*/ 633607 h 1085187"/>
                <a:gd name="connsiteX228" fmla="*/ 90011 w 948234"/>
                <a:gd name="connsiteY228" fmla="*/ 693858 h 1085187"/>
                <a:gd name="connsiteX229" fmla="*/ 100634 w 948234"/>
                <a:gd name="connsiteY229" fmla="*/ 696371 h 1085187"/>
                <a:gd name="connsiteX230" fmla="*/ 92290 w 948234"/>
                <a:gd name="connsiteY230" fmla="*/ 665073 h 1085187"/>
                <a:gd name="connsiteX231" fmla="*/ 90011 w 948234"/>
                <a:gd name="connsiteY231" fmla="*/ 693858 h 1085187"/>
                <a:gd name="connsiteX232" fmla="*/ 101806 w 948234"/>
                <a:gd name="connsiteY232" fmla="*/ 722040 h 1085187"/>
                <a:gd name="connsiteX233" fmla="*/ 101806 w 948234"/>
                <a:gd name="connsiteY233" fmla="*/ 722040 h 1085187"/>
                <a:gd name="connsiteX234" fmla="*/ 80360 w 948234"/>
                <a:gd name="connsiteY234" fmla="*/ 721671 h 1085187"/>
                <a:gd name="connsiteX235" fmla="*/ 101706 w 948234"/>
                <a:gd name="connsiteY235" fmla="*/ 770696 h 1085187"/>
                <a:gd name="connsiteX236" fmla="*/ 169061 w 948234"/>
                <a:gd name="connsiteY236" fmla="*/ 874878 h 1085187"/>
                <a:gd name="connsiteX237" fmla="*/ 106598 w 948234"/>
                <a:gd name="connsiteY237" fmla="*/ 768920 h 1085187"/>
                <a:gd name="connsiteX238" fmla="*/ 80360 w 948234"/>
                <a:gd name="connsiteY238" fmla="*/ 721671 h 1085187"/>
                <a:gd name="connsiteX239" fmla="*/ 113736 w 948234"/>
                <a:gd name="connsiteY239" fmla="*/ 739130 h 1085187"/>
                <a:gd name="connsiteX240" fmla="*/ 119868 w 948234"/>
                <a:gd name="connsiteY240" fmla="*/ 751729 h 1085187"/>
                <a:gd name="connsiteX241" fmla="*/ 113736 w 948234"/>
                <a:gd name="connsiteY241" fmla="*/ 739130 h 1085187"/>
                <a:gd name="connsiteX242" fmla="*/ 119332 w 948234"/>
                <a:gd name="connsiteY242" fmla="*/ 756320 h 1085187"/>
                <a:gd name="connsiteX243" fmla="*/ 114138 w 948234"/>
                <a:gd name="connsiteY243" fmla="*/ 771333 h 1085187"/>
                <a:gd name="connsiteX244" fmla="*/ 135920 w 948234"/>
                <a:gd name="connsiteY244" fmla="*/ 778504 h 1085187"/>
                <a:gd name="connsiteX245" fmla="*/ 119332 w 948234"/>
                <a:gd name="connsiteY245" fmla="*/ 756320 h 1085187"/>
                <a:gd name="connsiteX246" fmla="*/ 140410 w 948234"/>
                <a:gd name="connsiteY246" fmla="*/ 771467 h 1085187"/>
                <a:gd name="connsiteX247" fmla="*/ 147246 w 948234"/>
                <a:gd name="connsiteY247" fmla="*/ 775890 h 1085187"/>
                <a:gd name="connsiteX248" fmla="*/ 140410 w 948234"/>
                <a:gd name="connsiteY248" fmla="*/ 771467 h 1085187"/>
                <a:gd name="connsiteX249" fmla="*/ 123286 w 948234"/>
                <a:gd name="connsiteY249" fmla="*/ 788188 h 1085187"/>
                <a:gd name="connsiteX250" fmla="*/ 166983 w 948234"/>
                <a:gd name="connsiteY250" fmla="*/ 853432 h 1085187"/>
                <a:gd name="connsiteX251" fmla="*/ 216846 w 948234"/>
                <a:gd name="connsiteY251" fmla="*/ 901351 h 1085187"/>
                <a:gd name="connsiteX252" fmla="*/ 164939 w 948234"/>
                <a:gd name="connsiteY252" fmla="*/ 837481 h 1085187"/>
                <a:gd name="connsiteX253" fmla="*/ 123286 w 948234"/>
                <a:gd name="connsiteY253" fmla="*/ 788188 h 1085187"/>
                <a:gd name="connsiteX254" fmla="*/ 150429 w 948234"/>
                <a:gd name="connsiteY254" fmla="*/ 788858 h 1085187"/>
                <a:gd name="connsiteX255" fmla="*/ 157131 w 948234"/>
                <a:gd name="connsiteY255" fmla="*/ 795560 h 1085187"/>
                <a:gd name="connsiteX256" fmla="*/ 150429 w 948234"/>
                <a:gd name="connsiteY256" fmla="*/ 788858 h 1085187"/>
                <a:gd name="connsiteX257" fmla="*/ 166983 w 948234"/>
                <a:gd name="connsiteY257" fmla="*/ 822569 h 1085187"/>
                <a:gd name="connsiteX258" fmla="*/ 173015 w 948234"/>
                <a:gd name="connsiteY258" fmla="*/ 829941 h 1085187"/>
                <a:gd name="connsiteX259" fmla="*/ 166983 w 948234"/>
                <a:gd name="connsiteY259" fmla="*/ 822569 h 1085187"/>
                <a:gd name="connsiteX260" fmla="*/ 177539 w 948234"/>
                <a:gd name="connsiteY260" fmla="*/ 833561 h 1085187"/>
                <a:gd name="connsiteX261" fmla="*/ 191043 w 948234"/>
                <a:gd name="connsiteY261" fmla="*/ 846864 h 1085187"/>
                <a:gd name="connsiteX262" fmla="*/ 190541 w 948234"/>
                <a:gd name="connsiteY262" fmla="*/ 831986 h 1085187"/>
                <a:gd name="connsiteX263" fmla="*/ 177539 w 948234"/>
                <a:gd name="connsiteY263" fmla="*/ 833561 h 1085187"/>
                <a:gd name="connsiteX264" fmla="*/ 136154 w 948234"/>
                <a:gd name="connsiteY264" fmla="*/ 855242 h 1085187"/>
                <a:gd name="connsiteX265" fmla="*/ 141013 w 948234"/>
                <a:gd name="connsiteY265" fmla="*/ 860100 h 1085187"/>
                <a:gd name="connsiteX266" fmla="*/ 136154 w 948234"/>
                <a:gd name="connsiteY266" fmla="*/ 855242 h 1085187"/>
                <a:gd name="connsiteX267" fmla="*/ 141315 w 948234"/>
                <a:gd name="connsiteY267" fmla="*/ 863385 h 1085187"/>
                <a:gd name="connsiteX268" fmla="*/ 174724 w 948234"/>
                <a:gd name="connsiteY268" fmla="*/ 902926 h 1085187"/>
                <a:gd name="connsiteX269" fmla="*/ 141315 w 948234"/>
                <a:gd name="connsiteY269" fmla="*/ 863385 h 1085187"/>
                <a:gd name="connsiteX270" fmla="*/ 172713 w 948234"/>
                <a:gd name="connsiteY270" fmla="*/ 879603 h 1085187"/>
                <a:gd name="connsiteX271" fmla="*/ 189770 w 948234"/>
                <a:gd name="connsiteY271" fmla="*/ 897866 h 1085187"/>
                <a:gd name="connsiteX272" fmla="*/ 172713 w 948234"/>
                <a:gd name="connsiteY272" fmla="*/ 879603 h 1085187"/>
                <a:gd name="connsiteX273" fmla="*/ 144364 w 948234"/>
                <a:gd name="connsiteY273" fmla="*/ 890259 h 1085187"/>
                <a:gd name="connsiteX274" fmla="*/ 171842 w 948234"/>
                <a:gd name="connsiteY274" fmla="*/ 919648 h 1085187"/>
                <a:gd name="connsiteX275" fmla="*/ 144364 w 948234"/>
                <a:gd name="connsiteY275" fmla="*/ 890259 h 1085187"/>
                <a:gd name="connsiteX276" fmla="*/ 222844 w 948234"/>
                <a:gd name="connsiteY276" fmla="*/ 906813 h 1085187"/>
                <a:gd name="connsiteX277" fmla="*/ 227737 w 948234"/>
                <a:gd name="connsiteY277" fmla="*/ 913247 h 1085187"/>
                <a:gd name="connsiteX278" fmla="*/ 222844 w 948234"/>
                <a:gd name="connsiteY278" fmla="*/ 906813 h 1085187"/>
                <a:gd name="connsiteX279" fmla="*/ 262889 w 948234"/>
                <a:gd name="connsiteY279" fmla="*/ 912745 h 1085187"/>
                <a:gd name="connsiteX280" fmla="*/ 269758 w 948234"/>
                <a:gd name="connsiteY280" fmla="*/ 919480 h 1085187"/>
                <a:gd name="connsiteX281" fmla="*/ 262889 w 948234"/>
                <a:gd name="connsiteY281" fmla="*/ 912745 h 1085187"/>
                <a:gd name="connsiteX282" fmla="*/ 204816 w 948234"/>
                <a:gd name="connsiteY282" fmla="*/ 916062 h 1085187"/>
                <a:gd name="connsiteX283" fmla="*/ 215975 w 948234"/>
                <a:gd name="connsiteY283" fmla="*/ 919112 h 1085187"/>
                <a:gd name="connsiteX284" fmla="*/ 204816 w 948234"/>
                <a:gd name="connsiteY284" fmla="*/ 916062 h 1085187"/>
                <a:gd name="connsiteX285" fmla="*/ 202973 w 948234"/>
                <a:gd name="connsiteY285" fmla="*/ 930672 h 1085187"/>
                <a:gd name="connsiteX286" fmla="*/ 209675 w 948234"/>
                <a:gd name="connsiteY286" fmla="*/ 937374 h 1085187"/>
                <a:gd name="connsiteX287" fmla="*/ 202973 w 948234"/>
                <a:gd name="connsiteY287" fmla="*/ 930672 h 1085187"/>
                <a:gd name="connsiteX288" fmla="*/ 222911 w 948234"/>
                <a:gd name="connsiteY288" fmla="*/ 950343 h 1085187"/>
                <a:gd name="connsiteX289" fmla="*/ 229747 w 948234"/>
                <a:gd name="connsiteY289" fmla="*/ 954766 h 1085187"/>
                <a:gd name="connsiteX290" fmla="*/ 222911 w 948234"/>
                <a:gd name="connsiteY290" fmla="*/ 950343 h 1085187"/>
                <a:gd name="connsiteX291" fmla="*/ 209910 w 948234"/>
                <a:gd name="connsiteY291" fmla="*/ 957782 h 1085187"/>
                <a:gd name="connsiteX292" fmla="*/ 219426 w 948234"/>
                <a:gd name="connsiteY292" fmla="*/ 967299 h 1085187"/>
                <a:gd name="connsiteX293" fmla="*/ 209910 w 948234"/>
                <a:gd name="connsiteY293" fmla="*/ 957782 h 1085187"/>
                <a:gd name="connsiteX294" fmla="*/ 203308 w 948234"/>
                <a:gd name="connsiteY294" fmla="*/ 968371 h 1085187"/>
                <a:gd name="connsiteX295" fmla="*/ 227167 w 948234"/>
                <a:gd name="connsiteY295" fmla="*/ 989282 h 1085187"/>
                <a:gd name="connsiteX296" fmla="*/ 203308 w 948234"/>
                <a:gd name="connsiteY296" fmla="*/ 968371 h 1085187"/>
                <a:gd name="connsiteX297" fmla="*/ 231289 w 948234"/>
                <a:gd name="connsiteY297" fmla="*/ 975207 h 1085187"/>
                <a:gd name="connsiteX298" fmla="*/ 266307 w 948234"/>
                <a:gd name="connsiteY298" fmla="*/ 1003255 h 1085187"/>
                <a:gd name="connsiteX299" fmla="*/ 231289 w 948234"/>
                <a:gd name="connsiteY299" fmla="*/ 975207 h 1085187"/>
                <a:gd name="connsiteX300" fmla="*/ 271233 w 948234"/>
                <a:gd name="connsiteY300" fmla="*/ 1003590 h 1085187"/>
                <a:gd name="connsiteX301" fmla="*/ 279878 w 948234"/>
                <a:gd name="connsiteY301" fmla="*/ 1010828 h 1085187"/>
                <a:gd name="connsiteX302" fmla="*/ 271233 w 948234"/>
                <a:gd name="connsiteY302" fmla="*/ 1003590 h 1085187"/>
                <a:gd name="connsiteX303" fmla="*/ 466529 w 948234"/>
                <a:gd name="connsiteY303" fmla="*/ 1012973 h 1085187"/>
                <a:gd name="connsiteX304" fmla="*/ 476649 w 948234"/>
                <a:gd name="connsiteY304" fmla="*/ 1012973 h 1085187"/>
                <a:gd name="connsiteX305" fmla="*/ 466529 w 948234"/>
                <a:gd name="connsiteY305" fmla="*/ 1012973 h 1085187"/>
                <a:gd name="connsiteX306" fmla="*/ 329942 w 948234"/>
                <a:gd name="connsiteY306" fmla="*/ 1026578 h 1085187"/>
                <a:gd name="connsiteX307" fmla="*/ 360671 w 948234"/>
                <a:gd name="connsiteY307" fmla="*/ 1035592 h 1085187"/>
                <a:gd name="connsiteX308" fmla="*/ 329942 w 948234"/>
                <a:gd name="connsiteY308" fmla="*/ 1026578 h 108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948234" h="1085187">
                  <a:moveTo>
                    <a:pt x="497392" y="0"/>
                  </a:moveTo>
                  <a:cubicBezTo>
                    <a:pt x="498665" y="536"/>
                    <a:pt x="501212" y="1642"/>
                    <a:pt x="502485" y="2212"/>
                  </a:cubicBezTo>
                  <a:cubicBezTo>
                    <a:pt x="506774" y="7439"/>
                    <a:pt x="510930" y="13940"/>
                    <a:pt x="518101" y="15348"/>
                  </a:cubicBezTo>
                  <a:cubicBezTo>
                    <a:pt x="559988" y="21714"/>
                    <a:pt x="602345" y="15147"/>
                    <a:pt x="644299" y="20374"/>
                  </a:cubicBezTo>
                  <a:cubicBezTo>
                    <a:pt x="653950" y="22418"/>
                    <a:pt x="662629" y="17191"/>
                    <a:pt x="671107" y="13471"/>
                  </a:cubicBezTo>
                  <a:cubicBezTo>
                    <a:pt x="674559" y="17325"/>
                    <a:pt x="677943" y="21245"/>
                    <a:pt x="681428" y="25166"/>
                  </a:cubicBezTo>
                  <a:cubicBezTo>
                    <a:pt x="703646" y="23893"/>
                    <a:pt x="722947" y="36761"/>
                    <a:pt x="744494" y="39542"/>
                  </a:cubicBezTo>
                  <a:cubicBezTo>
                    <a:pt x="774285" y="44200"/>
                    <a:pt x="802768" y="54420"/>
                    <a:pt x="831218" y="64071"/>
                  </a:cubicBezTo>
                  <a:cubicBezTo>
                    <a:pt x="834804" y="59112"/>
                    <a:pt x="838389" y="54152"/>
                    <a:pt x="842075" y="49226"/>
                  </a:cubicBezTo>
                  <a:cubicBezTo>
                    <a:pt x="852028" y="60519"/>
                    <a:pt x="861779" y="72080"/>
                    <a:pt x="871899" y="83306"/>
                  </a:cubicBezTo>
                  <a:cubicBezTo>
                    <a:pt x="883728" y="81094"/>
                    <a:pt x="896395" y="78681"/>
                    <a:pt x="907956" y="83440"/>
                  </a:cubicBezTo>
                  <a:cubicBezTo>
                    <a:pt x="923907" y="90578"/>
                    <a:pt x="922935" y="110449"/>
                    <a:pt x="929168" y="124355"/>
                  </a:cubicBezTo>
                  <a:cubicBezTo>
                    <a:pt x="934730" y="141546"/>
                    <a:pt x="940025" y="159038"/>
                    <a:pt x="948235" y="175257"/>
                  </a:cubicBezTo>
                  <a:cubicBezTo>
                    <a:pt x="943309" y="182998"/>
                    <a:pt x="938282" y="190672"/>
                    <a:pt x="933356" y="198413"/>
                  </a:cubicBezTo>
                  <a:cubicBezTo>
                    <a:pt x="937042" y="208734"/>
                    <a:pt x="941935" y="219122"/>
                    <a:pt x="941365" y="230314"/>
                  </a:cubicBezTo>
                  <a:cubicBezTo>
                    <a:pt x="938953" y="260540"/>
                    <a:pt x="935836" y="294486"/>
                    <a:pt x="913518" y="317440"/>
                  </a:cubicBezTo>
                  <a:cubicBezTo>
                    <a:pt x="909229" y="305846"/>
                    <a:pt x="905577" y="294050"/>
                    <a:pt x="901857" y="282322"/>
                  </a:cubicBezTo>
                  <a:cubicBezTo>
                    <a:pt x="894585" y="288487"/>
                    <a:pt x="887984" y="301824"/>
                    <a:pt x="876691" y="297535"/>
                  </a:cubicBezTo>
                  <a:cubicBezTo>
                    <a:pt x="855111" y="278602"/>
                    <a:pt x="839797" y="253905"/>
                    <a:pt x="818853" y="234335"/>
                  </a:cubicBezTo>
                  <a:cubicBezTo>
                    <a:pt x="795128" y="209437"/>
                    <a:pt x="763461" y="194961"/>
                    <a:pt x="736552" y="174218"/>
                  </a:cubicBezTo>
                  <a:cubicBezTo>
                    <a:pt x="716647" y="179547"/>
                    <a:pt x="700362" y="164970"/>
                    <a:pt x="682434" y="159441"/>
                  </a:cubicBezTo>
                  <a:cubicBezTo>
                    <a:pt x="663299" y="156693"/>
                    <a:pt x="643562" y="155989"/>
                    <a:pt x="625098" y="149924"/>
                  </a:cubicBezTo>
                  <a:cubicBezTo>
                    <a:pt x="613035" y="146037"/>
                    <a:pt x="603049" y="136419"/>
                    <a:pt x="590214" y="134878"/>
                  </a:cubicBezTo>
                  <a:cubicBezTo>
                    <a:pt x="582239" y="137223"/>
                    <a:pt x="575135" y="142082"/>
                    <a:pt x="567562" y="145299"/>
                  </a:cubicBezTo>
                  <a:cubicBezTo>
                    <a:pt x="569572" y="141982"/>
                    <a:pt x="571583" y="138731"/>
                    <a:pt x="573627" y="135481"/>
                  </a:cubicBezTo>
                  <a:cubicBezTo>
                    <a:pt x="553655" y="134576"/>
                    <a:pt x="535694" y="143054"/>
                    <a:pt x="517397" y="149388"/>
                  </a:cubicBezTo>
                  <a:cubicBezTo>
                    <a:pt x="519575" y="144663"/>
                    <a:pt x="521787" y="140038"/>
                    <a:pt x="523999" y="135380"/>
                  </a:cubicBezTo>
                  <a:cubicBezTo>
                    <a:pt x="496018" y="149723"/>
                    <a:pt x="465926" y="158770"/>
                    <a:pt x="435867" y="167416"/>
                  </a:cubicBezTo>
                  <a:cubicBezTo>
                    <a:pt x="443206" y="160077"/>
                    <a:pt x="450344" y="152470"/>
                    <a:pt x="455605" y="143456"/>
                  </a:cubicBezTo>
                  <a:cubicBezTo>
                    <a:pt x="429903" y="148215"/>
                    <a:pt x="414521" y="171102"/>
                    <a:pt x="391467" y="180954"/>
                  </a:cubicBezTo>
                  <a:cubicBezTo>
                    <a:pt x="386641" y="184271"/>
                    <a:pt x="384262" y="190035"/>
                    <a:pt x="380810" y="194626"/>
                  </a:cubicBezTo>
                  <a:cubicBezTo>
                    <a:pt x="377727" y="188963"/>
                    <a:pt x="374745" y="183266"/>
                    <a:pt x="371897" y="177536"/>
                  </a:cubicBezTo>
                  <a:cubicBezTo>
                    <a:pt x="370925" y="184338"/>
                    <a:pt x="370121" y="191174"/>
                    <a:pt x="369082" y="197943"/>
                  </a:cubicBezTo>
                  <a:cubicBezTo>
                    <a:pt x="367976" y="195732"/>
                    <a:pt x="365764" y="191309"/>
                    <a:pt x="364659" y="189097"/>
                  </a:cubicBezTo>
                  <a:cubicBezTo>
                    <a:pt x="338521" y="197642"/>
                    <a:pt x="315768" y="213693"/>
                    <a:pt x="294087" y="230180"/>
                  </a:cubicBezTo>
                  <a:cubicBezTo>
                    <a:pt x="282224" y="238155"/>
                    <a:pt x="284804" y="253537"/>
                    <a:pt x="283162" y="266036"/>
                  </a:cubicBezTo>
                  <a:cubicBezTo>
                    <a:pt x="278102" y="259702"/>
                    <a:pt x="273277" y="253201"/>
                    <a:pt x="268317" y="246835"/>
                  </a:cubicBezTo>
                  <a:cubicBezTo>
                    <a:pt x="245933" y="267376"/>
                    <a:pt x="230016" y="293413"/>
                    <a:pt x="210613" y="316535"/>
                  </a:cubicBezTo>
                  <a:cubicBezTo>
                    <a:pt x="214735" y="331548"/>
                    <a:pt x="212423" y="347297"/>
                    <a:pt x="199723" y="357551"/>
                  </a:cubicBezTo>
                  <a:cubicBezTo>
                    <a:pt x="202303" y="347365"/>
                    <a:pt x="205386" y="337345"/>
                    <a:pt x="207999" y="327191"/>
                  </a:cubicBezTo>
                  <a:cubicBezTo>
                    <a:pt x="196539" y="339858"/>
                    <a:pt x="187290" y="354234"/>
                    <a:pt x="178042" y="368543"/>
                  </a:cubicBezTo>
                  <a:cubicBezTo>
                    <a:pt x="182934" y="381444"/>
                    <a:pt x="186888" y="394681"/>
                    <a:pt x="189770" y="408219"/>
                  </a:cubicBezTo>
                  <a:cubicBezTo>
                    <a:pt x="186754" y="407381"/>
                    <a:pt x="183805" y="406677"/>
                    <a:pt x="180823" y="405906"/>
                  </a:cubicBezTo>
                  <a:cubicBezTo>
                    <a:pt x="171541" y="414016"/>
                    <a:pt x="160315" y="419344"/>
                    <a:pt x="150329" y="426482"/>
                  </a:cubicBezTo>
                  <a:cubicBezTo>
                    <a:pt x="155724" y="426180"/>
                    <a:pt x="161153" y="425811"/>
                    <a:pt x="166548" y="425309"/>
                  </a:cubicBezTo>
                  <a:cubicBezTo>
                    <a:pt x="167922" y="439316"/>
                    <a:pt x="169262" y="454898"/>
                    <a:pt x="159477" y="466425"/>
                  </a:cubicBezTo>
                  <a:cubicBezTo>
                    <a:pt x="138533" y="490352"/>
                    <a:pt x="147514" y="522454"/>
                    <a:pt x="151736" y="550234"/>
                  </a:cubicBezTo>
                  <a:cubicBezTo>
                    <a:pt x="141482" y="553317"/>
                    <a:pt x="121108" y="553752"/>
                    <a:pt x="131965" y="572384"/>
                  </a:cubicBezTo>
                  <a:cubicBezTo>
                    <a:pt x="138969" y="582772"/>
                    <a:pt x="149156" y="590915"/>
                    <a:pt x="154115" y="602777"/>
                  </a:cubicBezTo>
                  <a:cubicBezTo>
                    <a:pt x="146978" y="597181"/>
                    <a:pt x="140041" y="591351"/>
                    <a:pt x="132837" y="585888"/>
                  </a:cubicBezTo>
                  <a:cubicBezTo>
                    <a:pt x="133172" y="594467"/>
                    <a:pt x="134713" y="604285"/>
                    <a:pt x="145101" y="604922"/>
                  </a:cubicBezTo>
                  <a:cubicBezTo>
                    <a:pt x="148050" y="612194"/>
                    <a:pt x="150664" y="619600"/>
                    <a:pt x="153043" y="627106"/>
                  </a:cubicBezTo>
                  <a:cubicBezTo>
                    <a:pt x="147816" y="624559"/>
                    <a:pt x="142655" y="621945"/>
                    <a:pt x="137427" y="619398"/>
                  </a:cubicBezTo>
                  <a:cubicBezTo>
                    <a:pt x="140209" y="659878"/>
                    <a:pt x="151200" y="699286"/>
                    <a:pt x="162191" y="738191"/>
                  </a:cubicBezTo>
                  <a:cubicBezTo>
                    <a:pt x="183504" y="775823"/>
                    <a:pt x="204447" y="814359"/>
                    <a:pt x="232160" y="847802"/>
                  </a:cubicBezTo>
                  <a:cubicBezTo>
                    <a:pt x="267346" y="882452"/>
                    <a:pt x="307960" y="910835"/>
                    <a:pt x="347334" y="940357"/>
                  </a:cubicBezTo>
                  <a:cubicBezTo>
                    <a:pt x="375884" y="958385"/>
                    <a:pt x="408724" y="967902"/>
                    <a:pt x="440458" y="978726"/>
                  </a:cubicBezTo>
                  <a:cubicBezTo>
                    <a:pt x="435700" y="980569"/>
                    <a:pt x="430941" y="982311"/>
                    <a:pt x="426183" y="984154"/>
                  </a:cubicBezTo>
                  <a:cubicBezTo>
                    <a:pt x="447294" y="989147"/>
                    <a:pt x="468338" y="994677"/>
                    <a:pt x="489818" y="997893"/>
                  </a:cubicBezTo>
                  <a:cubicBezTo>
                    <a:pt x="502753" y="997123"/>
                    <a:pt x="513141" y="988712"/>
                    <a:pt x="522893" y="981105"/>
                  </a:cubicBezTo>
                  <a:cubicBezTo>
                    <a:pt x="520514" y="987405"/>
                    <a:pt x="518134" y="993705"/>
                    <a:pt x="515923" y="1000072"/>
                  </a:cubicBezTo>
                  <a:cubicBezTo>
                    <a:pt x="561865" y="1008114"/>
                    <a:pt x="609751" y="1010895"/>
                    <a:pt x="655559" y="1000340"/>
                  </a:cubicBezTo>
                  <a:cubicBezTo>
                    <a:pt x="688532" y="993571"/>
                    <a:pt x="719462" y="978860"/>
                    <a:pt x="752771" y="973532"/>
                  </a:cubicBezTo>
                  <a:cubicBezTo>
                    <a:pt x="724623" y="1001848"/>
                    <a:pt x="683338" y="1011030"/>
                    <a:pt x="645271" y="1016827"/>
                  </a:cubicBezTo>
                  <a:cubicBezTo>
                    <a:pt x="605160" y="1022155"/>
                    <a:pt x="564747" y="1026947"/>
                    <a:pt x="524233" y="1024701"/>
                  </a:cubicBezTo>
                  <a:cubicBezTo>
                    <a:pt x="481407" y="1029326"/>
                    <a:pt x="439419" y="1016659"/>
                    <a:pt x="399811" y="1001613"/>
                  </a:cubicBezTo>
                  <a:cubicBezTo>
                    <a:pt x="389423" y="997290"/>
                    <a:pt x="377862" y="999301"/>
                    <a:pt x="367138" y="1000541"/>
                  </a:cubicBezTo>
                  <a:cubicBezTo>
                    <a:pt x="368780" y="996553"/>
                    <a:pt x="370422" y="992532"/>
                    <a:pt x="372064" y="988578"/>
                  </a:cubicBezTo>
                  <a:cubicBezTo>
                    <a:pt x="352126" y="979262"/>
                    <a:pt x="332556" y="969108"/>
                    <a:pt x="312014" y="961234"/>
                  </a:cubicBezTo>
                  <a:cubicBezTo>
                    <a:pt x="326089" y="971421"/>
                    <a:pt x="341202" y="980368"/>
                    <a:pt x="354338" y="991895"/>
                  </a:cubicBezTo>
                  <a:cubicBezTo>
                    <a:pt x="331350" y="984255"/>
                    <a:pt x="308496" y="973833"/>
                    <a:pt x="290400" y="957480"/>
                  </a:cubicBezTo>
                  <a:lnTo>
                    <a:pt x="310305" y="953191"/>
                  </a:lnTo>
                  <a:cubicBezTo>
                    <a:pt x="296399" y="943809"/>
                    <a:pt x="281587" y="935666"/>
                    <a:pt x="265804" y="929902"/>
                  </a:cubicBezTo>
                  <a:cubicBezTo>
                    <a:pt x="268653" y="934560"/>
                    <a:pt x="271601" y="939184"/>
                    <a:pt x="274517" y="943875"/>
                  </a:cubicBezTo>
                  <a:cubicBezTo>
                    <a:pt x="260711" y="936001"/>
                    <a:pt x="248144" y="926216"/>
                    <a:pt x="234573" y="918039"/>
                  </a:cubicBezTo>
                  <a:cubicBezTo>
                    <a:pt x="237890" y="923501"/>
                    <a:pt x="241375" y="928930"/>
                    <a:pt x="244894" y="934359"/>
                  </a:cubicBezTo>
                  <a:cubicBezTo>
                    <a:pt x="235478" y="932985"/>
                    <a:pt x="225693" y="930974"/>
                    <a:pt x="216343" y="930438"/>
                  </a:cubicBezTo>
                  <a:cubicBezTo>
                    <a:pt x="235176" y="940089"/>
                    <a:pt x="257259" y="943038"/>
                    <a:pt x="274316" y="956174"/>
                  </a:cubicBezTo>
                  <a:cubicBezTo>
                    <a:pt x="292378" y="969075"/>
                    <a:pt x="312417" y="979564"/>
                    <a:pt x="327898" y="995749"/>
                  </a:cubicBezTo>
                  <a:cubicBezTo>
                    <a:pt x="307155" y="991996"/>
                    <a:pt x="287217" y="984858"/>
                    <a:pt x="267044" y="978994"/>
                  </a:cubicBezTo>
                  <a:cubicBezTo>
                    <a:pt x="271501" y="978022"/>
                    <a:pt x="275958" y="977117"/>
                    <a:pt x="280448" y="976213"/>
                  </a:cubicBezTo>
                  <a:cubicBezTo>
                    <a:pt x="269725" y="968472"/>
                    <a:pt x="256790" y="967131"/>
                    <a:pt x="244190" y="970114"/>
                  </a:cubicBezTo>
                  <a:cubicBezTo>
                    <a:pt x="255684" y="977285"/>
                    <a:pt x="266206" y="987539"/>
                    <a:pt x="280012" y="990153"/>
                  </a:cubicBezTo>
                  <a:cubicBezTo>
                    <a:pt x="319923" y="999536"/>
                    <a:pt x="350685" y="1029661"/>
                    <a:pt x="389825" y="1041155"/>
                  </a:cubicBezTo>
                  <a:cubicBezTo>
                    <a:pt x="386507" y="1043668"/>
                    <a:pt x="383190" y="1046148"/>
                    <a:pt x="379872" y="1048728"/>
                  </a:cubicBezTo>
                  <a:cubicBezTo>
                    <a:pt x="410567" y="1065081"/>
                    <a:pt x="446758" y="1063741"/>
                    <a:pt x="477855" y="1078753"/>
                  </a:cubicBezTo>
                  <a:cubicBezTo>
                    <a:pt x="452857" y="1082573"/>
                    <a:pt x="428495" y="1072319"/>
                    <a:pt x="404502" y="1066991"/>
                  </a:cubicBezTo>
                  <a:cubicBezTo>
                    <a:pt x="366435" y="1056938"/>
                    <a:pt x="333092" y="1033984"/>
                    <a:pt x="294623" y="1025439"/>
                  </a:cubicBezTo>
                  <a:cubicBezTo>
                    <a:pt x="279309" y="1020479"/>
                    <a:pt x="265871" y="1011231"/>
                    <a:pt x="250959" y="1005333"/>
                  </a:cubicBezTo>
                  <a:cubicBezTo>
                    <a:pt x="298979" y="1046014"/>
                    <a:pt x="360202" y="1062970"/>
                    <a:pt x="417705" y="1085187"/>
                  </a:cubicBezTo>
                  <a:cubicBezTo>
                    <a:pt x="386675" y="1081769"/>
                    <a:pt x="354773" y="1078452"/>
                    <a:pt x="325988" y="1065550"/>
                  </a:cubicBezTo>
                  <a:cubicBezTo>
                    <a:pt x="304743" y="1056536"/>
                    <a:pt x="284101" y="1046181"/>
                    <a:pt x="263056" y="1036765"/>
                  </a:cubicBezTo>
                  <a:cubicBezTo>
                    <a:pt x="240504" y="1026645"/>
                    <a:pt x="225659" y="1004394"/>
                    <a:pt x="202135" y="996017"/>
                  </a:cubicBezTo>
                  <a:cubicBezTo>
                    <a:pt x="193825" y="991862"/>
                    <a:pt x="182766" y="991594"/>
                    <a:pt x="177774" y="982881"/>
                  </a:cubicBezTo>
                  <a:cubicBezTo>
                    <a:pt x="163498" y="960865"/>
                    <a:pt x="148084" y="938145"/>
                    <a:pt x="124794" y="924942"/>
                  </a:cubicBezTo>
                  <a:cubicBezTo>
                    <a:pt x="122180" y="915995"/>
                    <a:pt x="118628" y="907350"/>
                    <a:pt x="114004" y="899274"/>
                  </a:cubicBezTo>
                  <a:cubicBezTo>
                    <a:pt x="114808" y="906110"/>
                    <a:pt x="115881" y="912912"/>
                    <a:pt x="116819" y="919782"/>
                  </a:cubicBezTo>
                  <a:cubicBezTo>
                    <a:pt x="90514" y="890293"/>
                    <a:pt x="71915" y="855275"/>
                    <a:pt x="55764" y="819486"/>
                  </a:cubicBezTo>
                  <a:cubicBezTo>
                    <a:pt x="25002" y="766005"/>
                    <a:pt x="8414" y="705285"/>
                    <a:pt x="1444" y="644263"/>
                  </a:cubicBezTo>
                  <a:cubicBezTo>
                    <a:pt x="5264" y="587631"/>
                    <a:pt x="-8307" y="529223"/>
                    <a:pt x="9218" y="474099"/>
                  </a:cubicBezTo>
                  <a:cubicBezTo>
                    <a:pt x="23393" y="439048"/>
                    <a:pt x="17629" y="398266"/>
                    <a:pt x="40148" y="366164"/>
                  </a:cubicBezTo>
                  <a:cubicBezTo>
                    <a:pt x="36261" y="366264"/>
                    <a:pt x="32374" y="366398"/>
                    <a:pt x="28520" y="366532"/>
                  </a:cubicBezTo>
                  <a:cubicBezTo>
                    <a:pt x="37769" y="357551"/>
                    <a:pt x="48090" y="348638"/>
                    <a:pt x="51675" y="335669"/>
                  </a:cubicBezTo>
                  <a:cubicBezTo>
                    <a:pt x="57674" y="321026"/>
                    <a:pt x="52111" y="304840"/>
                    <a:pt x="55998" y="289861"/>
                  </a:cubicBezTo>
                  <a:cubicBezTo>
                    <a:pt x="63136" y="277094"/>
                    <a:pt x="80427" y="277261"/>
                    <a:pt x="88536" y="265701"/>
                  </a:cubicBezTo>
                  <a:cubicBezTo>
                    <a:pt x="99494" y="252095"/>
                    <a:pt x="111156" y="238792"/>
                    <a:pt x="118494" y="222808"/>
                  </a:cubicBezTo>
                  <a:cubicBezTo>
                    <a:pt x="114071" y="219323"/>
                    <a:pt x="109681" y="215905"/>
                    <a:pt x="105224" y="212487"/>
                  </a:cubicBezTo>
                  <a:cubicBezTo>
                    <a:pt x="119667" y="190839"/>
                    <a:pt x="144129" y="181390"/>
                    <a:pt x="161387" y="162892"/>
                  </a:cubicBezTo>
                  <a:cubicBezTo>
                    <a:pt x="171809" y="153141"/>
                    <a:pt x="183403" y="144830"/>
                    <a:pt x="194495" y="135916"/>
                  </a:cubicBezTo>
                  <a:cubicBezTo>
                    <a:pt x="195735" y="128544"/>
                    <a:pt x="196908" y="120569"/>
                    <a:pt x="202370" y="114939"/>
                  </a:cubicBezTo>
                  <a:cubicBezTo>
                    <a:pt x="215271" y="107936"/>
                    <a:pt x="229949" y="105456"/>
                    <a:pt x="243721" y="100731"/>
                  </a:cubicBezTo>
                  <a:cubicBezTo>
                    <a:pt x="242649" y="105724"/>
                    <a:pt x="241644" y="110684"/>
                    <a:pt x="240739" y="115743"/>
                  </a:cubicBezTo>
                  <a:cubicBezTo>
                    <a:pt x="252266" y="112594"/>
                    <a:pt x="253238" y="101502"/>
                    <a:pt x="251663" y="91482"/>
                  </a:cubicBezTo>
                  <a:cubicBezTo>
                    <a:pt x="258633" y="85886"/>
                    <a:pt x="265603" y="80357"/>
                    <a:pt x="272607" y="74861"/>
                  </a:cubicBezTo>
                  <a:cubicBezTo>
                    <a:pt x="267513" y="75096"/>
                    <a:pt x="262420" y="75397"/>
                    <a:pt x="257360" y="75666"/>
                  </a:cubicBezTo>
                  <a:cubicBezTo>
                    <a:pt x="263358" y="71946"/>
                    <a:pt x="269155" y="67657"/>
                    <a:pt x="275891" y="65378"/>
                  </a:cubicBezTo>
                  <a:cubicBezTo>
                    <a:pt x="289194" y="63501"/>
                    <a:pt x="301492" y="71242"/>
                    <a:pt x="314494" y="71745"/>
                  </a:cubicBezTo>
                  <a:cubicBezTo>
                    <a:pt x="334165" y="65210"/>
                    <a:pt x="351858" y="53683"/>
                    <a:pt x="370892" y="45540"/>
                  </a:cubicBezTo>
                  <a:cubicBezTo>
                    <a:pt x="358392" y="46579"/>
                    <a:pt x="345994" y="48187"/>
                    <a:pt x="333494" y="48657"/>
                  </a:cubicBezTo>
                  <a:cubicBezTo>
                    <a:pt x="348842" y="38738"/>
                    <a:pt x="367339" y="40246"/>
                    <a:pt x="384664" y="37531"/>
                  </a:cubicBezTo>
                  <a:cubicBezTo>
                    <a:pt x="411170" y="31566"/>
                    <a:pt x="437878" y="26372"/>
                    <a:pt x="464719" y="22050"/>
                  </a:cubicBezTo>
                  <a:cubicBezTo>
                    <a:pt x="459927" y="20006"/>
                    <a:pt x="450411" y="15917"/>
                    <a:pt x="445619" y="13873"/>
                  </a:cubicBezTo>
                  <a:cubicBezTo>
                    <a:pt x="455705" y="12332"/>
                    <a:pt x="465792" y="10891"/>
                    <a:pt x="475945" y="9617"/>
                  </a:cubicBezTo>
                  <a:cubicBezTo>
                    <a:pt x="474102" y="14677"/>
                    <a:pt x="472427" y="19838"/>
                    <a:pt x="470684" y="24965"/>
                  </a:cubicBezTo>
                  <a:cubicBezTo>
                    <a:pt x="480201" y="23390"/>
                    <a:pt x="490086" y="22418"/>
                    <a:pt x="499670" y="20676"/>
                  </a:cubicBezTo>
                  <a:cubicBezTo>
                    <a:pt x="498933" y="13773"/>
                    <a:pt x="498095" y="6870"/>
                    <a:pt x="497392" y="0"/>
                  </a:cubicBezTo>
                  <a:moveTo>
                    <a:pt x="270362" y="81597"/>
                  </a:moveTo>
                  <a:cubicBezTo>
                    <a:pt x="270429" y="84077"/>
                    <a:pt x="270563" y="89002"/>
                    <a:pt x="270630" y="91449"/>
                  </a:cubicBezTo>
                  <a:cubicBezTo>
                    <a:pt x="279543" y="88734"/>
                    <a:pt x="288356" y="85618"/>
                    <a:pt x="296969" y="82032"/>
                  </a:cubicBezTo>
                  <a:cubicBezTo>
                    <a:pt x="288088" y="81865"/>
                    <a:pt x="279208" y="81597"/>
                    <a:pt x="270362" y="81597"/>
                  </a:cubicBezTo>
                  <a:moveTo>
                    <a:pt x="210312" y="114571"/>
                  </a:moveTo>
                  <a:cubicBezTo>
                    <a:pt x="210814" y="115643"/>
                    <a:pt x="211753" y="117821"/>
                    <a:pt x="212222" y="118893"/>
                  </a:cubicBezTo>
                  <a:cubicBezTo>
                    <a:pt x="220934" y="120938"/>
                    <a:pt x="215070" y="107232"/>
                    <a:pt x="210312" y="114571"/>
                  </a:cubicBezTo>
                  <a:moveTo>
                    <a:pt x="226396" y="115241"/>
                  </a:moveTo>
                  <a:cubicBezTo>
                    <a:pt x="222811" y="119597"/>
                    <a:pt x="230418" y="124858"/>
                    <a:pt x="233601" y="120468"/>
                  </a:cubicBezTo>
                  <a:cubicBezTo>
                    <a:pt x="237019" y="116079"/>
                    <a:pt x="229513" y="110784"/>
                    <a:pt x="226396" y="115241"/>
                  </a:cubicBezTo>
                  <a:moveTo>
                    <a:pt x="530667" y="134107"/>
                  </a:moveTo>
                  <a:cubicBezTo>
                    <a:pt x="529963" y="135045"/>
                    <a:pt x="528623" y="136955"/>
                    <a:pt x="527919" y="137894"/>
                  </a:cubicBezTo>
                  <a:cubicBezTo>
                    <a:pt x="530768" y="148416"/>
                    <a:pt x="541893" y="132297"/>
                    <a:pt x="530667" y="134107"/>
                  </a:cubicBezTo>
                  <a:moveTo>
                    <a:pt x="470416" y="142317"/>
                  </a:moveTo>
                  <a:cubicBezTo>
                    <a:pt x="467568" y="155654"/>
                    <a:pt x="483787" y="139569"/>
                    <a:pt x="470416" y="142317"/>
                  </a:cubicBezTo>
                  <a:moveTo>
                    <a:pt x="238091" y="195397"/>
                  </a:moveTo>
                  <a:cubicBezTo>
                    <a:pt x="250926" y="192146"/>
                    <a:pt x="258164" y="180987"/>
                    <a:pt x="262721" y="169426"/>
                  </a:cubicBezTo>
                  <a:cubicBezTo>
                    <a:pt x="251965" y="175257"/>
                    <a:pt x="241945" y="183300"/>
                    <a:pt x="238091" y="195397"/>
                  </a:cubicBezTo>
                  <a:moveTo>
                    <a:pt x="202370" y="188427"/>
                  </a:moveTo>
                  <a:cubicBezTo>
                    <a:pt x="199320" y="201831"/>
                    <a:pt x="215774" y="185344"/>
                    <a:pt x="202370" y="188427"/>
                  </a:cubicBezTo>
                  <a:moveTo>
                    <a:pt x="121946" y="198480"/>
                  </a:moveTo>
                  <a:cubicBezTo>
                    <a:pt x="118896" y="211884"/>
                    <a:pt x="135350" y="195397"/>
                    <a:pt x="121946" y="198480"/>
                  </a:cubicBezTo>
                  <a:moveTo>
                    <a:pt x="135350" y="198480"/>
                  </a:moveTo>
                  <a:cubicBezTo>
                    <a:pt x="132300" y="211884"/>
                    <a:pt x="148754" y="195397"/>
                    <a:pt x="135350" y="198480"/>
                  </a:cubicBezTo>
                  <a:moveTo>
                    <a:pt x="191244" y="197776"/>
                  </a:moveTo>
                  <a:cubicBezTo>
                    <a:pt x="187458" y="206790"/>
                    <a:pt x="183872" y="215871"/>
                    <a:pt x="180722" y="225154"/>
                  </a:cubicBezTo>
                  <a:cubicBezTo>
                    <a:pt x="186754" y="217279"/>
                    <a:pt x="192685" y="209337"/>
                    <a:pt x="198751" y="201495"/>
                  </a:cubicBezTo>
                  <a:cubicBezTo>
                    <a:pt x="196874" y="200557"/>
                    <a:pt x="193121" y="198681"/>
                    <a:pt x="191244" y="197776"/>
                  </a:cubicBezTo>
                  <a:moveTo>
                    <a:pt x="214534" y="210744"/>
                  </a:moveTo>
                  <a:cubicBezTo>
                    <a:pt x="206726" y="217882"/>
                    <a:pt x="208703" y="229309"/>
                    <a:pt x="209440" y="238691"/>
                  </a:cubicBezTo>
                  <a:cubicBezTo>
                    <a:pt x="199421" y="238323"/>
                    <a:pt x="186486" y="236547"/>
                    <a:pt x="180186" y="246399"/>
                  </a:cubicBezTo>
                  <a:cubicBezTo>
                    <a:pt x="169228" y="263288"/>
                    <a:pt x="158974" y="280747"/>
                    <a:pt x="146844" y="296932"/>
                  </a:cubicBezTo>
                  <a:cubicBezTo>
                    <a:pt x="139807" y="306114"/>
                    <a:pt x="137327" y="317909"/>
                    <a:pt x="137830" y="329303"/>
                  </a:cubicBezTo>
                  <a:cubicBezTo>
                    <a:pt x="138466" y="343946"/>
                    <a:pt x="136087" y="358925"/>
                    <a:pt x="140376" y="373234"/>
                  </a:cubicBezTo>
                  <a:cubicBezTo>
                    <a:pt x="144264" y="355139"/>
                    <a:pt x="159108" y="343042"/>
                    <a:pt x="171038" y="330107"/>
                  </a:cubicBezTo>
                  <a:cubicBezTo>
                    <a:pt x="164537" y="331012"/>
                    <a:pt x="158036" y="331983"/>
                    <a:pt x="151535" y="332955"/>
                  </a:cubicBezTo>
                  <a:cubicBezTo>
                    <a:pt x="156327" y="323137"/>
                    <a:pt x="166581" y="319115"/>
                    <a:pt x="174121" y="312246"/>
                  </a:cubicBezTo>
                  <a:cubicBezTo>
                    <a:pt x="185950" y="289694"/>
                    <a:pt x="204079" y="271196"/>
                    <a:pt x="214735" y="247873"/>
                  </a:cubicBezTo>
                  <a:cubicBezTo>
                    <a:pt x="214567" y="253134"/>
                    <a:pt x="214400" y="258429"/>
                    <a:pt x="214266" y="263757"/>
                  </a:cubicBezTo>
                  <a:cubicBezTo>
                    <a:pt x="229345" y="245293"/>
                    <a:pt x="235712" y="221769"/>
                    <a:pt x="245464" y="200423"/>
                  </a:cubicBezTo>
                  <a:cubicBezTo>
                    <a:pt x="235076" y="203607"/>
                    <a:pt x="223649" y="204645"/>
                    <a:pt x="214534" y="210744"/>
                  </a:cubicBezTo>
                  <a:moveTo>
                    <a:pt x="155389" y="245226"/>
                  </a:moveTo>
                  <a:cubicBezTo>
                    <a:pt x="150966" y="247505"/>
                    <a:pt x="150932" y="249750"/>
                    <a:pt x="155288" y="252029"/>
                  </a:cubicBezTo>
                  <a:cubicBezTo>
                    <a:pt x="159712" y="249716"/>
                    <a:pt x="159745" y="247438"/>
                    <a:pt x="155389" y="245226"/>
                  </a:cubicBezTo>
                  <a:moveTo>
                    <a:pt x="62432" y="295625"/>
                  </a:moveTo>
                  <a:cubicBezTo>
                    <a:pt x="60991" y="300283"/>
                    <a:pt x="62600" y="301891"/>
                    <a:pt x="67291" y="300484"/>
                  </a:cubicBezTo>
                  <a:cubicBezTo>
                    <a:pt x="68766" y="295759"/>
                    <a:pt x="67124" y="294117"/>
                    <a:pt x="62432" y="295625"/>
                  </a:cubicBezTo>
                  <a:moveTo>
                    <a:pt x="108408" y="333759"/>
                  </a:moveTo>
                  <a:cubicBezTo>
                    <a:pt x="100701" y="345253"/>
                    <a:pt x="121577" y="336373"/>
                    <a:pt x="108408" y="333759"/>
                  </a:cubicBezTo>
                  <a:moveTo>
                    <a:pt x="138433" y="379936"/>
                  </a:moveTo>
                  <a:cubicBezTo>
                    <a:pt x="133674" y="379668"/>
                    <a:pt x="132770" y="387844"/>
                    <a:pt x="137897" y="387911"/>
                  </a:cubicBezTo>
                  <a:cubicBezTo>
                    <a:pt x="142622" y="388113"/>
                    <a:pt x="143526" y="379936"/>
                    <a:pt x="138433" y="379936"/>
                  </a:cubicBezTo>
                  <a:moveTo>
                    <a:pt x="165174" y="402689"/>
                  </a:moveTo>
                  <a:cubicBezTo>
                    <a:pt x="167788" y="402522"/>
                    <a:pt x="172982" y="402153"/>
                    <a:pt x="175595" y="401986"/>
                  </a:cubicBezTo>
                  <a:cubicBezTo>
                    <a:pt x="174054" y="396188"/>
                    <a:pt x="172479" y="390425"/>
                    <a:pt x="170870" y="384694"/>
                  </a:cubicBezTo>
                  <a:cubicBezTo>
                    <a:pt x="168960" y="390659"/>
                    <a:pt x="167084" y="396658"/>
                    <a:pt x="165174" y="402689"/>
                  </a:cubicBezTo>
                  <a:moveTo>
                    <a:pt x="116350" y="437339"/>
                  </a:moveTo>
                  <a:cubicBezTo>
                    <a:pt x="119768" y="429095"/>
                    <a:pt x="122951" y="420751"/>
                    <a:pt x="125833" y="412307"/>
                  </a:cubicBezTo>
                  <a:cubicBezTo>
                    <a:pt x="121946" y="416764"/>
                    <a:pt x="118092" y="421321"/>
                    <a:pt x="114239" y="425845"/>
                  </a:cubicBezTo>
                  <a:cubicBezTo>
                    <a:pt x="117321" y="415054"/>
                    <a:pt x="120605" y="404331"/>
                    <a:pt x="123219" y="393441"/>
                  </a:cubicBezTo>
                  <a:cubicBezTo>
                    <a:pt x="112496" y="405705"/>
                    <a:pt x="104420" y="422929"/>
                    <a:pt x="116350" y="437339"/>
                  </a:cubicBezTo>
                  <a:moveTo>
                    <a:pt x="103348" y="427219"/>
                  </a:moveTo>
                  <a:cubicBezTo>
                    <a:pt x="99963" y="436635"/>
                    <a:pt x="96914" y="446185"/>
                    <a:pt x="94032" y="455769"/>
                  </a:cubicBezTo>
                  <a:cubicBezTo>
                    <a:pt x="99293" y="458718"/>
                    <a:pt x="104621" y="461499"/>
                    <a:pt x="110016" y="464314"/>
                  </a:cubicBezTo>
                  <a:cubicBezTo>
                    <a:pt x="109179" y="451748"/>
                    <a:pt x="106230" y="439416"/>
                    <a:pt x="103348" y="427219"/>
                  </a:cubicBezTo>
                  <a:moveTo>
                    <a:pt x="152540" y="437640"/>
                  </a:moveTo>
                  <a:cubicBezTo>
                    <a:pt x="149625" y="441729"/>
                    <a:pt x="156696" y="446051"/>
                    <a:pt x="159377" y="442064"/>
                  </a:cubicBezTo>
                  <a:cubicBezTo>
                    <a:pt x="162091" y="438009"/>
                    <a:pt x="155154" y="433753"/>
                    <a:pt x="152540" y="437640"/>
                  </a:cubicBezTo>
                  <a:moveTo>
                    <a:pt x="95406" y="465688"/>
                  </a:moveTo>
                  <a:cubicBezTo>
                    <a:pt x="91653" y="476713"/>
                    <a:pt x="87933" y="487805"/>
                    <a:pt x="85889" y="499299"/>
                  </a:cubicBezTo>
                  <a:cubicBezTo>
                    <a:pt x="90413" y="499265"/>
                    <a:pt x="94970" y="499232"/>
                    <a:pt x="99494" y="499198"/>
                  </a:cubicBezTo>
                  <a:cubicBezTo>
                    <a:pt x="100634" y="490553"/>
                    <a:pt x="102309" y="482008"/>
                    <a:pt x="104085" y="473496"/>
                  </a:cubicBezTo>
                  <a:cubicBezTo>
                    <a:pt x="101203" y="470849"/>
                    <a:pt x="98288" y="468268"/>
                    <a:pt x="95406" y="465688"/>
                  </a:cubicBezTo>
                  <a:moveTo>
                    <a:pt x="38171" y="479963"/>
                  </a:moveTo>
                  <a:cubicBezTo>
                    <a:pt x="35122" y="493367"/>
                    <a:pt x="51575" y="476880"/>
                    <a:pt x="38171" y="479963"/>
                  </a:cubicBezTo>
                  <a:moveTo>
                    <a:pt x="37903" y="500572"/>
                  </a:moveTo>
                  <a:cubicBezTo>
                    <a:pt x="33144" y="500304"/>
                    <a:pt x="32240" y="508480"/>
                    <a:pt x="37367" y="508547"/>
                  </a:cubicBezTo>
                  <a:cubicBezTo>
                    <a:pt x="42092" y="508748"/>
                    <a:pt x="42996" y="500572"/>
                    <a:pt x="37903" y="500572"/>
                  </a:cubicBezTo>
                  <a:moveTo>
                    <a:pt x="85152" y="511630"/>
                  </a:moveTo>
                  <a:cubicBezTo>
                    <a:pt x="79422" y="513138"/>
                    <a:pt x="80259" y="523962"/>
                    <a:pt x="86894" y="522286"/>
                  </a:cubicBezTo>
                  <a:cubicBezTo>
                    <a:pt x="92792" y="520913"/>
                    <a:pt x="91351" y="510323"/>
                    <a:pt x="85152" y="511630"/>
                  </a:cubicBezTo>
                  <a:moveTo>
                    <a:pt x="132803" y="530195"/>
                  </a:moveTo>
                  <a:cubicBezTo>
                    <a:pt x="131362" y="534853"/>
                    <a:pt x="132971" y="536461"/>
                    <a:pt x="137662" y="535054"/>
                  </a:cubicBezTo>
                  <a:cubicBezTo>
                    <a:pt x="139103" y="530329"/>
                    <a:pt x="137495" y="528687"/>
                    <a:pt x="132803" y="530195"/>
                  </a:cubicBezTo>
                  <a:moveTo>
                    <a:pt x="142420" y="534853"/>
                  </a:moveTo>
                  <a:cubicBezTo>
                    <a:pt x="138600" y="537735"/>
                    <a:pt x="143493" y="544336"/>
                    <a:pt x="147313" y="541287"/>
                  </a:cubicBezTo>
                  <a:cubicBezTo>
                    <a:pt x="151133" y="538304"/>
                    <a:pt x="146241" y="531736"/>
                    <a:pt x="142420" y="534853"/>
                  </a:cubicBezTo>
                  <a:moveTo>
                    <a:pt x="81767" y="533814"/>
                  </a:moveTo>
                  <a:cubicBezTo>
                    <a:pt x="78182" y="550703"/>
                    <a:pt x="79254" y="567961"/>
                    <a:pt x="83208" y="584649"/>
                  </a:cubicBezTo>
                  <a:cubicBezTo>
                    <a:pt x="84649" y="573054"/>
                    <a:pt x="85554" y="561728"/>
                    <a:pt x="85889" y="550167"/>
                  </a:cubicBezTo>
                  <a:cubicBezTo>
                    <a:pt x="89642" y="551742"/>
                    <a:pt x="93429" y="553317"/>
                    <a:pt x="97182" y="554959"/>
                  </a:cubicBezTo>
                  <a:cubicBezTo>
                    <a:pt x="92558" y="547553"/>
                    <a:pt x="87330" y="540516"/>
                    <a:pt x="81767" y="533814"/>
                  </a:cubicBezTo>
                  <a:moveTo>
                    <a:pt x="28151" y="561460"/>
                  </a:moveTo>
                  <a:cubicBezTo>
                    <a:pt x="22354" y="561661"/>
                    <a:pt x="22354" y="571412"/>
                    <a:pt x="28151" y="571647"/>
                  </a:cubicBezTo>
                  <a:cubicBezTo>
                    <a:pt x="33882" y="571580"/>
                    <a:pt x="33882" y="561460"/>
                    <a:pt x="28151" y="561460"/>
                  </a:cubicBezTo>
                  <a:moveTo>
                    <a:pt x="77076" y="604688"/>
                  </a:moveTo>
                  <a:cubicBezTo>
                    <a:pt x="79422" y="611322"/>
                    <a:pt x="83007" y="617488"/>
                    <a:pt x="87866" y="622682"/>
                  </a:cubicBezTo>
                  <a:cubicBezTo>
                    <a:pt x="84850" y="616315"/>
                    <a:pt x="81265" y="610284"/>
                    <a:pt x="77076" y="604688"/>
                  </a:cubicBezTo>
                  <a:moveTo>
                    <a:pt x="76607" y="633607"/>
                  </a:moveTo>
                  <a:cubicBezTo>
                    <a:pt x="81265" y="640912"/>
                    <a:pt x="85822" y="648351"/>
                    <a:pt x="90949" y="655388"/>
                  </a:cubicBezTo>
                  <a:cubicBezTo>
                    <a:pt x="90178" y="648150"/>
                    <a:pt x="89274" y="640979"/>
                    <a:pt x="88235" y="633808"/>
                  </a:cubicBezTo>
                  <a:cubicBezTo>
                    <a:pt x="85319" y="633774"/>
                    <a:pt x="79522" y="633674"/>
                    <a:pt x="76607" y="633607"/>
                  </a:cubicBezTo>
                  <a:moveTo>
                    <a:pt x="90011" y="693858"/>
                  </a:moveTo>
                  <a:cubicBezTo>
                    <a:pt x="93529" y="694662"/>
                    <a:pt x="97081" y="695499"/>
                    <a:pt x="100634" y="696371"/>
                  </a:cubicBezTo>
                  <a:cubicBezTo>
                    <a:pt x="98254" y="685815"/>
                    <a:pt x="95439" y="675360"/>
                    <a:pt x="92290" y="665073"/>
                  </a:cubicBezTo>
                  <a:cubicBezTo>
                    <a:pt x="91284" y="674589"/>
                    <a:pt x="90614" y="684207"/>
                    <a:pt x="90011" y="693858"/>
                  </a:cubicBezTo>
                  <a:moveTo>
                    <a:pt x="101806" y="722040"/>
                  </a:moveTo>
                  <a:cubicBezTo>
                    <a:pt x="98958" y="735376"/>
                    <a:pt x="115177" y="719292"/>
                    <a:pt x="101806" y="722040"/>
                  </a:cubicBezTo>
                  <a:moveTo>
                    <a:pt x="80360" y="721671"/>
                  </a:moveTo>
                  <a:cubicBezTo>
                    <a:pt x="85319" y="738928"/>
                    <a:pt x="95842" y="753773"/>
                    <a:pt x="101706" y="770696"/>
                  </a:cubicBezTo>
                  <a:cubicBezTo>
                    <a:pt x="115948" y="810003"/>
                    <a:pt x="142085" y="843446"/>
                    <a:pt x="169061" y="874878"/>
                  </a:cubicBezTo>
                  <a:cubicBezTo>
                    <a:pt x="148452" y="839458"/>
                    <a:pt x="123990" y="806116"/>
                    <a:pt x="106598" y="768920"/>
                  </a:cubicBezTo>
                  <a:cubicBezTo>
                    <a:pt x="98723" y="752768"/>
                    <a:pt x="97350" y="731590"/>
                    <a:pt x="80360" y="721671"/>
                  </a:cubicBezTo>
                  <a:moveTo>
                    <a:pt x="113736" y="739130"/>
                  </a:moveTo>
                  <a:cubicBezTo>
                    <a:pt x="110687" y="743184"/>
                    <a:pt x="114172" y="752902"/>
                    <a:pt x="119868" y="751729"/>
                  </a:cubicBezTo>
                  <a:cubicBezTo>
                    <a:pt x="122918" y="747641"/>
                    <a:pt x="119399" y="737823"/>
                    <a:pt x="113736" y="739130"/>
                  </a:cubicBezTo>
                  <a:moveTo>
                    <a:pt x="119332" y="756320"/>
                  </a:moveTo>
                  <a:cubicBezTo>
                    <a:pt x="117523" y="761246"/>
                    <a:pt x="115747" y="766273"/>
                    <a:pt x="114138" y="771333"/>
                  </a:cubicBezTo>
                  <a:cubicBezTo>
                    <a:pt x="121343" y="773879"/>
                    <a:pt x="128581" y="776292"/>
                    <a:pt x="135920" y="778504"/>
                  </a:cubicBezTo>
                  <a:cubicBezTo>
                    <a:pt x="130658" y="770863"/>
                    <a:pt x="125062" y="763525"/>
                    <a:pt x="119332" y="756320"/>
                  </a:cubicBezTo>
                  <a:moveTo>
                    <a:pt x="140410" y="771467"/>
                  </a:moveTo>
                  <a:cubicBezTo>
                    <a:pt x="137662" y="775454"/>
                    <a:pt x="144599" y="779710"/>
                    <a:pt x="147246" y="775890"/>
                  </a:cubicBezTo>
                  <a:cubicBezTo>
                    <a:pt x="150128" y="771701"/>
                    <a:pt x="143091" y="767412"/>
                    <a:pt x="140410" y="771467"/>
                  </a:cubicBezTo>
                  <a:moveTo>
                    <a:pt x="123286" y="788188"/>
                  </a:moveTo>
                  <a:cubicBezTo>
                    <a:pt x="140477" y="808060"/>
                    <a:pt x="154350" y="830377"/>
                    <a:pt x="166983" y="853432"/>
                  </a:cubicBezTo>
                  <a:cubicBezTo>
                    <a:pt x="181393" y="871460"/>
                    <a:pt x="198918" y="886875"/>
                    <a:pt x="216846" y="901351"/>
                  </a:cubicBezTo>
                  <a:cubicBezTo>
                    <a:pt x="201767" y="878297"/>
                    <a:pt x="177975" y="861877"/>
                    <a:pt x="164939" y="837481"/>
                  </a:cubicBezTo>
                  <a:cubicBezTo>
                    <a:pt x="157064" y="816571"/>
                    <a:pt x="143761" y="797973"/>
                    <a:pt x="123286" y="788188"/>
                  </a:cubicBezTo>
                  <a:moveTo>
                    <a:pt x="150429" y="788858"/>
                  </a:moveTo>
                  <a:cubicBezTo>
                    <a:pt x="146978" y="792645"/>
                    <a:pt x="153311" y="798945"/>
                    <a:pt x="157131" y="795560"/>
                  </a:cubicBezTo>
                  <a:cubicBezTo>
                    <a:pt x="160717" y="791673"/>
                    <a:pt x="154283" y="785239"/>
                    <a:pt x="150429" y="788858"/>
                  </a:cubicBezTo>
                  <a:moveTo>
                    <a:pt x="166983" y="822569"/>
                  </a:moveTo>
                  <a:cubicBezTo>
                    <a:pt x="163264" y="826021"/>
                    <a:pt x="168826" y="833159"/>
                    <a:pt x="173015" y="829941"/>
                  </a:cubicBezTo>
                  <a:cubicBezTo>
                    <a:pt x="176701" y="826423"/>
                    <a:pt x="171172" y="819285"/>
                    <a:pt x="166983" y="822569"/>
                  </a:cubicBezTo>
                  <a:moveTo>
                    <a:pt x="177539" y="833561"/>
                  </a:moveTo>
                  <a:cubicBezTo>
                    <a:pt x="181962" y="838051"/>
                    <a:pt x="186453" y="842474"/>
                    <a:pt x="191043" y="846864"/>
                  </a:cubicBezTo>
                  <a:cubicBezTo>
                    <a:pt x="190909" y="841871"/>
                    <a:pt x="190742" y="836912"/>
                    <a:pt x="190541" y="831986"/>
                  </a:cubicBezTo>
                  <a:cubicBezTo>
                    <a:pt x="186185" y="832455"/>
                    <a:pt x="181862" y="832957"/>
                    <a:pt x="177539" y="833561"/>
                  </a:cubicBezTo>
                  <a:moveTo>
                    <a:pt x="136154" y="855242"/>
                  </a:moveTo>
                  <a:cubicBezTo>
                    <a:pt x="134713" y="859899"/>
                    <a:pt x="136322" y="861508"/>
                    <a:pt x="141013" y="860100"/>
                  </a:cubicBezTo>
                  <a:cubicBezTo>
                    <a:pt x="142454" y="855342"/>
                    <a:pt x="140846" y="853734"/>
                    <a:pt x="136154" y="855242"/>
                  </a:cubicBezTo>
                  <a:moveTo>
                    <a:pt x="141315" y="863385"/>
                  </a:moveTo>
                  <a:cubicBezTo>
                    <a:pt x="148787" y="879302"/>
                    <a:pt x="162158" y="890997"/>
                    <a:pt x="174724" y="902926"/>
                  </a:cubicBezTo>
                  <a:cubicBezTo>
                    <a:pt x="166011" y="887914"/>
                    <a:pt x="154015" y="875080"/>
                    <a:pt x="141315" y="863385"/>
                  </a:cubicBezTo>
                  <a:moveTo>
                    <a:pt x="172713" y="879603"/>
                  </a:moveTo>
                  <a:cubicBezTo>
                    <a:pt x="178310" y="885702"/>
                    <a:pt x="184006" y="891801"/>
                    <a:pt x="189770" y="897866"/>
                  </a:cubicBezTo>
                  <a:cubicBezTo>
                    <a:pt x="184476" y="891399"/>
                    <a:pt x="178779" y="885300"/>
                    <a:pt x="172713" y="879603"/>
                  </a:cubicBezTo>
                  <a:moveTo>
                    <a:pt x="144364" y="890259"/>
                  </a:moveTo>
                  <a:cubicBezTo>
                    <a:pt x="150831" y="902256"/>
                    <a:pt x="161086" y="911438"/>
                    <a:pt x="171842" y="919648"/>
                  </a:cubicBezTo>
                  <a:cubicBezTo>
                    <a:pt x="163498" y="909126"/>
                    <a:pt x="154216" y="899307"/>
                    <a:pt x="144364" y="890259"/>
                  </a:cubicBezTo>
                  <a:moveTo>
                    <a:pt x="222844" y="906813"/>
                  </a:moveTo>
                  <a:cubicBezTo>
                    <a:pt x="218991" y="909695"/>
                    <a:pt x="223917" y="916297"/>
                    <a:pt x="227737" y="913247"/>
                  </a:cubicBezTo>
                  <a:cubicBezTo>
                    <a:pt x="231557" y="910265"/>
                    <a:pt x="226665" y="903697"/>
                    <a:pt x="222844" y="906813"/>
                  </a:cubicBezTo>
                  <a:moveTo>
                    <a:pt x="262889" y="912745"/>
                  </a:moveTo>
                  <a:cubicBezTo>
                    <a:pt x="255885" y="916230"/>
                    <a:pt x="265670" y="924875"/>
                    <a:pt x="269758" y="919480"/>
                  </a:cubicBezTo>
                  <a:cubicBezTo>
                    <a:pt x="272841" y="915425"/>
                    <a:pt x="266675" y="910801"/>
                    <a:pt x="262889" y="912745"/>
                  </a:cubicBezTo>
                  <a:moveTo>
                    <a:pt x="204816" y="916062"/>
                  </a:moveTo>
                  <a:cubicBezTo>
                    <a:pt x="202738" y="921792"/>
                    <a:pt x="215137" y="925378"/>
                    <a:pt x="215975" y="919112"/>
                  </a:cubicBezTo>
                  <a:cubicBezTo>
                    <a:pt x="214701" y="914789"/>
                    <a:pt x="207999" y="912678"/>
                    <a:pt x="204816" y="916062"/>
                  </a:cubicBezTo>
                  <a:moveTo>
                    <a:pt x="202973" y="930672"/>
                  </a:moveTo>
                  <a:cubicBezTo>
                    <a:pt x="199387" y="934493"/>
                    <a:pt x="205821" y="940926"/>
                    <a:pt x="209675" y="937374"/>
                  </a:cubicBezTo>
                  <a:cubicBezTo>
                    <a:pt x="213093" y="933521"/>
                    <a:pt x="206760" y="927221"/>
                    <a:pt x="202973" y="930672"/>
                  </a:cubicBezTo>
                  <a:moveTo>
                    <a:pt x="222911" y="950343"/>
                  </a:moveTo>
                  <a:cubicBezTo>
                    <a:pt x="219996" y="954431"/>
                    <a:pt x="227067" y="958754"/>
                    <a:pt x="229747" y="954766"/>
                  </a:cubicBezTo>
                  <a:cubicBezTo>
                    <a:pt x="232462" y="950712"/>
                    <a:pt x="225525" y="946456"/>
                    <a:pt x="222911" y="950343"/>
                  </a:cubicBezTo>
                  <a:moveTo>
                    <a:pt x="209910" y="957782"/>
                  </a:moveTo>
                  <a:cubicBezTo>
                    <a:pt x="207128" y="962675"/>
                    <a:pt x="214500" y="970047"/>
                    <a:pt x="219426" y="967299"/>
                  </a:cubicBezTo>
                  <a:cubicBezTo>
                    <a:pt x="221806" y="962474"/>
                    <a:pt x="214701" y="955369"/>
                    <a:pt x="209910" y="957782"/>
                  </a:cubicBezTo>
                  <a:moveTo>
                    <a:pt x="203308" y="968371"/>
                  </a:moveTo>
                  <a:cubicBezTo>
                    <a:pt x="209038" y="977586"/>
                    <a:pt x="217349" y="984691"/>
                    <a:pt x="227167" y="989282"/>
                  </a:cubicBezTo>
                  <a:cubicBezTo>
                    <a:pt x="220633" y="980837"/>
                    <a:pt x="212322" y="974001"/>
                    <a:pt x="203308" y="968371"/>
                  </a:cubicBezTo>
                  <a:moveTo>
                    <a:pt x="231289" y="975207"/>
                  </a:moveTo>
                  <a:cubicBezTo>
                    <a:pt x="241845" y="985796"/>
                    <a:pt x="252869" y="996352"/>
                    <a:pt x="266307" y="1003255"/>
                  </a:cubicBezTo>
                  <a:cubicBezTo>
                    <a:pt x="256455" y="991795"/>
                    <a:pt x="243755" y="983417"/>
                    <a:pt x="231289" y="975207"/>
                  </a:cubicBezTo>
                  <a:moveTo>
                    <a:pt x="271233" y="1003590"/>
                  </a:moveTo>
                  <a:cubicBezTo>
                    <a:pt x="268317" y="1008114"/>
                    <a:pt x="275824" y="1014246"/>
                    <a:pt x="279878" y="1010828"/>
                  </a:cubicBezTo>
                  <a:cubicBezTo>
                    <a:pt x="282760" y="1006238"/>
                    <a:pt x="275254" y="1000105"/>
                    <a:pt x="271233" y="1003590"/>
                  </a:cubicBezTo>
                  <a:moveTo>
                    <a:pt x="466529" y="1012973"/>
                  </a:moveTo>
                  <a:cubicBezTo>
                    <a:pt x="465390" y="1018971"/>
                    <a:pt x="477755" y="1018971"/>
                    <a:pt x="476649" y="1012973"/>
                  </a:cubicBezTo>
                  <a:cubicBezTo>
                    <a:pt x="474672" y="1009388"/>
                    <a:pt x="468473" y="1009388"/>
                    <a:pt x="466529" y="1012973"/>
                  </a:cubicBezTo>
                  <a:moveTo>
                    <a:pt x="329942" y="1026578"/>
                  </a:moveTo>
                  <a:cubicBezTo>
                    <a:pt x="339828" y="1030633"/>
                    <a:pt x="350115" y="1033749"/>
                    <a:pt x="360671" y="1035592"/>
                  </a:cubicBezTo>
                  <a:cubicBezTo>
                    <a:pt x="351121" y="1030532"/>
                    <a:pt x="341269" y="1021384"/>
                    <a:pt x="329942" y="102657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任意形状 154"/>
            <p:cNvSpPr/>
            <p:nvPr/>
          </p:nvSpPr>
          <p:spPr>
            <a:xfrm>
              <a:off x="6712083" y="3947898"/>
              <a:ext cx="10169" cy="8869"/>
            </a:xfrm>
            <a:custGeom>
              <a:avLst/>
              <a:gdLst>
                <a:gd name="connsiteX0" fmla="*/ 668 w 10169"/>
                <a:gd name="connsiteY0" fmla="*/ 1901 h 8869"/>
                <a:gd name="connsiteX1" fmla="*/ 9514 w 10169"/>
                <a:gd name="connsiteY1" fmla="*/ 6995 h 8869"/>
                <a:gd name="connsiteX2" fmla="*/ 668 w 10169"/>
                <a:gd name="connsiteY2" fmla="*/ 1901 h 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9" h="8869">
                  <a:moveTo>
                    <a:pt x="668" y="1901"/>
                  </a:moveTo>
                  <a:cubicBezTo>
                    <a:pt x="3784" y="-2690"/>
                    <a:pt x="12631" y="1834"/>
                    <a:pt x="9514" y="6995"/>
                  </a:cubicBezTo>
                  <a:cubicBezTo>
                    <a:pt x="6364" y="11552"/>
                    <a:pt x="-2482" y="6995"/>
                    <a:pt x="668" y="190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6" name="任意形状 155"/>
            <p:cNvSpPr/>
            <p:nvPr/>
          </p:nvSpPr>
          <p:spPr>
            <a:xfrm>
              <a:off x="6762513" y="3953918"/>
              <a:ext cx="6365" cy="6713"/>
            </a:xfrm>
            <a:custGeom>
              <a:avLst/>
              <a:gdLst>
                <a:gd name="connsiteX0" fmla="*/ 0 w 6365"/>
                <a:gd name="connsiteY0" fmla="*/ 2181 h 6713"/>
                <a:gd name="connsiteX1" fmla="*/ 1910 w 6365"/>
                <a:gd name="connsiteY1" fmla="*/ 6504 h 6713"/>
                <a:gd name="connsiteX2" fmla="*/ 0 w 6365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3">
                  <a:moveTo>
                    <a:pt x="0" y="2181"/>
                  </a:moveTo>
                  <a:cubicBezTo>
                    <a:pt x="4725" y="-5158"/>
                    <a:pt x="10589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任意形状 156"/>
            <p:cNvSpPr/>
            <p:nvPr/>
          </p:nvSpPr>
          <p:spPr>
            <a:xfrm>
              <a:off x="6781659" y="3959008"/>
              <a:ext cx="5893" cy="5893"/>
            </a:xfrm>
            <a:custGeom>
              <a:avLst/>
              <a:gdLst>
                <a:gd name="connsiteX0" fmla="*/ 524 w 5893"/>
                <a:gd name="connsiteY0" fmla="*/ 542 h 5893"/>
                <a:gd name="connsiteX1" fmla="*/ 5383 w 5893"/>
                <a:gd name="connsiteY1" fmla="*/ 5401 h 5893"/>
                <a:gd name="connsiteX2" fmla="*/ 524 w 5893"/>
                <a:gd name="connsiteY2" fmla="*/ 54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3" h="5893">
                  <a:moveTo>
                    <a:pt x="524" y="542"/>
                  </a:moveTo>
                  <a:cubicBezTo>
                    <a:pt x="5215" y="-966"/>
                    <a:pt x="6824" y="676"/>
                    <a:pt x="5383" y="5401"/>
                  </a:cubicBezTo>
                  <a:cubicBezTo>
                    <a:pt x="692" y="6809"/>
                    <a:pt x="-950" y="5200"/>
                    <a:pt x="524" y="54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任意形状 157"/>
            <p:cNvSpPr/>
            <p:nvPr/>
          </p:nvSpPr>
          <p:spPr>
            <a:xfrm>
              <a:off x="6512913" y="3975946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9" name="任意形状 158"/>
            <p:cNvSpPr/>
            <p:nvPr/>
          </p:nvSpPr>
          <p:spPr>
            <a:xfrm>
              <a:off x="6381208" y="4029037"/>
              <a:ext cx="8985" cy="8047"/>
            </a:xfrm>
            <a:custGeom>
              <a:avLst/>
              <a:gdLst>
                <a:gd name="connsiteX0" fmla="*/ 4720 w 8985"/>
                <a:gd name="connsiteY0" fmla="*/ 80 h 8047"/>
                <a:gd name="connsiteX1" fmla="*/ 4318 w 8985"/>
                <a:gd name="connsiteY1" fmla="*/ 7989 h 8047"/>
                <a:gd name="connsiteX2" fmla="*/ 4720 w 8985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5" h="8047">
                  <a:moveTo>
                    <a:pt x="4720" y="80"/>
                  </a:moveTo>
                  <a:cubicBezTo>
                    <a:pt x="11020" y="-958"/>
                    <a:pt x="9880" y="8425"/>
                    <a:pt x="4318" y="7989"/>
                  </a:cubicBezTo>
                  <a:cubicBezTo>
                    <a:pt x="-2083" y="8860"/>
                    <a:pt x="-876" y="-288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0" name="任意形状 159"/>
            <p:cNvSpPr/>
            <p:nvPr/>
          </p:nvSpPr>
          <p:spPr>
            <a:xfrm>
              <a:off x="6309062" y="4083823"/>
              <a:ext cx="10648" cy="10791"/>
            </a:xfrm>
            <a:custGeom>
              <a:avLst/>
              <a:gdLst>
                <a:gd name="connsiteX0" fmla="*/ 6729 w 10648"/>
                <a:gd name="connsiteY0" fmla="*/ 16 h 10791"/>
                <a:gd name="connsiteX1" fmla="*/ 664 w 10648"/>
                <a:gd name="connsiteY1" fmla="*/ 10103 h 10791"/>
                <a:gd name="connsiteX2" fmla="*/ 6729 w 10648"/>
                <a:gd name="connsiteY2" fmla="*/ 16 h 1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8" h="10791">
                  <a:moveTo>
                    <a:pt x="6729" y="16"/>
                  </a:moveTo>
                  <a:cubicBezTo>
                    <a:pt x="16145" y="-553"/>
                    <a:pt x="6360" y="14090"/>
                    <a:pt x="664" y="10103"/>
                  </a:cubicBezTo>
                  <a:cubicBezTo>
                    <a:pt x="-1749" y="5914"/>
                    <a:pt x="2909" y="1156"/>
                    <a:pt x="6729" y="1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" name="任意形状 160"/>
            <p:cNvSpPr/>
            <p:nvPr/>
          </p:nvSpPr>
          <p:spPr>
            <a:xfrm>
              <a:off x="6553125" y="4116688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2" name="任意形状 161"/>
            <p:cNvSpPr/>
            <p:nvPr/>
          </p:nvSpPr>
          <p:spPr>
            <a:xfrm>
              <a:off x="6491082" y="4148276"/>
              <a:ext cx="6389" cy="6713"/>
            </a:xfrm>
            <a:custGeom>
              <a:avLst/>
              <a:gdLst>
                <a:gd name="connsiteX0" fmla="*/ 0 w 6389"/>
                <a:gd name="connsiteY0" fmla="*/ 2181 h 6713"/>
                <a:gd name="connsiteX1" fmla="*/ 1910 w 6389"/>
                <a:gd name="connsiteY1" fmla="*/ 6504 h 6713"/>
                <a:gd name="connsiteX2" fmla="*/ 0 w 6389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9" h="6713">
                  <a:moveTo>
                    <a:pt x="0" y="2181"/>
                  </a:moveTo>
                  <a:cubicBezTo>
                    <a:pt x="4758" y="-5158"/>
                    <a:pt x="10623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3" name="任意形状 162"/>
            <p:cNvSpPr/>
            <p:nvPr/>
          </p:nvSpPr>
          <p:spPr>
            <a:xfrm>
              <a:off x="6458681" y="4167711"/>
              <a:ext cx="8276" cy="8921"/>
            </a:xfrm>
            <a:custGeom>
              <a:avLst/>
              <a:gdLst>
                <a:gd name="connsiteX0" fmla="*/ 4286 w 8276"/>
                <a:gd name="connsiteY0" fmla="*/ 3 h 8921"/>
                <a:gd name="connsiteX1" fmla="*/ 4017 w 8276"/>
                <a:gd name="connsiteY1" fmla="*/ 8917 h 8921"/>
                <a:gd name="connsiteX2" fmla="*/ 4286 w 8276"/>
                <a:gd name="connsiteY2" fmla="*/ 3 h 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6" h="8921">
                  <a:moveTo>
                    <a:pt x="4286" y="3"/>
                  </a:moveTo>
                  <a:cubicBezTo>
                    <a:pt x="9848" y="-131"/>
                    <a:pt x="9446" y="9151"/>
                    <a:pt x="4017" y="8917"/>
                  </a:cubicBezTo>
                  <a:cubicBezTo>
                    <a:pt x="-1612" y="8950"/>
                    <a:pt x="-1143" y="-198"/>
                    <a:pt x="4286" y="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4" name="任意形状 163"/>
            <p:cNvSpPr/>
            <p:nvPr/>
          </p:nvSpPr>
          <p:spPr>
            <a:xfrm>
              <a:off x="6221377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" name="任意形状 164"/>
            <p:cNvSpPr/>
            <p:nvPr/>
          </p:nvSpPr>
          <p:spPr>
            <a:xfrm>
              <a:off x="6231429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" name="任意形状 165"/>
            <p:cNvSpPr/>
            <p:nvPr/>
          </p:nvSpPr>
          <p:spPr>
            <a:xfrm>
              <a:off x="6204236" y="4196265"/>
              <a:ext cx="19971" cy="21647"/>
            </a:xfrm>
            <a:custGeom>
              <a:avLst/>
              <a:gdLst>
                <a:gd name="connsiteX0" fmla="*/ 0 w 19971"/>
                <a:gd name="connsiteY0" fmla="*/ 21648 h 21647"/>
                <a:gd name="connsiteX1" fmla="*/ 16051 w 19971"/>
                <a:gd name="connsiteY1" fmla="*/ 0 h 21647"/>
                <a:gd name="connsiteX2" fmla="*/ 19972 w 19971"/>
                <a:gd name="connsiteY2" fmla="*/ 10690 h 21647"/>
                <a:gd name="connsiteX3" fmla="*/ 0 w 19971"/>
                <a:gd name="connsiteY3" fmla="*/ 21648 h 2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" h="21647">
                  <a:moveTo>
                    <a:pt x="0" y="21648"/>
                  </a:moveTo>
                  <a:cubicBezTo>
                    <a:pt x="5295" y="14376"/>
                    <a:pt x="10656" y="7171"/>
                    <a:pt x="16051" y="0"/>
                  </a:cubicBezTo>
                  <a:cubicBezTo>
                    <a:pt x="17358" y="3519"/>
                    <a:pt x="18665" y="7104"/>
                    <a:pt x="19972" y="10690"/>
                  </a:cubicBezTo>
                  <a:cubicBezTo>
                    <a:pt x="13337" y="14376"/>
                    <a:pt x="6702" y="18062"/>
                    <a:pt x="0" y="2164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任意形状 166"/>
            <p:cNvSpPr/>
            <p:nvPr/>
          </p:nvSpPr>
          <p:spPr>
            <a:xfrm>
              <a:off x="6299103" y="4202498"/>
              <a:ext cx="20982" cy="43428"/>
            </a:xfrm>
            <a:custGeom>
              <a:avLst/>
              <a:gdLst>
                <a:gd name="connsiteX0" fmla="*/ 0 w 20982"/>
                <a:gd name="connsiteY0" fmla="*/ 43429 h 43428"/>
                <a:gd name="connsiteX1" fmla="*/ 20441 w 20982"/>
                <a:gd name="connsiteY1" fmla="*/ 0 h 43428"/>
                <a:gd name="connsiteX2" fmla="*/ 0 w 20982"/>
                <a:gd name="connsiteY2" fmla="*/ 43429 h 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82" h="43428">
                  <a:moveTo>
                    <a:pt x="0" y="43429"/>
                  </a:moveTo>
                  <a:cubicBezTo>
                    <a:pt x="1005" y="26707"/>
                    <a:pt x="11326" y="13236"/>
                    <a:pt x="20441" y="0"/>
                  </a:cubicBezTo>
                  <a:cubicBezTo>
                    <a:pt x="23356" y="18095"/>
                    <a:pt x="14208" y="33711"/>
                    <a:pt x="0" y="434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8" name="任意形状 167"/>
            <p:cNvSpPr/>
            <p:nvPr/>
          </p:nvSpPr>
          <p:spPr>
            <a:xfrm>
              <a:off x="6385995" y="4217778"/>
              <a:ext cx="18195" cy="21044"/>
            </a:xfrm>
            <a:custGeom>
              <a:avLst/>
              <a:gdLst>
                <a:gd name="connsiteX0" fmla="*/ 7372 w 18195"/>
                <a:gd name="connsiteY0" fmla="*/ 168 h 21044"/>
                <a:gd name="connsiteX1" fmla="*/ 18196 w 18195"/>
                <a:gd name="connsiteY1" fmla="*/ 0 h 21044"/>
                <a:gd name="connsiteX2" fmla="*/ 0 w 18195"/>
                <a:gd name="connsiteY2" fmla="*/ 21044 h 21044"/>
                <a:gd name="connsiteX3" fmla="*/ 7372 w 18195"/>
                <a:gd name="connsiteY3" fmla="*/ 168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5" h="21044">
                  <a:moveTo>
                    <a:pt x="7372" y="168"/>
                  </a:moveTo>
                  <a:cubicBezTo>
                    <a:pt x="10086" y="134"/>
                    <a:pt x="15482" y="33"/>
                    <a:pt x="18196" y="0"/>
                  </a:cubicBezTo>
                  <a:cubicBezTo>
                    <a:pt x="12432" y="7272"/>
                    <a:pt x="6400" y="14309"/>
                    <a:pt x="0" y="21044"/>
                  </a:cubicBezTo>
                  <a:cubicBezTo>
                    <a:pt x="2446" y="14074"/>
                    <a:pt x="4993" y="7138"/>
                    <a:pt x="7372" y="1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任意形状 168"/>
            <p:cNvSpPr/>
            <p:nvPr/>
          </p:nvSpPr>
          <p:spPr>
            <a:xfrm>
              <a:off x="6276853" y="4259632"/>
              <a:ext cx="15045" cy="14074"/>
            </a:xfrm>
            <a:custGeom>
              <a:avLst/>
              <a:gdLst>
                <a:gd name="connsiteX0" fmla="*/ 0 w 15045"/>
                <a:gd name="connsiteY0" fmla="*/ 14074 h 14074"/>
                <a:gd name="connsiteX1" fmla="*/ 10254 w 15045"/>
                <a:gd name="connsiteY1" fmla="*/ 0 h 14074"/>
                <a:gd name="connsiteX2" fmla="*/ 15046 w 15045"/>
                <a:gd name="connsiteY2" fmla="*/ 7607 h 14074"/>
                <a:gd name="connsiteX3" fmla="*/ 0 w 15045"/>
                <a:gd name="connsiteY3" fmla="*/ 14074 h 1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5" h="14074">
                  <a:moveTo>
                    <a:pt x="0" y="14074"/>
                  </a:moveTo>
                  <a:cubicBezTo>
                    <a:pt x="3351" y="9316"/>
                    <a:pt x="6769" y="4658"/>
                    <a:pt x="10254" y="0"/>
                  </a:cubicBezTo>
                  <a:cubicBezTo>
                    <a:pt x="11460" y="1910"/>
                    <a:pt x="13840" y="5730"/>
                    <a:pt x="15046" y="7607"/>
                  </a:cubicBezTo>
                  <a:cubicBezTo>
                    <a:pt x="10019" y="9751"/>
                    <a:pt x="5026" y="11930"/>
                    <a:pt x="0" y="140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0" name="任意形状 169"/>
            <p:cNvSpPr/>
            <p:nvPr/>
          </p:nvSpPr>
          <p:spPr>
            <a:xfrm>
              <a:off x="6153202" y="4329266"/>
              <a:ext cx="8697" cy="10187"/>
            </a:xfrm>
            <a:custGeom>
              <a:avLst/>
              <a:gdLst>
                <a:gd name="connsiteX0" fmla="*/ 4758 w 8697"/>
                <a:gd name="connsiteY0" fmla="*/ 0 h 10187"/>
                <a:gd name="connsiteX1" fmla="*/ 3953 w 8697"/>
                <a:gd name="connsiteY1" fmla="*/ 10187 h 10187"/>
                <a:gd name="connsiteX2" fmla="*/ 4758 w 8697"/>
                <a:gd name="connsiteY2" fmla="*/ 0 h 1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" h="10187">
                  <a:moveTo>
                    <a:pt x="4758" y="0"/>
                  </a:moveTo>
                  <a:cubicBezTo>
                    <a:pt x="10689" y="302"/>
                    <a:pt x="9516" y="10187"/>
                    <a:pt x="3953" y="10187"/>
                  </a:cubicBezTo>
                  <a:cubicBezTo>
                    <a:pt x="-2011" y="9852"/>
                    <a:pt x="-805" y="-67"/>
                    <a:pt x="4758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1" name="任意形状 170"/>
            <p:cNvSpPr/>
            <p:nvPr/>
          </p:nvSpPr>
          <p:spPr>
            <a:xfrm>
              <a:off x="6134033" y="4362642"/>
              <a:ext cx="13538" cy="33912"/>
            </a:xfrm>
            <a:custGeom>
              <a:avLst/>
              <a:gdLst>
                <a:gd name="connsiteX0" fmla="*/ 0 w 13538"/>
                <a:gd name="connsiteY0" fmla="*/ 33912 h 33912"/>
                <a:gd name="connsiteX1" fmla="*/ 13538 w 13538"/>
                <a:gd name="connsiteY1" fmla="*/ 0 h 33912"/>
                <a:gd name="connsiteX2" fmla="*/ 0 w 13538"/>
                <a:gd name="connsiteY2" fmla="*/ 33912 h 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38" h="33912">
                  <a:moveTo>
                    <a:pt x="0" y="33912"/>
                  </a:moveTo>
                  <a:cubicBezTo>
                    <a:pt x="1474" y="21614"/>
                    <a:pt x="5764" y="9718"/>
                    <a:pt x="13538" y="0"/>
                  </a:cubicBezTo>
                  <a:cubicBezTo>
                    <a:pt x="12064" y="12298"/>
                    <a:pt x="7774" y="24161"/>
                    <a:pt x="0" y="3391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" name="任意形状 171"/>
            <p:cNvSpPr/>
            <p:nvPr/>
          </p:nvSpPr>
          <p:spPr>
            <a:xfrm>
              <a:off x="6312180" y="4364887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任意形状 172"/>
            <p:cNvSpPr/>
            <p:nvPr/>
          </p:nvSpPr>
          <p:spPr>
            <a:xfrm>
              <a:off x="6131226" y="4405099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" name="任意形状 173"/>
            <p:cNvSpPr/>
            <p:nvPr/>
          </p:nvSpPr>
          <p:spPr>
            <a:xfrm>
              <a:off x="6126270" y="4421732"/>
              <a:ext cx="7567" cy="8198"/>
            </a:xfrm>
            <a:custGeom>
              <a:avLst/>
              <a:gdLst>
                <a:gd name="connsiteX0" fmla="*/ 1564 w 7567"/>
                <a:gd name="connsiteY0" fmla="*/ 993 h 8198"/>
                <a:gd name="connsiteX1" fmla="*/ 5987 w 7567"/>
                <a:gd name="connsiteY1" fmla="*/ 7192 h 8198"/>
                <a:gd name="connsiteX2" fmla="*/ 1564 w 7567"/>
                <a:gd name="connsiteY2" fmla="*/ 993 h 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" h="8198">
                  <a:moveTo>
                    <a:pt x="1564" y="993"/>
                  </a:moveTo>
                  <a:cubicBezTo>
                    <a:pt x="5551" y="-2559"/>
                    <a:pt x="10008" y="4344"/>
                    <a:pt x="5987" y="7192"/>
                  </a:cubicBezTo>
                  <a:cubicBezTo>
                    <a:pt x="2100" y="10811"/>
                    <a:pt x="-2458" y="3707"/>
                    <a:pt x="1564" y="9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" name="任意形状 174"/>
            <p:cNvSpPr/>
            <p:nvPr/>
          </p:nvSpPr>
          <p:spPr>
            <a:xfrm>
              <a:off x="6290331" y="4424964"/>
              <a:ext cx="8560" cy="9077"/>
            </a:xfrm>
            <a:custGeom>
              <a:avLst/>
              <a:gdLst>
                <a:gd name="connsiteX0" fmla="*/ 1870 w 8560"/>
                <a:gd name="connsiteY0" fmla="*/ 945 h 9077"/>
                <a:gd name="connsiteX1" fmla="*/ 6661 w 8560"/>
                <a:gd name="connsiteY1" fmla="*/ 8150 h 9077"/>
                <a:gd name="connsiteX2" fmla="*/ 1870 w 8560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0" h="9077">
                  <a:moveTo>
                    <a:pt x="1870" y="945"/>
                  </a:moveTo>
                  <a:cubicBezTo>
                    <a:pt x="6427" y="-2708"/>
                    <a:pt x="11353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6" name="任意形状 175"/>
            <p:cNvSpPr/>
            <p:nvPr/>
          </p:nvSpPr>
          <p:spPr>
            <a:xfrm>
              <a:off x="7132027" y="4527511"/>
              <a:ext cx="29973" cy="146371"/>
            </a:xfrm>
            <a:custGeom>
              <a:avLst/>
              <a:gdLst>
                <a:gd name="connsiteX0" fmla="*/ 18732 w 29973"/>
                <a:gd name="connsiteY0" fmla="*/ 82233 h 146371"/>
                <a:gd name="connsiteX1" fmla="*/ 26909 w 29973"/>
                <a:gd name="connsiteY1" fmla="*/ 0 h 146371"/>
                <a:gd name="connsiteX2" fmla="*/ 8277 w 29973"/>
                <a:gd name="connsiteY2" fmla="*/ 146372 h 146371"/>
                <a:gd name="connsiteX3" fmla="*/ 17995 w 29973"/>
                <a:gd name="connsiteY3" fmla="*/ 109276 h 146371"/>
                <a:gd name="connsiteX4" fmla="*/ 8109 w 29973"/>
                <a:gd name="connsiteY4" fmla="*/ 113967 h 146371"/>
                <a:gd name="connsiteX5" fmla="*/ 0 w 29973"/>
                <a:gd name="connsiteY5" fmla="*/ 84747 h 146371"/>
                <a:gd name="connsiteX6" fmla="*/ 18732 w 29973"/>
                <a:gd name="connsiteY6" fmla="*/ 82233 h 14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73" h="146371">
                  <a:moveTo>
                    <a:pt x="18732" y="82233"/>
                  </a:moveTo>
                  <a:cubicBezTo>
                    <a:pt x="12667" y="54353"/>
                    <a:pt x="15415" y="26004"/>
                    <a:pt x="26909" y="0"/>
                  </a:cubicBezTo>
                  <a:cubicBezTo>
                    <a:pt x="34013" y="49193"/>
                    <a:pt x="29154" y="100932"/>
                    <a:pt x="8277" y="146372"/>
                  </a:cubicBezTo>
                  <a:cubicBezTo>
                    <a:pt x="10924" y="133839"/>
                    <a:pt x="14644" y="121574"/>
                    <a:pt x="17995" y="109276"/>
                  </a:cubicBezTo>
                  <a:cubicBezTo>
                    <a:pt x="14677" y="110784"/>
                    <a:pt x="11393" y="112359"/>
                    <a:pt x="8109" y="113967"/>
                  </a:cubicBezTo>
                  <a:cubicBezTo>
                    <a:pt x="5496" y="104182"/>
                    <a:pt x="2647" y="94498"/>
                    <a:pt x="0" y="84747"/>
                  </a:cubicBezTo>
                  <a:cubicBezTo>
                    <a:pt x="6199" y="83808"/>
                    <a:pt x="12466" y="83004"/>
                    <a:pt x="18732" y="822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" name="任意形状 176"/>
            <p:cNvSpPr/>
            <p:nvPr/>
          </p:nvSpPr>
          <p:spPr>
            <a:xfrm>
              <a:off x="6291860" y="4636215"/>
              <a:ext cx="7539" cy="8159"/>
            </a:xfrm>
            <a:custGeom>
              <a:avLst/>
              <a:gdLst>
                <a:gd name="connsiteX0" fmla="*/ 1513 w 7539"/>
                <a:gd name="connsiteY0" fmla="*/ 706 h 8159"/>
                <a:gd name="connsiteX1" fmla="*/ 5936 w 7539"/>
                <a:gd name="connsiteY1" fmla="*/ 7542 h 8159"/>
                <a:gd name="connsiteX2" fmla="*/ 1513 w 7539"/>
                <a:gd name="connsiteY2" fmla="*/ 706 h 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9" h="8159">
                  <a:moveTo>
                    <a:pt x="1513" y="706"/>
                  </a:moveTo>
                  <a:cubicBezTo>
                    <a:pt x="5635" y="-2243"/>
                    <a:pt x="9958" y="4828"/>
                    <a:pt x="5936" y="7542"/>
                  </a:cubicBezTo>
                  <a:cubicBezTo>
                    <a:pt x="1915" y="10257"/>
                    <a:pt x="-2341" y="3286"/>
                    <a:pt x="1513" y="70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8" name="任意形状 177"/>
            <p:cNvSpPr/>
            <p:nvPr/>
          </p:nvSpPr>
          <p:spPr>
            <a:xfrm>
              <a:off x="6133009" y="4654315"/>
              <a:ext cx="8869" cy="10156"/>
            </a:xfrm>
            <a:custGeom>
              <a:avLst/>
              <a:gdLst>
                <a:gd name="connsiteX0" fmla="*/ 1895 w 8869"/>
                <a:gd name="connsiteY0" fmla="*/ 668 h 10156"/>
                <a:gd name="connsiteX1" fmla="*/ 6989 w 8869"/>
                <a:gd name="connsiteY1" fmla="*/ 9514 h 10156"/>
                <a:gd name="connsiteX2" fmla="*/ 1895 w 8869"/>
                <a:gd name="connsiteY2" fmla="*/ 668 h 1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" h="10156">
                  <a:moveTo>
                    <a:pt x="1895" y="668"/>
                  </a:moveTo>
                  <a:cubicBezTo>
                    <a:pt x="7022" y="-2482"/>
                    <a:pt x="11546" y="6364"/>
                    <a:pt x="6989" y="9514"/>
                  </a:cubicBezTo>
                  <a:cubicBezTo>
                    <a:pt x="1862" y="12597"/>
                    <a:pt x="-2696" y="3750"/>
                    <a:pt x="1895" y="6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" name="任意形状 178"/>
            <p:cNvSpPr/>
            <p:nvPr/>
          </p:nvSpPr>
          <p:spPr>
            <a:xfrm>
              <a:off x="6302320" y="4660311"/>
              <a:ext cx="16486" cy="24428"/>
            </a:xfrm>
            <a:custGeom>
              <a:avLst/>
              <a:gdLst>
                <a:gd name="connsiteX0" fmla="*/ 0 w 16486"/>
                <a:gd name="connsiteY0" fmla="*/ 0 h 24428"/>
                <a:gd name="connsiteX1" fmla="*/ 16487 w 16486"/>
                <a:gd name="connsiteY1" fmla="*/ 24429 h 24428"/>
                <a:gd name="connsiteX2" fmla="*/ 0 w 16486"/>
                <a:gd name="connsiteY2" fmla="*/ 0 h 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86" h="24428">
                  <a:moveTo>
                    <a:pt x="0" y="0"/>
                  </a:moveTo>
                  <a:cubicBezTo>
                    <a:pt x="7238" y="6802"/>
                    <a:pt x="12901" y="15113"/>
                    <a:pt x="16487" y="24429"/>
                  </a:cubicBezTo>
                  <a:cubicBezTo>
                    <a:pt x="10522" y="16587"/>
                    <a:pt x="5094" y="8310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0" name="任意形状 179"/>
            <p:cNvSpPr/>
            <p:nvPr/>
          </p:nvSpPr>
          <p:spPr>
            <a:xfrm>
              <a:off x="7119394" y="4680685"/>
              <a:ext cx="19770" cy="40480"/>
            </a:xfrm>
            <a:custGeom>
              <a:avLst/>
              <a:gdLst>
                <a:gd name="connsiteX0" fmla="*/ 0 w 19770"/>
                <a:gd name="connsiteY0" fmla="*/ 40480 h 40480"/>
                <a:gd name="connsiteX1" fmla="*/ 19771 w 19770"/>
                <a:gd name="connsiteY1" fmla="*/ 0 h 40480"/>
                <a:gd name="connsiteX2" fmla="*/ 0 w 19770"/>
                <a:gd name="connsiteY2" fmla="*/ 40480 h 4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70" h="40480">
                  <a:moveTo>
                    <a:pt x="0" y="40480"/>
                  </a:moveTo>
                  <a:cubicBezTo>
                    <a:pt x="4658" y="26138"/>
                    <a:pt x="10924" y="12231"/>
                    <a:pt x="19771" y="0"/>
                  </a:cubicBezTo>
                  <a:cubicBezTo>
                    <a:pt x="15515" y="14476"/>
                    <a:pt x="8579" y="28081"/>
                    <a:pt x="0" y="404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任意形状 180"/>
            <p:cNvSpPr/>
            <p:nvPr/>
          </p:nvSpPr>
          <p:spPr>
            <a:xfrm>
              <a:off x="6321915" y="4700636"/>
              <a:ext cx="5701" cy="5684"/>
            </a:xfrm>
            <a:custGeom>
              <a:avLst/>
              <a:gdLst>
                <a:gd name="connsiteX0" fmla="*/ 343 w 5701"/>
                <a:gd name="connsiteY0" fmla="*/ 323 h 5684"/>
                <a:gd name="connsiteX1" fmla="*/ 343 w 5701"/>
                <a:gd name="connsiteY1" fmla="*/ 323 h 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" h="5684">
                  <a:moveTo>
                    <a:pt x="343" y="323"/>
                  </a:moveTo>
                  <a:cubicBezTo>
                    <a:pt x="13714" y="-2425"/>
                    <a:pt x="-2505" y="13660"/>
                    <a:pt x="343" y="32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任意形状 181"/>
            <p:cNvSpPr/>
            <p:nvPr/>
          </p:nvSpPr>
          <p:spPr>
            <a:xfrm>
              <a:off x="7071113" y="4733255"/>
              <a:ext cx="8539" cy="9077"/>
            </a:xfrm>
            <a:custGeom>
              <a:avLst/>
              <a:gdLst>
                <a:gd name="connsiteX0" fmla="*/ 1870 w 8539"/>
                <a:gd name="connsiteY0" fmla="*/ 945 h 9077"/>
                <a:gd name="connsiteX1" fmla="*/ 6661 w 8539"/>
                <a:gd name="connsiteY1" fmla="*/ 8150 h 9077"/>
                <a:gd name="connsiteX2" fmla="*/ 1870 w 8539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9" h="9077">
                  <a:moveTo>
                    <a:pt x="1870" y="945"/>
                  </a:moveTo>
                  <a:cubicBezTo>
                    <a:pt x="6393" y="-2708"/>
                    <a:pt x="11319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3" name="任意形状 182"/>
            <p:cNvSpPr/>
            <p:nvPr/>
          </p:nvSpPr>
          <p:spPr>
            <a:xfrm>
              <a:off x="6166866" y="4744388"/>
              <a:ext cx="6876" cy="20943"/>
            </a:xfrm>
            <a:custGeom>
              <a:avLst/>
              <a:gdLst>
                <a:gd name="connsiteX0" fmla="*/ 6876 w 6876"/>
                <a:gd name="connsiteY0" fmla="*/ 20944 h 20943"/>
                <a:gd name="connsiteX1" fmla="*/ 1045 w 6876"/>
                <a:gd name="connsiteY1" fmla="*/ 0 h 20943"/>
                <a:gd name="connsiteX2" fmla="*/ 6876 w 6876"/>
                <a:gd name="connsiteY2" fmla="*/ 20944 h 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" h="20943">
                  <a:moveTo>
                    <a:pt x="6876" y="20944"/>
                  </a:moveTo>
                  <a:cubicBezTo>
                    <a:pt x="1313" y="15113"/>
                    <a:pt x="-1736" y="7908"/>
                    <a:pt x="1045" y="0"/>
                  </a:cubicBezTo>
                  <a:cubicBezTo>
                    <a:pt x="3190" y="6870"/>
                    <a:pt x="5234" y="13840"/>
                    <a:pt x="6876" y="2094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" name="任意形状 183"/>
            <p:cNvSpPr/>
            <p:nvPr/>
          </p:nvSpPr>
          <p:spPr>
            <a:xfrm>
              <a:off x="7048185" y="4755010"/>
              <a:ext cx="14107" cy="19234"/>
            </a:xfrm>
            <a:custGeom>
              <a:avLst/>
              <a:gdLst>
                <a:gd name="connsiteX0" fmla="*/ 0 w 14107"/>
                <a:gd name="connsiteY0" fmla="*/ 19235 h 19234"/>
                <a:gd name="connsiteX1" fmla="*/ 14108 w 14107"/>
                <a:gd name="connsiteY1" fmla="*/ 0 h 19234"/>
                <a:gd name="connsiteX2" fmla="*/ 0 w 14107"/>
                <a:gd name="connsiteY2" fmla="*/ 19235 h 1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7" h="19234">
                  <a:moveTo>
                    <a:pt x="0" y="19235"/>
                  </a:moveTo>
                  <a:cubicBezTo>
                    <a:pt x="4088" y="12365"/>
                    <a:pt x="8780" y="5931"/>
                    <a:pt x="14108" y="0"/>
                  </a:cubicBezTo>
                  <a:cubicBezTo>
                    <a:pt x="9952" y="6769"/>
                    <a:pt x="5295" y="13236"/>
                    <a:pt x="0" y="192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" name="任意形状 184"/>
            <p:cNvSpPr/>
            <p:nvPr/>
          </p:nvSpPr>
          <p:spPr>
            <a:xfrm>
              <a:off x="7052148" y="4771832"/>
              <a:ext cx="9456" cy="12091"/>
            </a:xfrm>
            <a:custGeom>
              <a:avLst/>
              <a:gdLst>
                <a:gd name="connsiteX0" fmla="*/ 7129 w 9456"/>
                <a:gd name="connsiteY0" fmla="*/ 0 h 12091"/>
                <a:gd name="connsiteX1" fmla="*/ 1030 w 9456"/>
                <a:gd name="connsiteY1" fmla="*/ 11863 h 12091"/>
                <a:gd name="connsiteX2" fmla="*/ 7129 w 9456"/>
                <a:gd name="connsiteY2" fmla="*/ 0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56" h="12091">
                  <a:moveTo>
                    <a:pt x="7129" y="0"/>
                  </a:moveTo>
                  <a:cubicBezTo>
                    <a:pt x="13094" y="2413"/>
                    <a:pt x="6325" y="13840"/>
                    <a:pt x="1030" y="11863"/>
                  </a:cubicBezTo>
                  <a:cubicBezTo>
                    <a:pt x="-2019" y="7473"/>
                    <a:pt x="2203" y="603"/>
                    <a:pt x="7129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" name="任意形状 185"/>
            <p:cNvSpPr/>
            <p:nvPr/>
          </p:nvSpPr>
          <p:spPr>
            <a:xfrm>
              <a:off x="7062823" y="4772000"/>
              <a:ext cx="9102" cy="12503"/>
            </a:xfrm>
            <a:custGeom>
              <a:avLst/>
              <a:gdLst>
                <a:gd name="connsiteX0" fmla="*/ 6607 w 9102"/>
                <a:gd name="connsiteY0" fmla="*/ 0 h 12503"/>
                <a:gd name="connsiteX1" fmla="*/ 1011 w 9102"/>
                <a:gd name="connsiteY1" fmla="*/ 12265 h 12503"/>
                <a:gd name="connsiteX2" fmla="*/ 6607 w 9102"/>
                <a:gd name="connsiteY2" fmla="*/ 0 h 1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02" h="12503">
                  <a:moveTo>
                    <a:pt x="6607" y="0"/>
                  </a:moveTo>
                  <a:cubicBezTo>
                    <a:pt x="12606" y="2245"/>
                    <a:pt x="6607" y="14342"/>
                    <a:pt x="1011" y="12265"/>
                  </a:cubicBezTo>
                  <a:cubicBezTo>
                    <a:pt x="-1871" y="7975"/>
                    <a:pt x="1849" y="1072"/>
                    <a:pt x="6607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7" name="任意形状 186"/>
            <p:cNvSpPr/>
            <p:nvPr/>
          </p:nvSpPr>
          <p:spPr>
            <a:xfrm>
              <a:off x="7034159" y="4781818"/>
              <a:ext cx="6234" cy="5731"/>
            </a:xfrm>
            <a:custGeom>
              <a:avLst/>
              <a:gdLst>
                <a:gd name="connsiteX0" fmla="*/ 1762 w 6234"/>
                <a:gd name="connsiteY0" fmla="*/ 0 h 5731"/>
                <a:gd name="connsiteX1" fmla="*/ 1762 w 6234"/>
                <a:gd name="connsiteY1" fmla="*/ 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4" h="5731">
                  <a:moveTo>
                    <a:pt x="1762" y="0"/>
                  </a:moveTo>
                  <a:cubicBezTo>
                    <a:pt x="14931" y="2580"/>
                    <a:pt x="-5945" y="11494"/>
                    <a:pt x="1762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8" name="任意形状 187"/>
            <p:cNvSpPr/>
            <p:nvPr/>
          </p:nvSpPr>
          <p:spPr>
            <a:xfrm>
              <a:off x="7025608" y="4790238"/>
              <a:ext cx="5721" cy="5721"/>
            </a:xfrm>
            <a:custGeom>
              <a:avLst/>
              <a:gdLst>
                <a:gd name="connsiteX0" fmla="*/ 393 w 5721"/>
                <a:gd name="connsiteY0" fmla="*/ 393 h 5721"/>
                <a:gd name="connsiteX1" fmla="*/ 393 w 5721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1" h="5721">
                  <a:moveTo>
                    <a:pt x="393" y="393"/>
                  </a:moveTo>
                  <a:cubicBezTo>
                    <a:pt x="13797" y="-2690"/>
                    <a:pt x="-2690" y="13797"/>
                    <a:pt x="393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9" name="任意形状 188"/>
            <p:cNvSpPr/>
            <p:nvPr/>
          </p:nvSpPr>
          <p:spPr>
            <a:xfrm>
              <a:off x="6907041" y="4807018"/>
              <a:ext cx="140071" cy="119999"/>
            </a:xfrm>
            <a:custGeom>
              <a:avLst/>
              <a:gdLst>
                <a:gd name="connsiteX0" fmla="*/ 80390 w 140071"/>
                <a:gd name="connsiteY0" fmla="*/ 52745 h 119999"/>
                <a:gd name="connsiteX1" fmla="*/ 140072 w 140071"/>
                <a:gd name="connsiteY1" fmla="*/ 0 h 119999"/>
                <a:gd name="connsiteX2" fmla="*/ 0 w 140071"/>
                <a:gd name="connsiteY2" fmla="*/ 119999 h 119999"/>
                <a:gd name="connsiteX3" fmla="*/ 80390 w 140071"/>
                <a:gd name="connsiteY3" fmla="*/ 52745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71" h="119999">
                  <a:moveTo>
                    <a:pt x="80390" y="52745"/>
                  </a:moveTo>
                  <a:cubicBezTo>
                    <a:pt x="103948" y="39542"/>
                    <a:pt x="118759" y="16085"/>
                    <a:pt x="140072" y="0"/>
                  </a:cubicBezTo>
                  <a:cubicBezTo>
                    <a:pt x="103780" y="50198"/>
                    <a:pt x="58408" y="96375"/>
                    <a:pt x="0" y="119999"/>
                  </a:cubicBezTo>
                  <a:cubicBezTo>
                    <a:pt x="19905" y="90377"/>
                    <a:pt x="52242" y="73353"/>
                    <a:pt x="80390" y="527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0" name="任意形状 189"/>
            <p:cNvSpPr/>
            <p:nvPr/>
          </p:nvSpPr>
          <p:spPr>
            <a:xfrm>
              <a:off x="6402693" y="4810984"/>
              <a:ext cx="9027" cy="8450"/>
            </a:xfrm>
            <a:custGeom>
              <a:avLst/>
              <a:gdLst>
                <a:gd name="connsiteX0" fmla="*/ 828 w 9027"/>
                <a:gd name="connsiteY0" fmla="*/ 1227 h 8450"/>
                <a:gd name="connsiteX1" fmla="*/ 8200 w 9027"/>
                <a:gd name="connsiteY1" fmla="*/ 7259 h 8450"/>
                <a:gd name="connsiteX2" fmla="*/ 828 w 9027"/>
                <a:gd name="connsiteY2" fmla="*/ 1227 h 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7" h="8450">
                  <a:moveTo>
                    <a:pt x="828" y="1227"/>
                  </a:moveTo>
                  <a:cubicBezTo>
                    <a:pt x="4313" y="-2492"/>
                    <a:pt x="11450" y="3037"/>
                    <a:pt x="8200" y="7259"/>
                  </a:cubicBezTo>
                  <a:cubicBezTo>
                    <a:pt x="4715" y="10912"/>
                    <a:pt x="-2423" y="5383"/>
                    <a:pt x="828" y="122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1" name="任意形状 190"/>
            <p:cNvSpPr/>
            <p:nvPr/>
          </p:nvSpPr>
          <p:spPr>
            <a:xfrm>
              <a:off x="6425572" y="4830224"/>
              <a:ext cx="6827" cy="6832"/>
            </a:xfrm>
            <a:custGeom>
              <a:avLst/>
              <a:gdLst>
                <a:gd name="connsiteX0" fmla="*/ 635 w 6827"/>
                <a:gd name="connsiteY0" fmla="*/ 653 h 6832"/>
                <a:gd name="connsiteX1" fmla="*/ 6197 w 6827"/>
                <a:gd name="connsiteY1" fmla="*/ 6216 h 6832"/>
                <a:gd name="connsiteX2" fmla="*/ 635 w 6827"/>
                <a:gd name="connsiteY2" fmla="*/ 653 h 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7" h="6832">
                  <a:moveTo>
                    <a:pt x="635" y="653"/>
                  </a:moveTo>
                  <a:cubicBezTo>
                    <a:pt x="6063" y="-1123"/>
                    <a:pt x="7940" y="720"/>
                    <a:pt x="6197" y="6216"/>
                  </a:cubicBezTo>
                  <a:cubicBezTo>
                    <a:pt x="735" y="7925"/>
                    <a:pt x="-1108" y="6082"/>
                    <a:pt x="635" y="65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2" name="任意形状 191"/>
            <p:cNvSpPr/>
            <p:nvPr/>
          </p:nvSpPr>
          <p:spPr>
            <a:xfrm>
              <a:off x="6982149" y="4830345"/>
              <a:ext cx="8389" cy="8818"/>
            </a:xfrm>
            <a:custGeom>
              <a:avLst/>
              <a:gdLst>
                <a:gd name="connsiteX0" fmla="*/ 3473 w 8389"/>
                <a:gd name="connsiteY0" fmla="*/ 331 h 8818"/>
                <a:gd name="connsiteX1" fmla="*/ 4947 w 8389"/>
                <a:gd name="connsiteY1" fmla="*/ 8474 h 8818"/>
                <a:gd name="connsiteX2" fmla="*/ 3473 w 8389"/>
                <a:gd name="connsiteY2" fmla="*/ 331 h 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9" h="8818">
                  <a:moveTo>
                    <a:pt x="3473" y="331"/>
                  </a:moveTo>
                  <a:cubicBezTo>
                    <a:pt x="9303" y="-1847"/>
                    <a:pt x="10141" y="7401"/>
                    <a:pt x="4947" y="8474"/>
                  </a:cubicBezTo>
                  <a:cubicBezTo>
                    <a:pt x="-850" y="10719"/>
                    <a:pt x="-1822" y="1303"/>
                    <a:pt x="3473" y="33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3" name="任意形状 192"/>
            <p:cNvSpPr/>
            <p:nvPr/>
          </p:nvSpPr>
          <p:spPr>
            <a:xfrm>
              <a:off x="6917161" y="4865828"/>
              <a:ext cx="28617" cy="18933"/>
            </a:xfrm>
            <a:custGeom>
              <a:avLst/>
              <a:gdLst>
                <a:gd name="connsiteX0" fmla="*/ 0 w 28617"/>
                <a:gd name="connsiteY0" fmla="*/ 18933 h 18933"/>
                <a:gd name="connsiteX1" fmla="*/ 28618 w 28617"/>
                <a:gd name="connsiteY1" fmla="*/ 0 h 18933"/>
                <a:gd name="connsiteX2" fmla="*/ 0 w 28617"/>
                <a:gd name="connsiteY2" fmla="*/ 18933 h 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17" h="18933">
                  <a:moveTo>
                    <a:pt x="0" y="18933"/>
                  </a:moveTo>
                  <a:cubicBezTo>
                    <a:pt x="8176" y="10790"/>
                    <a:pt x="17760" y="4055"/>
                    <a:pt x="28618" y="0"/>
                  </a:cubicBezTo>
                  <a:cubicBezTo>
                    <a:pt x="20307" y="7975"/>
                    <a:pt x="10757" y="14644"/>
                    <a:pt x="0" y="189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4" name="任意形状 193"/>
            <p:cNvSpPr/>
            <p:nvPr/>
          </p:nvSpPr>
          <p:spPr>
            <a:xfrm>
              <a:off x="6483773" y="4870452"/>
              <a:ext cx="9369" cy="9544"/>
            </a:xfrm>
            <a:custGeom>
              <a:avLst/>
              <a:gdLst>
                <a:gd name="connsiteX0" fmla="*/ 3187 w 9369"/>
                <a:gd name="connsiteY0" fmla="*/ 335 h 9544"/>
                <a:gd name="connsiteX1" fmla="*/ 6203 w 9369"/>
                <a:gd name="connsiteY1" fmla="*/ 9316 h 9544"/>
                <a:gd name="connsiteX2" fmla="*/ 3187 w 9369"/>
                <a:gd name="connsiteY2" fmla="*/ 335 h 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9" h="9544">
                  <a:moveTo>
                    <a:pt x="3187" y="335"/>
                  </a:moveTo>
                  <a:cubicBezTo>
                    <a:pt x="8817" y="-1910"/>
                    <a:pt x="12201" y="7808"/>
                    <a:pt x="6203" y="9316"/>
                  </a:cubicBezTo>
                  <a:cubicBezTo>
                    <a:pt x="607" y="11092"/>
                    <a:pt x="-2878" y="1977"/>
                    <a:pt x="3187" y="3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" name="任意形状 194"/>
            <p:cNvSpPr/>
            <p:nvPr/>
          </p:nvSpPr>
          <p:spPr>
            <a:xfrm>
              <a:off x="6243410" y="4872932"/>
              <a:ext cx="15950" cy="18765"/>
            </a:xfrm>
            <a:custGeom>
              <a:avLst/>
              <a:gdLst>
                <a:gd name="connsiteX0" fmla="*/ 0 w 15950"/>
                <a:gd name="connsiteY0" fmla="*/ 0 h 18765"/>
                <a:gd name="connsiteX1" fmla="*/ 15951 w 15950"/>
                <a:gd name="connsiteY1" fmla="*/ 18766 h 18765"/>
                <a:gd name="connsiteX2" fmla="*/ 0 w 15950"/>
                <a:gd name="connsiteY2" fmla="*/ 0 h 1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50" h="18765">
                  <a:moveTo>
                    <a:pt x="0" y="0"/>
                  </a:moveTo>
                  <a:cubicBezTo>
                    <a:pt x="6032" y="5563"/>
                    <a:pt x="11427" y="11829"/>
                    <a:pt x="15951" y="18766"/>
                  </a:cubicBezTo>
                  <a:cubicBezTo>
                    <a:pt x="9282" y="13739"/>
                    <a:pt x="3854" y="7339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6" name="任意形状 195"/>
            <p:cNvSpPr/>
            <p:nvPr/>
          </p:nvSpPr>
          <p:spPr>
            <a:xfrm>
              <a:off x="6850242" y="4894043"/>
              <a:ext cx="36626" cy="20373"/>
            </a:xfrm>
            <a:custGeom>
              <a:avLst/>
              <a:gdLst>
                <a:gd name="connsiteX0" fmla="*/ 0 w 36626"/>
                <a:gd name="connsiteY0" fmla="*/ 20374 h 20373"/>
                <a:gd name="connsiteX1" fmla="*/ 36626 w 36626"/>
                <a:gd name="connsiteY1" fmla="*/ 0 h 20373"/>
                <a:gd name="connsiteX2" fmla="*/ 0 w 36626"/>
                <a:gd name="connsiteY2" fmla="*/ 20374 h 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26" h="20373">
                  <a:moveTo>
                    <a:pt x="0" y="20374"/>
                  </a:moveTo>
                  <a:cubicBezTo>
                    <a:pt x="11930" y="13102"/>
                    <a:pt x="23926" y="5864"/>
                    <a:pt x="36626" y="0"/>
                  </a:cubicBezTo>
                  <a:cubicBezTo>
                    <a:pt x="29455" y="13907"/>
                    <a:pt x="14711" y="19101"/>
                    <a:pt x="0" y="203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7" name="任意形状 196"/>
            <p:cNvSpPr/>
            <p:nvPr/>
          </p:nvSpPr>
          <p:spPr>
            <a:xfrm>
              <a:off x="6413238" y="4900179"/>
              <a:ext cx="8039" cy="7662"/>
            </a:xfrm>
            <a:custGeom>
              <a:avLst/>
              <a:gdLst>
                <a:gd name="connsiteX0" fmla="*/ 804 w 8039"/>
                <a:gd name="connsiteY0" fmla="*/ 1404 h 7662"/>
                <a:gd name="connsiteX1" fmla="*/ 7238 w 8039"/>
                <a:gd name="connsiteY1" fmla="*/ 6297 h 7662"/>
                <a:gd name="connsiteX2" fmla="*/ 804 w 8039"/>
                <a:gd name="connsiteY2" fmla="*/ 1404 h 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9" h="7662">
                  <a:moveTo>
                    <a:pt x="804" y="1404"/>
                  </a:moveTo>
                  <a:cubicBezTo>
                    <a:pt x="3720" y="-2449"/>
                    <a:pt x="10321" y="2443"/>
                    <a:pt x="7238" y="6297"/>
                  </a:cubicBezTo>
                  <a:cubicBezTo>
                    <a:pt x="4289" y="10083"/>
                    <a:pt x="-2279" y="5191"/>
                    <a:pt x="804" y="140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8" name="任意形状 197"/>
            <p:cNvSpPr/>
            <p:nvPr/>
          </p:nvSpPr>
          <p:spPr>
            <a:xfrm>
              <a:off x="6897223" y="4907414"/>
              <a:ext cx="19234" cy="14107"/>
            </a:xfrm>
            <a:custGeom>
              <a:avLst/>
              <a:gdLst>
                <a:gd name="connsiteX0" fmla="*/ 0 w 19234"/>
                <a:gd name="connsiteY0" fmla="*/ 14108 h 14107"/>
                <a:gd name="connsiteX1" fmla="*/ 19235 w 19234"/>
                <a:gd name="connsiteY1" fmla="*/ 0 h 14107"/>
                <a:gd name="connsiteX2" fmla="*/ 0 w 19234"/>
                <a:gd name="connsiteY2" fmla="*/ 14108 h 1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4" h="14107">
                  <a:moveTo>
                    <a:pt x="0" y="14108"/>
                  </a:moveTo>
                  <a:cubicBezTo>
                    <a:pt x="5965" y="8780"/>
                    <a:pt x="12432" y="4122"/>
                    <a:pt x="19235" y="0"/>
                  </a:cubicBezTo>
                  <a:cubicBezTo>
                    <a:pt x="13303" y="5295"/>
                    <a:pt x="6836" y="9986"/>
                    <a:pt x="0" y="1410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9" name="任意形状 198"/>
            <p:cNvSpPr/>
            <p:nvPr/>
          </p:nvSpPr>
          <p:spPr>
            <a:xfrm>
              <a:off x="6832828" y="4914244"/>
              <a:ext cx="7920" cy="7716"/>
            </a:xfrm>
            <a:custGeom>
              <a:avLst/>
              <a:gdLst>
                <a:gd name="connsiteX0" fmla="*/ 5451 w 7920"/>
                <a:gd name="connsiteY0" fmla="*/ 273 h 7716"/>
                <a:gd name="connsiteX1" fmla="*/ 2468 w 7920"/>
                <a:gd name="connsiteY1" fmla="*/ 7411 h 7716"/>
                <a:gd name="connsiteX2" fmla="*/ 5451 w 7920"/>
                <a:gd name="connsiteY2" fmla="*/ 273 h 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0" h="7716">
                  <a:moveTo>
                    <a:pt x="5451" y="273"/>
                  </a:moveTo>
                  <a:cubicBezTo>
                    <a:pt x="10511" y="1714"/>
                    <a:pt x="6925" y="9321"/>
                    <a:pt x="2468" y="7411"/>
                  </a:cubicBezTo>
                  <a:cubicBezTo>
                    <a:pt x="-2625" y="5903"/>
                    <a:pt x="1061" y="-1503"/>
                    <a:pt x="5451" y="27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0" name="任意形状 199"/>
            <p:cNvSpPr/>
            <p:nvPr/>
          </p:nvSpPr>
          <p:spPr>
            <a:xfrm>
              <a:off x="6581268" y="4915724"/>
              <a:ext cx="11032" cy="9528"/>
            </a:xfrm>
            <a:custGeom>
              <a:avLst/>
              <a:gdLst>
                <a:gd name="connsiteX0" fmla="*/ 693 w 11032"/>
                <a:gd name="connsiteY0" fmla="*/ 2245 h 9528"/>
                <a:gd name="connsiteX1" fmla="*/ 10277 w 11032"/>
                <a:gd name="connsiteY1" fmla="*/ 7339 h 9528"/>
                <a:gd name="connsiteX2" fmla="*/ 693 w 11032"/>
                <a:gd name="connsiteY2" fmla="*/ 2245 h 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" h="9528">
                  <a:moveTo>
                    <a:pt x="693" y="2245"/>
                  </a:moveTo>
                  <a:cubicBezTo>
                    <a:pt x="3877" y="-2882"/>
                    <a:pt x="13829" y="1608"/>
                    <a:pt x="10277" y="7339"/>
                  </a:cubicBezTo>
                  <a:cubicBezTo>
                    <a:pt x="7060" y="12399"/>
                    <a:pt x="-2658" y="7841"/>
                    <a:pt x="693" y="22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1" name="任意形状 200"/>
            <p:cNvSpPr/>
            <p:nvPr/>
          </p:nvSpPr>
          <p:spPr>
            <a:xfrm>
              <a:off x="6768444" y="4919008"/>
              <a:ext cx="51638" cy="17123"/>
            </a:xfrm>
            <a:custGeom>
              <a:avLst/>
              <a:gdLst>
                <a:gd name="connsiteX0" fmla="*/ 0 w 51638"/>
                <a:gd name="connsiteY0" fmla="*/ 17124 h 17123"/>
                <a:gd name="connsiteX1" fmla="*/ 51639 w 51638"/>
                <a:gd name="connsiteY1" fmla="*/ 0 h 17123"/>
                <a:gd name="connsiteX2" fmla="*/ 0 w 51638"/>
                <a:gd name="connsiteY2" fmla="*/ 17124 h 1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38" h="17123">
                  <a:moveTo>
                    <a:pt x="0" y="17124"/>
                  </a:moveTo>
                  <a:cubicBezTo>
                    <a:pt x="16621" y="9852"/>
                    <a:pt x="33644" y="3016"/>
                    <a:pt x="51639" y="0"/>
                  </a:cubicBezTo>
                  <a:cubicBezTo>
                    <a:pt x="36660" y="10958"/>
                    <a:pt x="17961" y="14443"/>
                    <a:pt x="0" y="1712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2" name="任意形状 201"/>
            <p:cNvSpPr/>
            <p:nvPr/>
          </p:nvSpPr>
          <p:spPr>
            <a:xfrm>
              <a:off x="6720022" y="4932211"/>
              <a:ext cx="46947" cy="8344"/>
            </a:xfrm>
            <a:custGeom>
              <a:avLst/>
              <a:gdLst>
                <a:gd name="connsiteX0" fmla="*/ 2614 w 46947"/>
                <a:gd name="connsiteY0" fmla="*/ 0 h 8344"/>
                <a:gd name="connsiteX1" fmla="*/ 46947 w 46947"/>
                <a:gd name="connsiteY1" fmla="*/ 1273 h 8344"/>
                <a:gd name="connsiteX2" fmla="*/ 0 w 46947"/>
                <a:gd name="connsiteY2" fmla="*/ 8344 h 8344"/>
                <a:gd name="connsiteX3" fmla="*/ 2614 w 46947"/>
                <a:gd name="connsiteY3" fmla="*/ 0 h 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7" h="8344">
                  <a:moveTo>
                    <a:pt x="2614" y="0"/>
                  </a:moveTo>
                  <a:cubicBezTo>
                    <a:pt x="17392" y="101"/>
                    <a:pt x="32203" y="0"/>
                    <a:pt x="46947" y="1273"/>
                  </a:cubicBezTo>
                  <a:cubicBezTo>
                    <a:pt x="32170" y="7607"/>
                    <a:pt x="15683" y="6803"/>
                    <a:pt x="0" y="8344"/>
                  </a:cubicBezTo>
                  <a:cubicBezTo>
                    <a:pt x="670" y="6233"/>
                    <a:pt x="1977" y="2078"/>
                    <a:pt x="2614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3" name="任意形状 202"/>
            <p:cNvSpPr/>
            <p:nvPr/>
          </p:nvSpPr>
          <p:spPr>
            <a:xfrm>
              <a:off x="6957474" y="4933853"/>
              <a:ext cx="22719" cy="18128"/>
            </a:xfrm>
            <a:custGeom>
              <a:avLst/>
              <a:gdLst>
                <a:gd name="connsiteX0" fmla="*/ 0 w 22719"/>
                <a:gd name="connsiteY0" fmla="*/ 18129 h 18128"/>
                <a:gd name="connsiteX1" fmla="*/ 22720 w 22719"/>
                <a:gd name="connsiteY1" fmla="*/ 0 h 18128"/>
                <a:gd name="connsiteX2" fmla="*/ 0 w 22719"/>
                <a:gd name="connsiteY2" fmla="*/ 18129 h 1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19" h="18128">
                  <a:moveTo>
                    <a:pt x="0" y="18129"/>
                  </a:moveTo>
                  <a:cubicBezTo>
                    <a:pt x="6367" y="10723"/>
                    <a:pt x="14074" y="4624"/>
                    <a:pt x="22720" y="0"/>
                  </a:cubicBezTo>
                  <a:cubicBezTo>
                    <a:pt x="16152" y="7205"/>
                    <a:pt x="8478" y="13337"/>
                    <a:pt x="0" y="181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" name="任意形状 203"/>
            <p:cNvSpPr/>
            <p:nvPr/>
          </p:nvSpPr>
          <p:spPr>
            <a:xfrm>
              <a:off x="6314965" y="4944841"/>
              <a:ext cx="9704" cy="9425"/>
            </a:xfrm>
            <a:custGeom>
              <a:avLst/>
              <a:gdLst>
                <a:gd name="connsiteX0" fmla="*/ 1127 w 9704"/>
                <a:gd name="connsiteY0" fmla="*/ 1310 h 9425"/>
                <a:gd name="connsiteX1" fmla="*/ 8600 w 9704"/>
                <a:gd name="connsiteY1" fmla="*/ 8079 h 9425"/>
                <a:gd name="connsiteX2" fmla="*/ 1127 w 9704"/>
                <a:gd name="connsiteY2" fmla="*/ 1310 h 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4" h="9425">
                  <a:moveTo>
                    <a:pt x="1127" y="1310"/>
                  </a:moveTo>
                  <a:cubicBezTo>
                    <a:pt x="5048" y="-2812"/>
                    <a:pt x="12521" y="3723"/>
                    <a:pt x="8600" y="8079"/>
                  </a:cubicBezTo>
                  <a:cubicBezTo>
                    <a:pt x="4579" y="12301"/>
                    <a:pt x="-2827" y="5633"/>
                    <a:pt x="1127" y="131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5" name="任意形状 204"/>
            <p:cNvSpPr/>
            <p:nvPr/>
          </p:nvSpPr>
          <p:spPr>
            <a:xfrm>
              <a:off x="6672036" y="4945810"/>
              <a:ext cx="6365" cy="6711"/>
            </a:xfrm>
            <a:custGeom>
              <a:avLst/>
              <a:gdLst>
                <a:gd name="connsiteX0" fmla="*/ 0 w 6365"/>
                <a:gd name="connsiteY0" fmla="*/ 2184 h 6711"/>
                <a:gd name="connsiteX1" fmla="*/ 1910 w 6365"/>
                <a:gd name="connsiteY1" fmla="*/ 6507 h 6711"/>
                <a:gd name="connsiteX2" fmla="*/ 0 w 6365"/>
                <a:gd name="connsiteY2" fmla="*/ 2184 h 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1">
                  <a:moveTo>
                    <a:pt x="0" y="2184"/>
                  </a:moveTo>
                  <a:cubicBezTo>
                    <a:pt x="4725" y="-5154"/>
                    <a:pt x="10589" y="8518"/>
                    <a:pt x="1910" y="6507"/>
                  </a:cubicBezTo>
                  <a:cubicBezTo>
                    <a:pt x="1441" y="5435"/>
                    <a:pt x="503" y="3257"/>
                    <a:pt x="0" y="218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" name="任意形状 205"/>
            <p:cNvSpPr/>
            <p:nvPr/>
          </p:nvSpPr>
          <p:spPr>
            <a:xfrm>
              <a:off x="6343889" y="4951695"/>
              <a:ext cx="10611" cy="10612"/>
            </a:xfrm>
            <a:custGeom>
              <a:avLst/>
              <a:gdLst>
                <a:gd name="connsiteX0" fmla="*/ 486 w 10611"/>
                <a:gd name="connsiteY0" fmla="*/ 622 h 10612"/>
                <a:gd name="connsiteX1" fmla="*/ 10003 w 10611"/>
                <a:gd name="connsiteY1" fmla="*/ 10139 h 10612"/>
                <a:gd name="connsiteX2" fmla="*/ 486 w 10611"/>
                <a:gd name="connsiteY2" fmla="*/ 622 h 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" h="10612">
                  <a:moveTo>
                    <a:pt x="486" y="622"/>
                  </a:moveTo>
                  <a:cubicBezTo>
                    <a:pt x="5412" y="-2193"/>
                    <a:pt x="12784" y="5179"/>
                    <a:pt x="10003" y="10139"/>
                  </a:cubicBezTo>
                  <a:cubicBezTo>
                    <a:pt x="5178" y="12518"/>
                    <a:pt x="-1927" y="5414"/>
                    <a:pt x="486" y="6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7" name="任意形状 206"/>
            <p:cNvSpPr/>
            <p:nvPr/>
          </p:nvSpPr>
          <p:spPr>
            <a:xfrm>
              <a:off x="6659476" y="4976968"/>
              <a:ext cx="10319" cy="10493"/>
            </a:xfrm>
            <a:custGeom>
              <a:avLst/>
              <a:gdLst>
                <a:gd name="connsiteX0" fmla="*/ 1568 w 10319"/>
                <a:gd name="connsiteY0" fmla="*/ 1822 h 10493"/>
                <a:gd name="connsiteX1" fmla="*/ 8740 w 10319"/>
                <a:gd name="connsiteY1" fmla="*/ 8591 h 10493"/>
                <a:gd name="connsiteX2" fmla="*/ 1568 w 10319"/>
                <a:gd name="connsiteY2" fmla="*/ 1822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9" h="10493">
                  <a:moveTo>
                    <a:pt x="1568" y="1822"/>
                  </a:moveTo>
                  <a:cubicBezTo>
                    <a:pt x="5891" y="-3439"/>
                    <a:pt x="13665" y="3900"/>
                    <a:pt x="8740" y="8591"/>
                  </a:cubicBezTo>
                  <a:cubicBezTo>
                    <a:pt x="4517" y="14087"/>
                    <a:pt x="-3358" y="6380"/>
                    <a:pt x="1568" y="18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8" name="任意形状 207"/>
            <p:cNvSpPr/>
            <p:nvPr/>
          </p:nvSpPr>
          <p:spPr>
            <a:xfrm>
              <a:off x="6896731" y="4982194"/>
              <a:ext cx="10439" cy="8889"/>
            </a:xfrm>
            <a:custGeom>
              <a:avLst/>
              <a:gdLst>
                <a:gd name="connsiteX0" fmla="*/ 8366 w 10439"/>
                <a:gd name="connsiteY0" fmla="*/ 182 h 8889"/>
                <a:gd name="connsiteX1" fmla="*/ 491 w 10439"/>
                <a:gd name="connsiteY1" fmla="*/ 7588 h 8889"/>
                <a:gd name="connsiteX2" fmla="*/ 8366 w 10439"/>
                <a:gd name="connsiteY2" fmla="*/ 182 h 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9" h="8889">
                  <a:moveTo>
                    <a:pt x="8366" y="182"/>
                  </a:moveTo>
                  <a:cubicBezTo>
                    <a:pt x="14800" y="3667"/>
                    <a:pt x="4580" y="12111"/>
                    <a:pt x="491" y="7588"/>
                  </a:cubicBezTo>
                  <a:cubicBezTo>
                    <a:pt x="-1787" y="3198"/>
                    <a:pt x="4378" y="-924"/>
                    <a:pt x="8366" y="18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" name="任意形状 208"/>
            <p:cNvSpPr/>
            <p:nvPr/>
          </p:nvSpPr>
          <p:spPr>
            <a:xfrm>
              <a:off x="6729260" y="4984254"/>
              <a:ext cx="11545" cy="9579"/>
            </a:xfrm>
            <a:custGeom>
              <a:avLst/>
              <a:gdLst>
                <a:gd name="connsiteX0" fmla="*/ 5708 w 11545"/>
                <a:gd name="connsiteY0" fmla="*/ 634 h 9579"/>
                <a:gd name="connsiteX1" fmla="*/ 3730 w 11545"/>
                <a:gd name="connsiteY1" fmla="*/ 9548 h 9579"/>
                <a:gd name="connsiteX2" fmla="*/ 5708 w 11545"/>
                <a:gd name="connsiteY2" fmla="*/ 634 h 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45" h="9579">
                  <a:moveTo>
                    <a:pt x="5708" y="634"/>
                  </a:moveTo>
                  <a:cubicBezTo>
                    <a:pt x="16096" y="-2985"/>
                    <a:pt x="10835" y="10084"/>
                    <a:pt x="3730" y="9548"/>
                  </a:cubicBezTo>
                  <a:cubicBezTo>
                    <a:pt x="-3508" y="10185"/>
                    <a:pt x="1251" y="936"/>
                    <a:pt x="5708" y="63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0" name="任意形状 209"/>
            <p:cNvSpPr/>
            <p:nvPr/>
          </p:nvSpPr>
          <p:spPr>
            <a:xfrm>
              <a:off x="6463328" y="4991111"/>
              <a:ext cx="5879" cy="5897"/>
            </a:xfrm>
            <a:custGeom>
              <a:avLst/>
              <a:gdLst>
                <a:gd name="connsiteX0" fmla="*/ 510 w 5879"/>
                <a:gd name="connsiteY0" fmla="*/ 547 h 5897"/>
                <a:gd name="connsiteX1" fmla="*/ 5369 w 5879"/>
                <a:gd name="connsiteY1" fmla="*/ 5406 h 5897"/>
                <a:gd name="connsiteX2" fmla="*/ 510 w 5879"/>
                <a:gd name="connsiteY2" fmla="*/ 547 h 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9" h="5897">
                  <a:moveTo>
                    <a:pt x="510" y="547"/>
                  </a:moveTo>
                  <a:cubicBezTo>
                    <a:pt x="5202" y="-961"/>
                    <a:pt x="6810" y="647"/>
                    <a:pt x="5369" y="5406"/>
                  </a:cubicBezTo>
                  <a:cubicBezTo>
                    <a:pt x="678" y="6813"/>
                    <a:pt x="-931" y="5205"/>
                    <a:pt x="510" y="5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1" name="任意形状 210"/>
            <p:cNvSpPr/>
            <p:nvPr/>
          </p:nvSpPr>
          <p:spPr>
            <a:xfrm>
              <a:off x="6821532" y="4994875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2" name="任意形状 211"/>
            <p:cNvSpPr/>
            <p:nvPr/>
          </p:nvSpPr>
          <p:spPr>
            <a:xfrm>
              <a:off x="6546164" y="4997092"/>
              <a:ext cx="14182" cy="7817"/>
            </a:xfrm>
            <a:custGeom>
              <a:avLst/>
              <a:gdLst>
                <a:gd name="connsiteX0" fmla="*/ 8 w 14182"/>
                <a:gd name="connsiteY0" fmla="*/ 1670 h 7817"/>
                <a:gd name="connsiteX1" fmla="*/ 14183 w 14182"/>
                <a:gd name="connsiteY1" fmla="*/ 4887 h 7817"/>
                <a:gd name="connsiteX2" fmla="*/ 8 w 14182"/>
                <a:gd name="connsiteY2" fmla="*/ 1670 h 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82" h="7817">
                  <a:moveTo>
                    <a:pt x="8" y="1670"/>
                  </a:moveTo>
                  <a:cubicBezTo>
                    <a:pt x="4163" y="-1647"/>
                    <a:pt x="11703" y="263"/>
                    <a:pt x="14183" y="4887"/>
                  </a:cubicBezTo>
                  <a:cubicBezTo>
                    <a:pt x="12407" y="10550"/>
                    <a:pt x="-361" y="7199"/>
                    <a:pt x="8" y="167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3" name="任意形状 212"/>
            <p:cNvSpPr/>
            <p:nvPr/>
          </p:nvSpPr>
          <p:spPr>
            <a:xfrm>
              <a:off x="6816330" y="5003788"/>
              <a:ext cx="22853" cy="14945"/>
            </a:xfrm>
            <a:custGeom>
              <a:avLst/>
              <a:gdLst>
                <a:gd name="connsiteX0" fmla="*/ 0 w 22853"/>
                <a:gd name="connsiteY0" fmla="*/ 14945 h 14945"/>
                <a:gd name="connsiteX1" fmla="*/ 22854 w 22853"/>
                <a:gd name="connsiteY1" fmla="*/ 0 h 14945"/>
                <a:gd name="connsiteX2" fmla="*/ 0 w 22853"/>
                <a:gd name="connsiteY2" fmla="*/ 14945 h 1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" h="14945">
                  <a:moveTo>
                    <a:pt x="0" y="14945"/>
                  </a:moveTo>
                  <a:cubicBezTo>
                    <a:pt x="6601" y="8545"/>
                    <a:pt x="14376" y="3552"/>
                    <a:pt x="22854" y="0"/>
                  </a:cubicBezTo>
                  <a:cubicBezTo>
                    <a:pt x="16252" y="6367"/>
                    <a:pt x="8444" y="11360"/>
                    <a:pt x="0" y="14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4" name="任意形状 213"/>
            <p:cNvSpPr/>
            <p:nvPr/>
          </p:nvSpPr>
          <p:spPr>
            <a:xfrm>
              <a:off x="6779976" y="5017581"/>
              <a:ext cx="8974" cy="8047"/>
            </a:xfrm>
            <a:custGeom>
              <a:avLst/>
              <a:gdLst>
                <a:gd name="connsiteX0" fmla="*/ 4720 w 8974"/>
                <a:gd name="connsiteY0" fmla="*/ 80 h 8047"/>
                <a:gd name="connsiteX1" fmla="*/ 4318 w 8974"/>
                <a:gd name="connsiteY1" fmla="*/ 7989 h 8047"/>
                <a:gd name="connsiteX2" fmla="*/ 4720 w 8974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" h="8047">
                  <a:moveTo>
                    <a:pt x="4720" y="80"/>
                  </a:moveTo>
                  <a:cubicBezTo>
                    <a:pt x="11020" y="-958"/>
                    <a:pt x="9847" y="8425"/>
                    <a:pt x="4318" y="7989"/>
                  </a:cubicBezTo>
                  <a:cubicBezTo>
                    <a:pt x="-2083" y="8860"/>
                    <a:pt x="-876" y="-322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" name="任意形状 214"/>
            <p:cNvSpPr/>
            <p:nvPr/>
          </p:nvSpPr>
          <p:spPr>
            <a:xfrm>
              <a:off x="6667110" y="5023316"/>
              <a:ext cx="49159" cy="7249"/>
            </a:xfrm>
            <a:custGeom>
              <a:avLst/>
              <a:gdLst>
                <a:gd name="connsiteX0" fmla="*/ 0 w 49159"/>
                <a:gd name="connsiteY0" fmla="*/ 7247 h 7249"/>
                <a:gd name="connsiteX1" fmla="*/ 49159 w 49159"/>
                <a:gd name="connsiteY1" fmla="*/ 1717 h 7249"/>
                <a:gd name="connsiteX2" fmla="*/ 0 w 49159"/>
                <a:gd name="connsiteY2" fmla="*/ 7247 h 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59" h="7249">
                  <a:moveTo>
                    <a:pt x="0" y="7247"/>
                  </a:moveTo>
                  <a:cubicBezTo>
                    <a:pt x="15348" y="109"/>
                    <a:pt x="32639" y="-1801"/>
                    <a:pt x="49159" y="1717"/>
                  </a:cubicBezTo>
                  <a:cubicBezTo>
                    <a:pt x="33007" y="5269"/>
                    <a:pt x="16520" y="7347"/>
                    <a:pt x="0" y="72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78334" y="-2431473"/>
            <a:ext cx="1235331" cy="4114544"/>
            <a:chOff x="5478334" y="-2431473"/>
            <a:chExt cx="1235331" cy="4114544"/>
          </a:xfrm>
        </p:grpSpPr>
        <p:grpSp>
          <p:nvGrpSpPr>
            <p:cNvPr id="4" name="组合 3"/>
            <p:cNvGrpSpPr/>
            <p:nvPr/>
          </p:nvGrpSpPr>
          <p:grpSpPr>
            <a:xfrm rot="5400000">
              <a:off x="4038728" y="-991867"/>
              <a:ext cx="4114543" cy="1235331"/>
              <a:chOff x="1768536" y="2312557"/>
              <a:chExt cx="3718560" cy="1116443"/>
            </a:xfrm>
          </p:grpSpPr>
          <p:sp>
            <p:nvSpPr>
              <p:cNvPr id="6" name="缺角矩形 5"/>
              <p:cNvSpPr/>
              <p:nvPr/>
            </p:nvSpPr>
            <p:spPr>
              <a:xfrm>
                <a:off x="1768536" y="2312557"/>
                <a:ext cx="3718560" cy="1116443"/>
              </a:xfrm>
              <a:prstGeom prst="plaqu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缺角矩形 6"/>
              <p:cNvSpPr/>
              <p:nvPr/>
            </p:nvSpPr>
            <p:spPr>
              <a:xfrm>
                <a:off x="1813560" y="2357942"/>
                <a:ext cx="3627120" cy="1025672"/>
              </a:xfrm>
              <a:prstGeom prst="plaque">
                <a:avLst/>
              </a:prstGeom>
              <a:solidFill>
                <a:schemeClr val="accent1"/>
              </a:solidFill>
              <a:ln w="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" name="缺角矩形 4"/>
            <p:cNvSpPr/>
            <p:nvPr/>
          </p:nvSpPr>
          <p:spPr>
            <a:xfrm rot="5400000">
              <a:off x="4038728" y="-991866"/>
              <a:ext cx="4114543" cy="1235331"/>
            </a:xfrm>
            <a:prstGeom prst="plaque">
              <a:avLst/>
            </a:prstGeom>
            <a:blipFill>
              <a:blip r:embed="rId1">
                <a:alphaModFix amt="5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sz="1400"/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5634335" y="270647"/>
              <a:ext cx="923330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zh-CN" altLang="en-US" sz="7200" dirty="0">
                  <a:solidFill>
                    <a:schemeClr val="bg1"/>
                  </a:solidFill>
                  <a:latin typeface="+mj-ea"/>
                  <a:ea typeface="+mj-ea"/>
                </a:rPr>
                <a:t>壹</a:t>
              </a:r>
              <a:endParaRPr lang="zh-CN" altLang="en-US" sz="7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五边形 41"/>
          <p:cNvSpPr/>
          <p:nvPr/>
        </p:nvSpPr>
        <p:spPr>
          <a:xfrm rot="5400000">
            <a:off x="6309531" y="1641858"/>
            <a:ext cx="3999311" cy="4477890"/>
          </a:xfrm>
          <a:prstGeom prst="homePlate">
            <a:avLst>
              <a:gd name="adj" fmla="val 13662"/>
            </a:avLst>
          </a:prstGeom>
          <a:gradFill>
            <a:gsLst>
              <a:gs pos="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1" name="标题 220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选题意义</a:t>
            </a:r>
            <a:endParaRPr lang="zh-CN" altLang="en-US" dirty="0"/>
          </a:p>
        </p:txBody>
      </p:sp>
      <p:sp>
        <p:nvSpPr>
          <p:cNvPr id="43" name="五边形 42"/>
          <p:cNvSpPr/>
          <p:nvPr/>
        </p:nvSpPr>
        <p:spPr>
          <a:xfrm rot="5400000">
            <a:off x="1834815" y="1651273"/>
            <a:ext cx="3999311" cy="4477890"/>
          </a:xfrm>
          <a:prstGeom prst="homePlate">
            <a:avLst>
              <a:gd name="adj" fmla="val 13662"/>
            </a:avLst>
          </a:prstGeom>
          <a:gradFill>
            <a:gsLst>
              <a:gs pos="0">
                <a:schemeClr val="bg1">
                  <a:alpha val="7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92352" y="1791976"/>
            <a:ext cx="4484238" cy="108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137936" y="2501550"/>
            <a:ext cx="8118112" cy="10452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24292F"/>
                </a:solidFill>
                <a:latin typeface="Noto Sans SC"/>
              </a:rPr>
              <a:t>       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 SC"/>
              </a:rPr>
              <a:t>当前，党史竞答和网页创意设计大赛已经成为高校中的热门活动。许多学校都在积极推行此类活动，通过这些活动来激发学生的创新思维和实践能力，同时也为学生提供了一个展示才华的平台。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63895" y="1791976"/>
            <a:ext cx="4484237" cy="10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形状 54"/>
          <p:cNvSpPr/>
          <p:nvPr/>
        </p:nvSpPr>
        <p:spPr>
          <a:xfrm flipH="1">
            <a:off x="9727729" y="5886012"/>
            <a:ext cx="168458" cy="71508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任意形状 55"/>
          <p:cNvSpPr/>
          <p:nvPr/>
        </p:nvSpPr>
        <p:spPr>
          <a:xfrm flipH="1">
            <a:off x="10196620" y="5698675"/>
            <a:ext cx="168458" cy="71968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任意形状 56"/>
          <p:cNvSpPr/>
          <p:nvPr/>
        </p:nvSpPr>
        <p:spPr>
          <a:xfrm flipH="1">
            <a:off x="9258199" y="5662392"/>
            <a:ext cx="169097" cy="72267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任意形状 57"/>
          <p:cNvSpPr/>
          <p:nvPr/>
        </p:nvSpPr>
        <p:spPr>
          <a:xfrm flipH="1">
            <a:off x="11053078" y="5810077"/>
            <a:ext cx="318852" cy="151870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任意形状 58"/>
          <p:cNvSpPr/>
          <p:nvPr/>
        </p:nvSpPr>
        <p:spPr>
          <a:xfrm flipH="1">
            <a:off x="10665511" y="5971601"/>
            <a:ext cx="87135" cy="59855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0" name="任意形状 59"/>
          <p:cNvSpPr/>
          <p:nvPr/>
        </p:nvSpPr>
        <p:spPr>
          <a:xfrm flipH="1">
            <a:off x="11315168" y="5781133"/>
            <a:ext cx="224815" cy="9932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任意形状 60"/>
          <p:cNvSpPr/>
          <p:nvPr/>
        </p:nvSpPr>
        <p:spPr>
          <a:xfrm flipH="1">
            <a:off x="8788668" y="5880459"/>
            <a:ext cx="169099" cy="71609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2" name="组合 71"/>
          <p:cNvGrpSpPr/>
          <p:nvPr/>
        </p:nvGrpSpPr>
        <p:grpSpPr>
          <a:xfrm rot="19931397" flipH="1">
            <a:off x="10732015" y="4155302"/>
            <a:ext cx="1166305" cy="757752"/>
            <a:chOff x="6698495" y="5151435"/>
            <a:chExt cx="1771397" cy="1150882"/>
          </a:xfrm>
          <a:solidFill>
            <a:srgbClr val="013278">
              <a:alpha val="10000"/>
            </a:srgbClr>
          </a:solidFill>
        </p:grpSpPr>
        <p:sp>
          <p:nvSpPr>
            <p:cNvPr id="73" name="任意形状 72"/>
            <p:cNvSpPr/>
            <p:nvPr/>
          </p:nvSpPr>
          <p:spPr>
            <a:xfrm>
              <a:off x="6698495" y="5151435"/>
              <a:ext cx="1771397" cy="1150882"/>
            </a:xfrm>
            <a:custGeom>
              <a:avLst/>
              <a:gdLst>
                <a:gd name="connsiteX0" fmla="*/ 77506 w 1771397"/>
                <a:gd name="connsiteY0" fmla="*/ 876450 h 1150882"/>
                <a:gd name="connsiteX1" fmla="*/ 245350 w 1771397"/>
                <a:gd name="connsiteY1" fmla="*/ 796377 h 1150882"/>
                <a:gd name="connsiteX2" fmla="*/ 334662 w 1771397"/>
                <a:gd name="connsiteY2" fmla="*/ 741456 h 1150882"/>
                <a:gd name="connsiteX3" fmla="*/ 563586 w 1771397"/>
                <a:gd name="connsiteY3" fmla="*/ 745049 h 1150882"/>
                <a:gd name="connsiteX4" fmla="*/ 570773 w 1771397"/>
                <a:gd name="connsiteY4" fmla="*/ 748642 h 1150882"/>
                <a:gd name="connsiteX5" fmla="*/ 575392 w 1771397"/>
                <a:gd name="connsiteY5" fmla="*/ 751208 h 1150882"/>
                <a:gd name="connsiteX6" fmla="*/ 577445 w 1771397"/>
                <a:gd name="connsiteY6" fmla="*/ 751721 h 1150882"/>
                <a:gd name="connsiteX7" fmla="*/ 685748 w 1771397"/>
                <a:gd name="connsiteY7" fmla="*/ 814855 h 1150882"/>
                <a:gd name="connsiteX8" fmla="*/ 757095 w 1771397"/>
                <a:gd name="connsiteY8" fmla="*/ 859511 h 1150882"/>
                <a:gd name="connsiteX9" fmla="*/ 1224184 w 1771397"/>
                <a:gd name="connsiteY9" fmla="*/ 834874 h 1150882"/>
                <a:gd name="connsiteX10" fmla="*/ 1318628 w 1771397"/>
                <a:gd name="connsiteY10" fmla="*/ 445291 h 1150882"/>
                <a:gd name="connsiteX11" fmla="*/ 1317602 w 1771397"/>
                <a:gd name="connsiteY11" fmla="*/ 443238 h 1150882"/>
                <a:gd name="connsiteX12" fmla="*/ 1304769 w 1771397"/>
                <a:gd name="connsiteY12" fmla="*/ 309784 h 1150882"/>
                <a:gd name="connsiteX13" fmla="*/ 1070198 w 1771397"/>
                <a:gd name="connsiteY13" fmla="*/ 180949 h 1150882"/>
                <a:gd name="connsiteX14" fmla="*/ 977294 w 1771397"/>
                <a:gd name="connsiteY14" fmla="*/ 311323 h 1150882"/>
                <a:gd name="connsiteX15" fmla="*/ 1070712 w 1771397"/>
                <a:gd name="connsiteY15" fmla="*/ 376511 h 1150882"/>
                <a:gd name="connsiteX16" fmla="*/ 1086110 w 1771397"/>
                <a:gd name="connsiteY16" fmla="*/ 357006 h 1150882"/>
                <a:gd name="connsiteX17" fmla="*/ 1066605 w 1771397"/>
                <a:gd name="connsiteY17" fmla="*/ 341607 h 1150882"/>
                <a:gd name="connsiteX18" fmla="*/ 1011684 w 1771397"/>
                <a:gd name="connsiteY18" fmla="*/ 305677 h 1150882"/>
                <a:gd name="connsiteX19" fmla="*/ 1075844 w 1771397"/>
                <a:gd name="connsiteY19" fmla="*/ 214826 h 1150882"/>
                <a:gd name="connsiteX20" fmla="*/ 1272946 w 1771397"/>
                <a:gd name="connsiteY20" fmla="*/ 323642 h 1150882"/>
                <a:gd name="connsiteX21" fmla="*/ 1230343 w 1771397"/>
                <a:gd name="connsiteY21" fmla="*/ 500212 h 1150882"/>
                <a:gd name="connsiteX22" fmla="*/ 1126147 w 1771397"/>
                <a:gd name="connsiteY22" fmla="*/ 510991 h 1150882"/>
                <a:gd name="connsiteX23" fmla="*/ 1107155 w 1771397"/>
                <a:gd name="connsiteY23" fmla="*/ 508938 h 1150882"/>
                <a:gd name="connsiteX24" fmla="*/ 1047614 w 1771397"/>
                <a:gd name="connsiteY24" fmla="*/ 532036 h 1150882"/>
                <a:gd name="connsiteX25" fmla="*/ 1031189 w 1771397"/>
                <a:gd name="connsiteY25" fmla="*/ 543841 h 1150882"/>
                <a:gd name="connsiteX26" fmla="*/ 874124 w 1771397"/>
                <a:gd name="connsiteY26" fmla="*/ 532549 h 1150882"/>
                <a:gd name="connsiteX27" fmla="*/ 795078 w 1771397"/>
                <a:gd name="connsiteY27" fmla="*/ 328262 h 1150882"/>
                <a:gd name="connsiteX28" fmla="*/ 896195 w 1771397"/>
                <a:gd name="connsiteY28" fmla="*/ 219959 h 1150882"/>
                <a:gd name="connsiteX29" fmla="*/ 909027 w 1771397"/>
                <a:gd name="connsiteY29" fmla="*/ 198914 h 1150882"/>
                <a:gd name="connsiteX30" fmla="*/ 887982 w 1771397"/>
                <a:gd name="connsiteY30" fmla="*/ 186082 h 1150882"/>
                <a:gd name="connsiteX31" fmla="*/ 767874 w 1771397"/>
                <a:gd name="connsiteY31" fmla="*/ 293358 h 1150882"/>
                <a:gd name="connsiteX32" fmla="*/ 828441 w 1771397"/>
                <a:gd name="connsiteY32" fmla="*/ 74699 h 1150882"/>
                <a:gd name="connsiteX33" fmla="*/ 1133846 w 1771397"/>
                <a:gd name="connsiteY33" fmla="*/ 27990 h 1150882"/>
                <a:gd name="connsiteX34" fmla="*/ 1201086 w 1771397"/>
                <a:gd name="connsiteY34" fmla="*/ 26964 h 1150882"/>
                <a:gd name="connsiteX35" fmla="*/ 1218538 w 1771397"/>
                <a:gd name="connsiteY35" fmla="*/ 21318 h 1150882"/>
                <a:gd name="connsiteX36" fmla="*/ 1307336 w 1771397"/>
                <a:gd name="connsiteY36" fmla="*/ 16698 h 1150882"/>
                <a:gd name="connsiteX37" fmla="*/ 1634298 w 1771397"/>
                <a:gd name="connsiteY37" fmla="*/ 336474 h 1150882"/>
                <a:gd name="connsiteX38" fmla="*/ 1461834 w 1771397"/>
                <a:gd name="connsiteY38" fmla="*/ 408847 h 1150882"/>
                <a:gd name="connsiteX39" fmla="*/ 1469021 w 1771397"/>
                <a:gd name="connsiteY39" fmla="*/ 514071 h 1150882"/>
                <a:gd name="connsiteX40" fmla="*/ 1581430 w 1771397"/>
                <a:gd name="connsiteY40" fmla="*/ 586957 h 1150882"/>
                <a:gd name="connsiteX41" fmla="*/ 1637378 w 1771397"/>
                <a:gd name="connsiteY41" fmla="*/ 573099 h 1150882"/>
                <a:gd name="connsiteX42" fmla="*/ 1536261 w 1771397"/>
                <a:gd name="connsiteY42" fmla="*/ 874910 h 1150882"/>
                <a:gd name="connsiteX43" fmla="*/ 1047614 w 1771397"/>
                <a:gd name="connsiteY43" fmla="*/ 1061232 h 1150882"/>
                <a:gd name="connsiteX44" fmla="*/ 1030675 w 1771397"/>
                <a:gd name="connsiteY44" fmla="*/ 1079197 h 1150882"/>
                <a:gd name="connsiteX45" fmla="*/ 1048127 w 1771397"/>
                <a:gd name="connsiteY45" fmla="*/ 1096135 h 1150882"/>
                <a:gd name="connsiteX46" fmla="*/ 1048640 w 1771397"/>
                <a:gd name="connsiteY46" fmla="*/ 1096135 h 1150882"/>
                <a:gd name="connsiteX47" fmla="*/ 1563465 w 1771397"/>
                <a:gd name="connsiteY47" fmla="*/ 896981 h 1150882"/>
                <a:gd name="connsiteX48" fmla="*/ 1670228 w 1771397"/>
                <a:gd name="connsiteY48" fmla="*/ 541788 h 1150882"/>
                <a:gd name="connsiteX49" fmla="*/ 1669715 w 1771397"/>
                <a:gd name="connsiteY49" fmla="*/ 538708 h 1150882"/>
                <a:gd name="connsiteX50" fmla="*/ 1676387 w 1771397"/>
                <a:gd name="connsiteY50" fmla="*/ 489433 h 1150882"/>
                <a:gd name="connsiteX51" fmla="*/ 1656369 w 1771397"/>
                <a:gd name="connsiteY51" fmla="*/ 475574 h 1150882"/>
                <a:gd name="connsiteX52" fmla="*/ 1642511 w 1771397"/>
                <a:gd name="connsiteY52" fmla="*/ 495592 h 1150882"/>
                <a:gd name="connsiteX53" fmla="*/ 1631732 w 1771397"/>
                <a:gd name="connsiteY53" fmla="*/ 533576 h 1150882"/>
                <a:gd name="connsiteX54" fmla="*/ 1585023 w 1771397"/>
                <a:gd name="connsiteY54" fmla="*/ 552567 h 1150882"/>
                <a:gd name="connsiteX55" fmla="*/ 1499818 w 1771397"/>
                <a:gd name="connsiteY55" fmla="*/ 496619 h 1150882"/>
                <a:gd name="connsiteX56" fmla="*/ 1494171 w 1771397"/>
                <a:gd name="connsiteY56" fmla="*/ 423219 h 1150882"/>
                <a:gd name="connsiteX57" fmla="*/ 1660989 w 1771397"/>
                <a:gd name="connsiteY57" fmla="*/ 378050 h 1150882"/>
                <a:gd name="connsiteX58" fmla="*/ 1769805 w 1771397"/>
                <a:gd name="connsiteY58" fmla="*/ 641878 h 1150882"/>
                <a:gd name="connsiteX59" fmla="*/ 1484419 w 1771397"/>
                <a:gd name="connsiteY59" fmla="*/ 1053533 h 1150882"/>
                <a:gd name="connsiteX60" fmla="*/ 921859 w 1771397"/>
                <a:gd name="connsiteY60" fmla="*/ 1107941 h 1150882"/>
                <a:gd name="connsiteX61" fmla="*/ 763254 w 1771397"/>
                <a:gd name="connsiteY61" fmla="*/ 1013497 h 1150882"/>
                <a:gd name="connsiteX62" fmla="*/ 623128 w 1771397"/>
                <a:gd name="connsiteY62" fmla="*/ 926751 h 1150882"/>
                <a:gd name="connsiteX63" fmla="*/ 343901 w 1771397"/>
                <a:gd name="connsiteY63" fmla="*/ 898008 h 1150882"/>
                <a:gd name="connsiteX64" fmla="*/ 277174 w 1771397"/>
                <a:gd name="connsiteY64" fmla="*/ 921619 h 1150882"/>
                <a:gd name="connsiteX65" fmla="*/ 84692 w 1771397"/>
                <a:gd name="connsiteY65" fmla="*/ 939070 h 1150882"/>
                <a:gd name="connsiteX66" fmla="*/ 0 w 1771397"/>
                <a:gd name="connsiteY66" fmla="*/ 868237 h 1150882"/>
                <a:gd name="connsiteX67" fmla="*/ 77506 w 1771397"/>
                <a:gd name="connsiteY67" fmla="*/ 876450 h 11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71397" h="1150882">
                  <a:moveTo>
                    <a:pt x="77506" y="876450"/>
                  </a:moveTo>
                  <a:cubicBezTo>
                    <a:pt x="142180" y="867211"/>
                    <a:pt x="194535" y="831281"/>
                    <a:pt x="245350" y="796377"/>
                  </a:cubicBezTo>
                  <a:cubicBezTo>
                    <a:pt x="275634" y="775846"/>
                    <a:pt x="303865" y="755828"/>
                    <a:pt x="334662" y="741456"/>
                  </a:cubicBezTo>
                  <a:cubicBezTo>
                    <a:pt x="420893" y="701420"/>
                    <a:pt x="506612" y="721438"/>
                    <a:pt x="563586" y="745049"/>
                  </a:cubicBezTo>
                  <a:cubicBezTo>
                    <a:pt x="566153" y="746075"/>
                    <a:pt x="568206" y="747102"/>
                    <a:pt x="570773" y="748642"/>
                  </a:cubicBezTo>
                  <a:cubicBezTo>
                    <a:pt x="572312" y="749668"/>
                    <a:pt x="573852" y="750695"/>
                    <a:pt x="575392" y="751208"/>
                  </a:cubicBezTo>
                  <a:cubicBezTo>
                    <a:pt x="575905" y="751208"/>
                    <a:pt x="576419" y="751721"/>
                    <a:pt x="577445" y="751721"/>
                  </a:cubicBezTo>
                  <a:cubicBezTo>
                    <a:pt x="614915" y="769173"/>
                    <a:pt x="649305" y="791244"/>
                    <a:pt x="685748" y="814855"/>
                  </a:cubicBezTo>
                  <a:cubicBezTo>
                    <a:pt x="708846" y="829741"/>
                    <a:pt x="732457" y="845652"/>
                    <a:pt x="757095" y="859511"/>
                  </a:cubicBezTo>
                  <a:cubicBezTo>
                    <a:pt x="942904" y="965248"/>
                    <a:pt x="1129226" y="921105"/>
                    <a:pt x="1224184" y="834874"/>
                  </a:cubicBezTo>
                  <a:cubicBezTo>
                    <a:pt x="1328380" y="739916"/>
                    <a:pt x="1368930" y="572585"/>
                    <a:pt x="1318628" y="445291"/>
                  </a:cubicBezTo>
                  <a:cubicBezTo>
                    <a:pt x="1318628" y="444777"/>
                    <a:pt x="1318115" y="444264"/>
                    <a:pt x="1317602" y="443238"/>
                  </a:cubicBezTo>
                  <a:cubicBezTo>
                    <a:pt x="1329920" y="399095"/>
                    <a:pt x="1323248" y="350333"/>
                    <a:pt x="1304769" y="309784"/>
                  </a:cubicBezTo>
                  <a:cubicBezTo>
                    <a:pt x="1262167" y="216366"/>
                    <a:pt x="1167722" y="164524"/>
                    <a:pt x="1070198" y="180949"/>
                  </a:cubicBezTo>
                  <a:cubicBezTo>
                    <a:pt x="1006038" y="191728"/>
                    <a:pt x="969595" y="258455"/>
                    <a:pt x="977294" y="311323"/>
                  </a:cubicBezTo>
                  <a:cubicBezTo>
                    <a:pt x="983967" y="357006"/>
                    <a:pt x="1020410" y="382157"/>
                    <a:pt x="1070712" y="376511"/>
                  </a:cubicBezTo>
                  <a:cubicBezTo>
                    <a:pt x="1080464" y="375484"/>
                    <a:pt x="1087137" y="366758"/>
                    <a:pt x="1086110" y="357006"/>
                  </a:cubicBezTo>
                  <a:cubicBezTo>
                    <a:pt x="1085084" y="347253"/>
                    <a:pt x="1076358" y="340581"/>
                    <a:pt x="1066605" y="341607"/>
                  </a:cubicBezTo>
                  <a:cubicBezTo>
                    <a:pt x="1026056" y="346227"/>
                    <a:pt x="1014250" y="324669"/>
                    <a:pt x="1011684" y="305677"/>
                  </a:cubicBezTo>
                  <a:cubicBezTo>
                    <a:pt x="1006551" y="268721"/>
                    <a:pt x="1032729" y="222012"/>
                    <a:pt x="1075844" y="214826"/>
                  </a:cubicBezTo>
                  <a:cubicBezTo>
                    <a:pt x="1157457" y="200967"/>
                    <a:pt x="1236503" y="244596"/>
                    <a:pt x="1272946" y="323642"/>
                  </a:cubicBezTo>
                  <a:cubicBezTo>
                    <a:pt x="1300663" y="384210"/>
                    <a:pt x="1298097" y="461716"/>
                    <a:pt x="1230343" y="500212"/>
                  </a:cubicBezTo>
                  <a:cubicBezTo>
                    <a:pt x="1195953" y="519717"/>
                    <a:pt x="1163616" y="515611"/>
                    <a:pt x="1126147" y="510991"/>
                  </a:cubicBezTo>
                  <a:cubicBezTo>
                    <a:pt x="1119987" y="510478"/>
                    <a:pt x="1113828" y="509451"/>
                    <a:pt x="1107155" y="508938"/>
                  </a:cubicBezTo>
                  <a:cubicBezTo>
                    <a:pt x="1079951" y="505858"/>
                    <a:pt x="1062499" y="520230"/>
                    <a:pt x="1047614" y="532036"/>
                  </a:cubicBezTo>
                  <a:cubicBezTo>
                    <a:pt x="1041968" y="536655"/>
                    <a:pt x="1036835" y="540762"/>
                    <a:pt x="1031189" y="543841"/>
                  </a:cubicBezTo>
                  <a:cubicBezTo>
                    <a:pt x="983967" y="571045"/>
                    <a:pt x="923399" y="566939"/>
                    <a:pt x="874124" y="532549"/>
                  </a:cubicBezTo>
                  <a:cubicBezTo>
                    <a:pt x="814583" y="491486"/>
                    <a:pt x="780706" y="403715"/>
                    <a:pt x="795078" y="328262"/>
                  </a:cubicBezTo>
                  <a:cubicBezTo>
                    <a:pt x="801237" y="295411"/>
                    <a:pt x="822795" y="237410"/>
                    <a:pt x="896195" y="219959"/>
                  </a:cubicBezTo>
                  <a:cubicBezTo>
                    <a:pt x="905434" y="217906"/>
                    <a:pt x="911593" y="208153"/>
                    <a:pt x="909027" y="198914"/>
                  </a:cubicBezTo>
                  <a:cubicBezTo>
                    <a:pt x="906974" y="189675"/>
                    <a:pt x="897221" y="183515"/>
                    <a:pt x="887982" y="186082"/>
                  </a:cubicBezTo>
                  <a:cubicBezTo>
                    <a:pt x="829468" y="199941"/>
                    <a:pt x="787379" y="238437"/>
                    <a:pt x="767874" y="293358"/>
                  </a:cubicBezTo>
                  <a:cubicBezTo>
                    <a:pt x="744776" y="212260"/>
                    <a:pt x="765821" y="134240"/>
                    <a:pt x="828441" y="74699"/>
                  </a:cubicBezTo>
                  <a:cubicBezTo>
                    <a:pt x="910567" y="-2807"/>
                    <a:pt x="1038888" y="-22825"/>
                    <a:pt x="1133846" y="27990"/>
                  </a:cubicBezTo>
                  <a:cubicBezTo>
                    <a:pt x="1159510" y="41849"/>
                    <a:pt x="1182608" y="33636"/>
                    <a:pt x="1201086" y="26964"/>
                  </a:cubicBezTo>
                  <a:cubicBezTo>
                    <a:pt x="1207245" y="24911"/>
                    <a:pt x="1212891" y="22857"/>
                    <a:pt x="1218538" y="21318"/>
                  </a:cubicBezTo>
                  <a:cubicBezTo>
                    <a:pt x="1244202" y="15158"/>
                    <a:pt x="1273972" y="13618"/>
                    <a:pt x="1307336" y="16698"/>
                  </a:cubicBezTo>
                  <a:cubicBezTo>
                    <a:pt x="1475693" y="31070"/>
                    <a:pt x="1609147" y="190702"/>
                    <a:pt x="1634298" y="336474"/>
                  </a:cubicBezTo>
                  <a:cubicBezTo>
                    <a:pt x="1571164" y="327235"/>
                    <a:pt x="1491092" y="344687"/>
                    <a:pt x="1461834" y="408847"/>
                  </a:cubicBezTo>
                  <a:cubicBezTo>
                    <a:pt x="1446436" y="442724"/>
                    <a:pt x="1449002" y="479681"/>
                    <a:pt x="1469021" y="514071"/>
                  </a:cubicBezTo>
                  <a:cubicBezTo>
                    <a:pt x="1492631" y="554620"/>
                    <a:pt x="1536774" y="583364"/>
                    <a:pt x="1581430" y="586957"/>
                  </a:cubicBezTo>
                  <a:cubicBezTo>
                    <a:pt x="1600935" y="588497"/>
                    <a:pt x="1620953" y="583364"/>
                    <a:pt x="1637378" y="573099"/>
                  </a:cubicBezTo>
                  <a:cubicBezTo>
                    <a:pt x="1638918" y="629046"/>
                    <a:pt x="1631218" y="762500"/>
                    <a:pt x="1536261" y="874910"/>
                  </a:cubicBezTo>
                  <a:cubicBezTo>
                    <a:pt x="1437197" y="991939"/>
                    <a:pt x="1272946" y="1054559"/>
                    <a:pt x="1047614" y="1061232"/>
                  </a:cubicBezTo>
                  <a:cubicBezTo>
                    <a:pt x="1037861" y="1061745"/>
                    <a:pt x="1030675" y="1069445"/>
                    <a:pt x="1030675" y="1079197"/>
                  </a:cubicBezTo>
                  <a:cubicBezTo>
                    <a:pt x="1031189" y="1088436"/>
                    <a:pt x="1038888" y="1096135"/>
                    <a:pt x="1048127" y="1096135"/>
                  </a:cubicBezTo>
                  <a:cubicBezTo>
                    <a:pt x="1048127" y="1096135"/>
                    <a:pt x="1048640" y="1096135"/>
                    <a:pt x="1048640" y="1096135"/>
                  </a:cubicBezTo>
                  <a:cubicBezTo>
                    <a:pt x="1284751" y="1088949"/>
                    <a:pt x="1457728" y="1022222"/>
                    <a:pt x="1563465" y="896981"/>
                  </a:cubicBezTo>
                  <a:cubicBezTo>
                    <a:pt x="1696406" y="739916"/>
                    <a:pt x="1671254" y="550001"/>
                    <a:pt x="1670228" y="541788"/>
                  </a:cubicBezTo>
                  <a:cubicBezTo>
                    <a:pt x="1670228" y="540762"/>
                    <a:pt x="1669715" y="539735"/>
                    <a:pt x="1669715" y="538708"/>
                  </a:cubicBezTo>
                  <a:cubicBezTo>
                    <a:pt x="1677414" y="523823"/>
                    <a:pt x="1679467" y="506885"/>
                    <a:pt x="1676387" y="489433"/>
                  </a:cubicBezTo>
                  <a:cubicBezTo>
                    <a:pt x="1674848" y="480194"/>
                    <a:pt x="1665608" y="473521"/>
                    <a:pt x="1656369" y="475574"/>
                  </a:cubicBezTo>
                  <a:cubicBezTo>
                    <a:pt x="1647130" y="477114"/>
                    <a:pt x="1640457" y="486353"/>
                    <a:pt x="1642511" y="495592"/>
                  </a:cubicBezTo>
                  <a:cubicBezTo>
                    <a:pt x="1645590" y="513557"/>
                    <a:pt x="1638404" y="526389"/>
                    <a:pt x="1631732" y="533576"/>
                  </a:cubicBezTo>
                  <a:cubicBezTo>
                    <a:pt x="1619926" y="546408"/>
                    <a:pt x="1601961" y="553594"/>
                    <a:pt x="1585023" y="552567"/>
                  </a:cubicBezTo>
                  <a:cubicBezTo>
                    <a:pt x="1551659" y="550001"/>
                    <a:pt x="1517783" y="527416"/>
                    <a:pt x="1499818" y="496619"/>
                  </a:cubicBezTo>
                  <a:cubicBezTo>
                    <a:pt x="1485446" y="472495"/>
                    <a:pt x="1483392" y="446317"/>
                    <a:pt x="1494171" y="423219"/>
                  </a:cubicBezTo>
                  <a:cubicBezTo>
                    <a:pt x="1520349" y="366245"/>
                    <a:pt x="1609147" y="358546"/>
                    <a:pt x="1660989" y="378050"/>
                  </a:cubicBezTo>
                  <a:cubicBezTo>
                    <a:pt x="1744654" y="409874"/>
                    <a:pt x="1779558" y="537682"/>
                    <a:pt x="1769805" y="641878"/>
                  </a:cubicBezTo>
                  <a:cubicBezTo>
                    <a:pt x="1754407" y="806130"/>
                    <a:pt x="1650210" y="956009"/>
                    <a:pt x="1484419" y="1053533"/>
                  </a:cubicBezTo>
                  <a:cubicBezTo>
                    <a:pt x="1303230" y="1159783"/>
                    <a:pt x="1087650" y="1180827"/>
                    <a:pt x="921859" y="1107941"/>
                  </a:cubicBezTo>
                  <a:cubicBezTo>
                    <a:pt x="865398" y="1083303"/>
                    <a:pt x="813556" y="1047886"/>
                    <a:pt x="763254" y="1013497"/>
                  </a:cubicBezTo>
                  <a:cubicBezTo>
                    <a:pt x="718598" y="983213"/>
                    <a:pt x="672403" y="951389"/>
                    <a:pt x="623128" y="926751"/>
                  </a:cubicBezTo>
                  <a:cubicBezTo>
                    <a:pt x="534329" y="882609"/>
                    <a:pt x="432699" y="872343"/>
                    <a:pt x="343901" y="898008"/>
                  </a:cubicBezTo>
                  <a:cubicBezTo>
                    <a:pt x="320803" y="904681"/>
                    <a:pt x="298732" y="913406"/>
                    <a:pt x="277174" y="921619"/>
                  </a:cubicBezTo>
                  <a:cubicBezTo>
                    <a:pt x="210447" y="947283"/>
                    <a:pt x="152446" y="969354"/>
                    <a:pt x="84692" y="939070"/>
                  </a:cubicBezTo>
                  <a:cubicBezTo>
                    <a:pt x="56974" y="926751"/>
                    <a:pt x="20018" y="898008"/>
                    <a:pt x="0" y="868237"/>
                  </a:cubicBezTo>
                  <a:cubicBezTo>
                    <a:pt x="22585" y="877989"/>
                    <a:pt x="49789" y="880556"/>
                    <a:pt x="77506" y="876450"/>
                  </a:cubicBezTo>
                  <a:close/>
                </a:path>
              </a:pathLst>
            </a:custGeom>
            <a:grpFill/>
            <a:ln w="5130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74" name="任意形状 73"/>
            <p:cNvSpPr/>
            <p:nvPr/>
          </p:nvSpPr>
          <p:spPr>
            <a:xfrm>
              <a:off x="7422739" y="5639841"/>
              <a:ext cx="580258" cy="397964"/>
            </a:xfrm>
            <a:custGeom>
              <a:avLst/>
              <a:gdLst>
                <a:gd name="connsiteX0" fmla="*/ 522524 w 580258"/>
                <a:gd name="connsiteY0" fmla="*/ 42603 h 397964"/>
                <a:gd name="connsiteX1" fmla="*/ 570773 w 580258"/>
                <a:gd name="connsiteY1" fmla="*/ 0 h 397964"/>
                <a:gd name="connsiteX2" fmla="*/ 475815 w 580258"/>
                <a:gd name="connsiteY2" fmla="*/ 320289 h 397964"/>
                <a:gd name="connsiteX3" fmla="*/ 49789 w 580258"/>
                <a:gd name="connsiteY3" fmla="*/ 340308 h 397964"/>
                <a:gd name="connsiteX4" fmla="*/ 0 w 580258"/>
                <a:gd name="connsiteY4" fmla="*/ 309511 h 397964"/>
                <a:gd name="connsiteX5" fmla="*/ 149366 w 580258"/>
                <a:gd name="connsiteY5" fmla="*/ 333121 h 397964"/>
                <a:gd name="connsiteX6" fmla="*/ 275634 w 580258"/>
                <a:gd name="connsiteY6" fmla="*/ 309511 h 397964"/>
                <a:gd name="connsiteX7" fmla="*/ 434752 w 580258"/>
                <a:gd name="connsiteY7" fmla="*/ 170924 h 397964"/>
                <a:gd name="connsiteX8" fmla="*/ 441425 w 580258"/>
                <a:gd name="connsiteY8" fmla="*/ 61081 h 397964"/>
                <a:gd name="connsiteX9" fmla="*/ 522524 w 580258"/>
                <a:gd name="connsiteY9" fmla="*/ 42603 h 39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0258" h="397964">
                  <a:moveTo>
                    <a:pt x="522524" y="42603"/>
                  </a:moveTo>
                  <a:cubicBezTo>
                    <a:pt x="543055" y="30797"/>
                    <a:pt x="558967" y="16425"/>
                    <a:pt x="570773" y="0"/>
                  </a:cubicBezTo>
                  <a:cubicBezTo>
                    <a:pt x="599517" y="109843"/>
                    <a:pt x="561533" y="242270"/>
                    <a:pt x="475815" y="320289"/>
                  </a:cubicBezTo>
                  <a:cubicBezTo>
                    <a:pt x="390096" y="398309"/>
                    <a:pt x="220199" y="437832"/>
                    <a:pt x="49789" y="340308"/>
                  </a:cubicBezTo>
                  <a:cubicBezTo>
                    <a:pt x="32850" y="330555"/>
                    <a:pt x="16425" y="320289"/>
                    <a:pt x="0" y="309511"/>
                  </a:cubicBezTo>
                  <a:cubicBezTo>
                    <a:pt x="49276" y="322856"/>
                    <a:pt x="99064" y="333121"/>
                    <a:pt x="149366" y="333121"/>
                  </a:cubicBezTo>
                  <a:cubicBezTo>
                    <a:pt x="190942" y="333121"/>
                    <a:pt x="233031" y="326449"/>
                    <a:pt x="275634" y="309511"/>
                  </a:cubicBezTo>
                  <a:cubicBezTo>
                    <a:pt x="350574" y="279740"/>
                    <a:pt x="410114" y="227898"/>
                    <a:pt x="434752" y="170924"/>
                  </a:cubicBezTo>
                  <a:cubicBezTo>
                    <a:pt x="450151" y="134994"/>
                    <a:pt x="452204" y="98551"/>
                    <a:pt x="441425" y="61081"/>
                  </a:cubicBezTo>
                  <a:cubicBezTo>
                    <a:pt x="467089" y="62621"/>
                    <a:pt x="494293" y="58514"/>
                    <a:pt x="522524" y="42603"/>
                  </a:cubicBezTo>
                  <a:close/>
                </a:path>
              </a:pathLst>
            </a:custGeom>
            <a:grpFill/>
            <a:ln w="5130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75" name="任意形状 74"/>
          <p:cNvSpPr/>
          <p:nvPr/>
        </p:nvSpPr>
        <p:spPr>
          <a:xfrm flipH="1">
            <a:off x="165850" y="3499994"/>
            <a:ext cx="1287057" cy="610560"/>
          </a:xfrm>
          <a:custGeom>
            <a:avLst/>
            <a:gdLst>
              <a:gd name="connsiteX0" fmla="*/ 2341999 w 2341998"/>
              <a:gd name="connsiteY0" fmla="*/ 689457 h 1111007"/>
              <a:gd name="connsiteX1" fmla="*/ 2327113 w 2341998"/>
              <a:gd name="connsiteY1" fmla="*/ 689970 h 1111007"/>
              <a:gd name="connsiteX2" fmla="*/ 2217784 w 2341998"/>
              <a:gd name="connsiteY2" fmla="*/ 719228 h 1111007"/>
              <a:gd name="connsiteX3" fmla="*/ 2111534 w 2341998"/>
              <a:gd name="connsiteY3" fmla="*/ 749512 h 1111007"/>
              <a:gd name="connsiteX4" fmla="*/ 1863617 w 2341998"/>
              <a:gd name="connsiteY4" fmla="*/ 668413 h 1111007"/>
              <a:gd name="connsiteX5" fmla="*/ 1756854 w 2341998"/>
              <a:gd name="connsiteY5" fmla="*/ 476444 h 1111007"/>
              <a:gd name="connsiteX6" fmla="*/ 1738889 w 2341998"/>
              <a:gd name="connsiteY6" fmla="*/ 433328 h 1111007"/>
              <a:gd name="connsiteX7" fmla="*/ 1619807 w 2341998"/>
              <a:gd name="connsiteY7" fmla="*/ 249059 h 1111007"/>
              <a:gd name="connsiteX8" fmla="*/ 1443237 w 2341998"/>
              <a:gd name="connsiteY8" fmla="*/ 142809 h 1111007"/>
              <a:gd name="connsiteX9" fmla="*/ 1105496 w 2341998"/>
              <a:gd name="connsiteY9" fmla="*/ 215696 h 1111007"/>
              <a:gd name="connsiteX10" fmla="*/ 1097797 w 2341998"/>
              <a:gd name="connsiteY10" fmla="*/ 364548 h 1111007"/>
              <a:gd name="connsiteX11" fmla="*/ 1175816 w 2341998"/>
              <a:gd name="connsiteY11" fmla="*/ 451293 h 1111007"/>
              <a:gd name="connsiteX12" fmla="*/ 1318509 w 2341998"/>
              <a:gd name="connsiteY12" fmla="*/ 430249 h 1111007"/>
              <a:gd name="connsiteX13" fmla="*/ 1340580 w 2341998"/>
              <a:gd name="connsiteY13" fmla="*/ 351203 h 1111007"/>
              <a:gd name="connsiteX14" fmla="*/ 1282579 w 2341998"/>
              <a:gd name="connsiteY14" fmla="*/ 300901 h 1111007"/>
              <a:gd name="connsiteX15" fmla="*/ 1256915 w 2341998"/>
              <a:gd name="connsiteY15" fmla="*/ 305520 h 1111007"/>
              <a:gd name="connsiteX16" fmla="*/ 1255375 w 2341998"/>
              <a:gd name="connsiteY16" fmla="*/ 308600 h 1111007"/>
              <a:gd name="connsiteX17" fmla="*/ 1226631 w 2341998"/>
              <a:gd name="connsiteY17" fmla="*/ 315786 h 1111007"/>
              <a:gd name="connsiteX18" fmla="*/ 1214826 w 2341998"/>
              <a:gd name="connsiteY18" fmla="*/ 287042 h 1111007"/>
              <a:gd name="connsiteX19" fmla="*/ 1286686 w 2341998"/>
              <a:gd name="connsiteY19" fmla="*/ 259838 h 1111007"/>
              <a:gd name="connsiteX20" fmla="*/ 1380103 w 2341998"/>
              <a:gd name="connsiteY20" fmla="*/ 339911 h 1111007"/>
              <a:gd name="connsiteX21" fmla="*/ 1345200 w 2341998"/>
              <a:gd name="connsiteY21" fmla="*/ 462585 h 1111007"/>
              <a:gd name="connsiteX22" fmla="*/ 1158878 w 2341998"/>
              <a:gd name="connsiteY22" fmla="*/ 489789 h 1111007"/>
              <a:gd name="connsiteX23" fmla="*/ 1058274 w 2341998"/>
              <a:gd name="connsiteY23" fmla="*/ 378920 h 1111007"/>
              <a:gd name="connsiteX24" fmla="*/ 1068026 w 2341998"/>
              <a:gd name="connsiteY24" fmla="*/ 197217 h 1111007"/>
              <a:gd name="connsiteX25" fmla="*/ 1244596 w 2341998"/>
              <a:gd name="connsiteY25" fmla="*/ 74029 h 1111007"/>
              <a:gd name="connsiteX26" fmla="*/ 1255888 w 2341998"/>
              <a:gd name="connsiteY26" fmla="*/ 73003 h 1111007"/>
              <a:gd name="connsiteX27" fmla="*/ 1140913 w 2341998"/>
              <a:gd name="connsiteY27" fmla="*/ 9355 h 1111007"/>
              <a:gd name="connsiteX28" fmla="*/ 1017724 w 2341998"/>
              <a:gd name="connsiteY28" fmla="*/ 22700 h 1111007"/>
              <a:gd name="connsiteX29" fmla="*/ 917634 w 2341998"/>
              <a:gd name="connsiteY29" fmla="*/ 40665 h 1111007"/>
              <a:gd name="connsiteX30" fmla="*/ 724639 w 2341998"/>
              <a:gd name="connsiteY30" fmla="*/ 14488 h 1111007"/>
              <a:gd name="connsiteX31" fmla="*/ 554228 w 2341998"/>
              <a:gd name="connsiteY31" fmla="*/ 3709 h 1111007"/>
              <a:gd name="connsiteX32" fmla="*/ 375605 w 2341998"/>
              <a:gd name="connsiteY32" fmla="*/ 113039 h 1111007"/>
              <a:gd name="connsiteX33" fmla="*/ 609150 w 2341998"/>
              <a:gd name="connsiteY33" fmla="*/ 177199 h 1111007"/>
              <a:gd name="connsiteX34" fmla="*/ 615309 w 2341998"/>
              <a:gd name="connsiteY34" fmla="*/ 183359 h 1111007"/>
              <a:gd name="connsiteX35" fmla="*/ 744657 w 2341998"/>
              <a:gd name="connsiteY35" fmla="*/ 271644 h 1111007"/>
              <a:gd name="connsiteX36" fmla="*/ 815490 w 2341998"/>
              <a:gd name="connsiteY36" fmla="*/ 276263 h 1111007"/>
              <a:gd name="connsiteX37" fmla="*/ 915581 w 2341998"/>
              <a:gd name="connsiteY37" fmla="*/ 287556 h 1111007"/>
              <a:gd name="connsiteX38" fmla="*/ 1086505 w 2341998"/>
              <a:gd name="connsiteY38" fmla="*/ 540605 h 1111007"/>
              <a:gd name="connsiteX39" fmla="*/ 937139 w 2341998"/>
              <a:gd name="connsiteY39" fmla="*/ 746432 h 1111007"/>
              <a:gd name="connsiteX40" fmla="*/ 775967 w 2341998"/>
              <a:gd name="connsiteY40" fmla="*/ 730007 h 1111007"/>
              <a:gd name="connsiteX41" fmla="*/ 654832 w 2341998"/>
              <a:gd name="connsiteY41" fmla="*/ 709475 h 1111007"/>
              <a:gd name="connsiteX42" fmla="*/ 591698 w 2341998"/>
              <a:gd name="connsiteY42" fmla="*/ 723334 h 1111007"/>
              <a:gd name="connsiteX43" fmla="*/ 414615 w 2341998"/>
              <a:gd name="connsiteY43" fmla="*/ 722821 h 1111007"/>
              <a:gd name="connsiteX44" fmla="*/ 300666 w 2341998"/>
              <a:gd name="connsiteY44" fmla="*/ 584747 h 1111007"/>
              <a:gd name="connsiteX45" fmla="*/ 417695 w 2341998"/>
              <a:gd name="connsiteY45" fmla="*/ 408177 h 1111007"/>
              <a:gd name="connsiteX46" fmla="*/ 560901 w 2341998"/>
              <a:gd name="connsiteY46" fmla="*/ 402531 h 1111007"/>
              <a:gd name="connsiteX47" fmla="*/ 629168 w 2341998"/>
              <a:gd name="connsiteY47" fmla="*/ 472338 h 1111007"/>
              <a:gd name="connsiteX48" fmla="*/ 617362 w 2341998"/>
              <a:gd name="connsiteY48" fmla="*/ 499542 h 1111007"/>
              <a:gd name="connsiteX49" fmla="*/ 590158 w 2341998"/>
              <a:gd name="connsiteY49" fmla="*/ 487736 h 1111007"/>
              <a:gd name="connsiteX50" fmla="*/ 544476 w 2341998"/>
              <a:gd name="connsiteY50" fmla="*/ 441027 h 1111007"/>
              <a:gd name="connsiteX51" fmla="*/ 433607 w 2341998"/>
              <a:gd name="connsiteY51" fmla="*/ 446674 h 1111007"/>
              <a:gd name="connsiteX52" fmla="*/ 341215 w 2341998"/>
              <a:gd name="connsiteY52" fmla="*/ 579614 h 1111007"/>
              <a:gd name="connsiteX53" fmla="*/ 430527 w 2341998"/>
              <a:gd name="connsiteY53" fmla="*/ 684838 h 1111007"/>
              <a:gd name="connsiteX54" fmla="*/ 580919 w 2341998"/>
              <a:gd name="connsiteY54" fmla="*/ 683298 h 1111007"/>
              <a:gd name="connsiteX55" fmla="*/ 648160 w 2341998"/>
              <a:gd name="connsiteY55" fmla="*/ 668413 h 1111007"/>
              <a:gd name="connsiteX56" fmla="*/ 788800 w 2341998"/>
              <a:gd name="connsiteY56" fmla="*/ 690484 h 1111007"/>
              <a:gd name="connsiteX57" fmla="*/ 924307 w 2341998"/>
              <a:gd name="connsiteY57" fmla="*/ 706909 h 1111007"/>
              <a:gd name="connsiteX58" fmla="*/ 1044415 w 2341998"/>
              <a:gd name="connsiteY58" fmla="*/ 540605 h 1111007"/>
              <a:gd name="connsiteX59" fmla="*/ 900695 w 2341998"/>
              <a:gd name="connsiteY59" fmla="*/ 326565 h 1111007"/>
              <a:gd name="connsiteX60" fmla="*/ 815490 w 2341998"/>
              <a:gd name="connsiteY60" fmla="*/ 317326 h 1111007"/>
              <a:gd name="connsiteX61" fmla="*/ 734905 w 2341998"/>
              <a:gd name="connsiteY61" fmla="*/ 311680 h 1111007"/>
              <a:gd name="connsiteX62" fmla="*/ 585539 w 2341998"/>
              <a:gd name="connsiteY62" fmla="*/ 212103 h 1111007"/>
              <a:gd name="connsiteX63" fmla="*/ 579379 w 2341998"/>
              <a:gd name="connsiteY63" fmla="*/ 205943 h 1111007"/>
              <a:gd name="connsiteX64" fmla="*/ 198009 w 2341998"/>
              <a:gd name="connsiteY64" fmla="*/ 199784 h 1111007"/>
              <a:gd name="connsiteX65" fmla="*/ 25032 w 2341998"/>
              <a:gd name="connsiteY65" fmla="*/ 430249 h 1111007"/>
              <a:gd name="connsiteX66" fmla="*/ 80980 w 2341998"/>
              <a:gd name="connsiteY66" fmla="*/ 840363 h 1111007"/>
              <a:gd name="connsiteX67" fmla="*/ 232399 w 2341998"/>
              <a:gd name="connsiteY67" fmla="*/ 980490 h 1111007"/>
              <a:gd name="connsiteX68" fmla="*/ 366880 w 2341998"/>
              <a:gd name="connsiteY68" fmla="*/ 1017446 h 1111007"/>
              <a:gd name="connsiteX69" fmla="*/ 424881 w 2341998"/>
              <a:gd name="connsiteY69" fmla="*/ 1015906 h 1111007"/>
              <a:gd name="connsiteX70" fmla="*/ 517785 w 2341998"/>
              <a:gd name="connsiteY70" fmla="*/ 1017959 h 1111007"/>
              <a:gd name="connsiteX71" fmla="*/ 614796 w 2341998"/>
              <a:gd name="connsiteY71" fmla="*/ 1057482 h 1111007"/>
              <a:gd name="connsiteX72" fmla="*/ 685116 w 2341998"/>
              <a:gd name="connsiteY72" fmla="*/ 1089306 h 1111007"/>
              <a:gd name="connsiteX73" fmla="*/ 862199 w 2341998"/>
              <a:gd name="connsiteY73" fmla="*/ 1109837 h 1111007"/>
              <a:gd name="connsiteX74" fmla="*/ 1081372 w 2341998"/>
              <a:gd name="connsiteY74" fmla="*/ 1043624 h 1111007"/>
              <a:gd name="connsiteX75" fmla="*/ 1216879 w 2341998"/>
              <a:gd name="connsiteY75" fmla="*/ 910683 h 1111007"/>
              <a:gd name="connsiteX76" fmla="*/ 1329801 w 2341998"/>
              <a:gd name="connsiteY76" fmla="*/ 791601 h 1111007"/>
              <a:gd name="connsiteX77" fmla="*/ 1547947 w 2341998"/>
              <a:gd name="connsiteY77" fmla="*/ 735653 h 1111007"/>
              <a:gd name="connsiteX78" fmla="*/ 1694747 w 2341998"/>
              <a:gd name="connsiteY78" fmla="*/ 825478 h 1111007"/>
              <a:gd name="connsiteX79" fmla="*/ 1732730 w 2341998"/>
              <a:gd name="connsiteY79" fmla="*/ 860381 h 1111007"/>
              <a:gd name="connsiteX80" fmla="*/ 1954469 w 2341998"/>
              <a:gd name="connsiteY80" fmla="*/ 941993 h 1111007"/>
              <a:gd name="connsiteX81" fmla="*/ 2144897 w 2341998"/>
              <a:gd name="connsiteY81" fmla="*/ 859354 h 1111007"/>
              <a:gd name="connsiteX82" fmla="*/ 2197252 w 2341998"/>
              <a:gd name="connsiteY82" fmla="*/ 803406 h 1111007"/>
              <a:gd name="connsiteX83" fmla="*/ 2341999 w 2341998"/>
              <a:gd name="connsiteY83" fmla="*/ 689457 h 1111007"/>
              <a:gd name="connsiteX84" fmla="*/ 1577718 w 2341998"/>
              <a:gd name="connsiteY84" fmla="*/ 645315 h 1111007"/>
              <a:gd name="connsiteX85" fmla="*/ 1551027 w 2341998"/>
              <a:gd name="connsiteY85" fmla="*/ 657634 h 1111007"/>
              <a:gd name="connsiteX86" fmla="*/ 1186082 w 2341998"/>
              <a:gd name="connsiteY86" fmla="*/ 761317 h 1111007"/>
              <a:gd name="connsiteX87" fmla="*/ 1183515 w 2341998"/>
              <a:gd name="connsiteY87" fmla="*/ 763884 h 1111007"/>
              <a:gd name="connsiteX88" fmla="*/ 851420 w 2341998"/>
              <a:gd name="connsiteY88" fmla="*/ 957392 h 1111007"/>
              <a:gd name="connsiteX89" fmla="*/ 799578 w 2341998"/>
              <a:gd name="connsiteY89" fmla="*/ 952259 h 1111007"/>
              <a:gd name="connsiteX90" fmla="*/ 718993 w 2341998"/>
              <a:gd name="connsiteY90" fmla="*/ 926081 h 1111007"/>
              <a:gd name="connsiteX91" fmla="*/ 620442 w 2341998"/>
              <a:gd name="connsiteY91" fmla="*/ 898877 h 1111007"/>
              <a:gd name="connsiteX92" fmla="*/ 600424 w 2341998"/>
              <a:gd name="connsiteY92" fmla="*/ 877319 h 1111007"/>
              <a:gd name="connsiteX93" fmla="*/ 621982 w 2341998"/>
              <a:gd name="connsiteY93" fmla="*/ 857301 h 1111007"/>
              <a:gd name="connsiteX94" fmla="*/ 734391 w 2341998"/>
              <a:gd name="connsiteY94" fmla="*/ 887072 h 1111007"/>
              <a:gd name="connsiteX95" fmla="*/ 807791 w 2341998"/>
              <a:gd name="connsiteY95" fmla="*/ 911196 h 1111007"/>
              <a:gd name="connsiteX96" fmla="*/ 1154258 w 2341998"/>
              <a:gd name="connsiteY96" fmla="*/ 734113 h 1111007"/>
              <a:gd name="connsiteX97" fmla="*/ 1156824 w 2341998"/>
              <a:gd name="connsiteY97" fmla="*/ 731547 h 1111007"/>
              <a:gd name="connsiteX98" fmla="*/ 1565399 w 2341998"/>
              <a:gd name="connsiteY98" fmla="*/ 618624 h 1111007"/>
              <a:gd name="connsiteX99" fmla="*/ 1577718 w 2341998"/>
              <a:gd name="connsiteY99" fmla="*/ 645315 h 111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2341998" h="1111007">
                <a:moveTo>
                  <a:pt x="2341999" y="689457"/>
                </a:moveTo>
                <a:cubicBezTo>
                  <a:pt x="2337379" y="689457"/>
                  <a:pt x="2332246" y="689457"/>
                  <a:pt x="2327113" y="689970"/>
                </a:cubicBezTo>
                <a:cubicBezTo>
                  <a:pt x="2290157" y="693050"/>
                  <a:pt x="2255253" y="705882"/>
                  <a:pt x="2217784" y="719228"/>
                </a:cubicBezTo>
                <a:cubicBezTo>
                  <a:pt x="2183907" y="731547"/>
                  <a:pt x="2149004" y="744379"/>
                  <a:pt x="2111534" y="749512"/>
                </a:cubicBezTo>
                <a:cubicBezTo>
                  <a:pt x="2013497" y="763370"/>
                  <a:pt x="1923158" y="733600"/>
                  <a:pt x="1863617" y="668413"/>
                </a:cubicBezTo>
                <a:cubicBezTo>
                  <a:pt x="1813316" y="612978"/>
                  <a:pt x="1784572" y="543684"/>
                  <a:pt x="1756854" y="476444"/>
                </a:cubicBezTo>
                <a:cubicBezTo>
                  <a:pt x="1750695" y="462072"/>
                  <a:pt x="1745049" y="447700"/>
                  <a:pt x="1738889" y="433328"/>
                </a:cubicBezTo>
                <a:cubicBezTo>
                  <a:pt x="1713738" y="375327"/>
                  <a:pt x="1677295" y="301927"/>
                  <a:pt x="1619807" y="249059"/>
                </a:cubicBezTo>
                <a:cubicBezTo>
                  <a:pt x="1572072" y="205430"/>
                  <a:pt x="1510991" y="168473"/>
                  <a:pt x="1443237" y="142809"/>
                </a:cubicBezTo>
                <a:cubicBezTo>
                  <a:pt x="1320562" y="96100"/>
                  <a:pt x="1167603" y="90454"/>
                  <a:pt x="1105496" y="215696"/>
                </a:cubicBezTo>
                <a:cubicBezTo>
                  <a:pt x="1082912" y="260865"/>
                  <a:pt x="1080345" y="316299"/>
                  <a:pt x="1097797" y="364548"/>
                </a:cubicBezTo>
                <a:cubicBezTo>
                  <a:pt x="1108063" y="392779"/>
                  <a:pt x="1130134" y="431275"/>
                  <a:pt x="1175816" y="451293"/>
                </a:cubicBezTo>
                <a:cubicBezTo>
                  <a:pt x="1221498" y="471311"/>
                  <a:pt x="1280526" y="463099"/>
                  <a:pt x="1318509" y="430249"/>
                </a:cubicBezTo>
                <a:cubicBezTo>
                  <a:pt x="1340580" y="411257"/>
                  <a:pt x="1349306" y="380460"/>
                  <a:pt x="1340580" y="351203"/>
                </a:cubicBezTo>
                <a:cubicBezTo>
                  <a:pt x="1332368" y="323485"/>
                  <a:pt x="1310810" y="304494"/>
                  <a:pt x="1282579" y="300901"/>
                </a:cubicBezTo>
                <a:cubicBezTo>
                  <a:pt x="1277960" y="300901"/>
                  <a:pt x="1265641" y="302954"/>
                  <a:pt x="1256915" y="305520"/>
                </a:cubicBezTo>
                <a:cubicBezTo>
                  <a:pt x="1256402" y="306547"/>
                  <a:pt x="1255888" y="307573"/>
                  <a:pt x="1255375" y="308600"/>
                </a:cubicBezTo>
                <a:cubicBezTo>
                  <a:pt x="1249729" y="318353"/>
                  <a:pt x="1236897" y="321432"/>
                  <a:pt x="1226631" y="315786"/>
                </a:cubicBezTo>
                <a:cubicBezTo>
                  <a:pt x="1213286" y="308087"/>
                  <a:pt x="1212259" y="295255"/>
                  <a:pt x="1214826" y="287042"/>
                </a:cubicBezTo>
                <a:cubicBezTo>
                  <a:pt x="1224065" y="260351"/>
                  <a:pt x="1286172" y="259325"/>
                  <a:pt x="1286686" y="259838"/>
                </a:cubicBezTo>
                <a:cubicBezTo>
                  <a:pt x="1331341" y="265484"/>
                  <a:pt x="1367271" y="295768"/>
                  <a:pt x="1380103" y="339911"/>
                </a:cubicBezTo>
                <a:cubicBezTo>
                  <a:pt x="1393449" y="385080"/>
                  <a:pt x="1380103" y="433328"/>
                  <a:pt x="1345200" y="462585"/>
                </a:cubicBezTo>
                <a:cubicBezTo>
                  <a:pt x="1294385" y="505701"/>
                  <a:pt x="1219445" y="516994"/>
                  <a:pt x="1158878" y="489789"/>
                </a:cubicBezTo>
                <a:cubicBezTo>
                  <a:pt x="1112682" y="469258"/>
                  <a:pt x="1076752" y="430249"/>
                  <a:pt x="1058274" y="378920"/>
                </a:cubicBezTo>
                <a:cubicBezTo>
                  <a:pt x="1037229" y="320406"/>
                  <a:pt x="1040822" y="252139"/>
                  <a:pt x="1068026" y="197217"/>
                </a:cubicBezTo>
                <a:cubicBezTo>
                  <a:pt x="1102416" y="127924"/>
                  <a:pt x="1163497" y="85321"/>
                  <a:pt x="1244596" y="74029"/>
                </a:cubicBezTo>
                <a:cubicBezTo>
                  <a:pt x="1248189" y="73516"/>
                  <a:pt x="1252295" y="73516"/>
                  <a:pt x="1255888" y="73003"/>
                </a:cubicBezTo>
                <a:cubicBezTo>
                  <a:pt x="1228171" y="33993"/>
                  <a:pt x="1194294" y="20134"/>
                  <a:pt x="1140913" y="9355"/>
                </a:cubicBezTo>
                <a:cubicBezTo>
                  <a:pt x="1100363" y="1143"/>
                  <a:pt x="1060327" y="11408"/>
                  <a:pt x="1017724" y="22700"/>
                </a:cubicBezTo>
                <a:cubicBezTo>
                  <a:pt x="985901" y="30913"/>
                  <a:pt x="952537" y="40152"/>
                  <a:pt x="917634" y="40665"/>
                </a:cubicBezTo>
                <a:cubicBezTo>
                  <a:pt x="851420" y="42206"/>
                  <a:pt x="784180" y="27320"/>
                  <a:pt x="724639" y="14488"/>
                </a:cubicBezTo>
                <a:cubicBezTo>
                  <a:pt x="656372" y="-397"/>
                  <a:pt x="601964" y="-3477"/>
                  <a:pt x="554228" y="3709"/>
                </a:cubicBezTo>
                <a:cubicBezTo>
                  <a:pt x="477236" y="15515"/>
                  <a:pt x="414102" y="70436"/>
                  <a:pt x="375605" y="113039"/>
                </a:cubicBezTo>
                <a:cubicBezTo>
                  <a:pt x="464404" y="106366"/>
                  <a:pt x="553715" y="121251"/>
                  <a:pt x="609150" y="177199"/>
                </a:cubicBezTo>
                <a:lnTo>
                  <a:pt x="615309" y="183359"/>
                </a:lnTo>
                <a:cubicBezTo>
                  <a:pt x="655346" y="223908"/>
                  <a:pt x="689736" y="259325"/>
                  <a:pt x="744657" y="271644"/>
                </a:cubicBezTo>
                <a:cubicBezTo>
                  <a:pt x="767242" y="276776"/>
                  <a:pt x="790853" y="276776"/>
                  <a:pt x="815490" y="276263"/>
                </a:cubicBezTo>
                <a:cubicBezTo>
                  <a:pt x="847827" y="275750"/>
                  <a:pt x="881191" y="275237"/>
                  <a:pt x="915581" y="287556"/>
                </a:cubicBezTo>
                <a:cubicBezTo>
                  <a:pt x="1017724" y="324512"/>
                  <a:pt x="1086505" y="426142"/>
                  <a:pt x="1086505" y="540605"/>
                </a:cubicBezTo>
                <a:cubicBezTo>
                  <a:pt x="1086505" y="635049"/>
                  <a:pt x="1024910" y="719741"/>
                  <a:pt x="937139" y="746432"/>
                </a:cubicBezTo>
                <a:cubicBezTo>
                  <a:pt x="879138" y="763884"/>
                  <a:pt x="826783" y="746945"/>
                  <a:pt x="775967" y="730007"/>
                </a:cubicBezTo>
                <a:cubicBezTo>
                  <a:pt x="734391" y="716148"/>
                  <a:pt x="695382" y="703316"/>
                  <a:pt x="654832" y="709475"/>
                </a:cubicBezTo>
                <a:cubicBezTo>
                  <a:pt x="632761" y="713068"/>
                  <a:pt x="612230" y="718201"/>
                  <a:pt x="591698" y="723334"/>
                </a:cubicBezTo>
                <a:cubicBezTo>
                  <a:pt x="537290" y="737193"/>
                  <a:pt x="481342" y="751565"/>
                  <a:pt x="414615" y="722821"/>
                </a:cubicBezTo>
                <a:cubicBezTo>
                  <a:pt x="351994" y="695617"/>
                  <a:pt x="308365" y="642748"/>
                  <a:pt x="300666" y="584747"/>
                </a:cubicBezTo>
                <a:cubicBezTo>
                  <a:pt x="290400" y="506728"/>
                  <a:pt x="351994" y="436921"/>
                  <a:pt x="417695" y="408177"/>
                </a:cubicBezTo>
                <a:cubicBezTo>
                  <a:pt x="465943" y="387133"/>
                  <a:pt x="519325" y="385080"/>
                  <a:pt x="560901" y="402531"/>
                </a:cubicBezTo>
                <a:cubicBezTo>
                  <a:pt x="592725" y="415877"/>
                  <a:pt x="616336" y="440001"/>
                  <a:pt x="629168" y="472338"/>
                </a:cubicBezTo>
                <a:cubicBezTo>
                  <a:pt x="633274" y="483117"/>
                  <a:pt x="628141" y="494922"/>
                  <a:pt x="617362" y="499542"/>
                </a:cubicBezTo>
                <a:cubicBezTo>
                  <a:pt x="606584" y="503648"/>
                  <a:pt x="594778" y="498515"/>
                  <a:pt x="590158" y="487736"/>
                </a:cubicBezTo>
                <a:cubicBezTo>
                  <a:pt x="581433" y="465665"/>
                  <a:pt x="566034" y="450267"/>
                  <a:pt x="544476" y="441027"/>
                </a:cubicBezTo>
                <a:cubicBezTo>
                  <a:pt x="513679" y="428195"/>
                  <a:pt x="471076" y="430249"/>
                  <a:pt x="433607" y="446674"/>
                </a:cubicBezTo>
                <a:cubicBezTo>
                  <a:pt x="382278" y="468745"/>
                  <a:pt x="333516" y="521613"/>
                  <a:pt x="341215" y="579614"/>
                </a:cubicBezTo>
                <a:cubicBezTo>
                  <a:pt x="347888" y="631456"/>
                  <a:pt x="391517" y="668413"/>
                  <a:pt x="430527" y="684838"/>
                </a:cubicBezTo>
                <a:cubicBezTo>
                  <a:pt x="483908" y="707935"/>
                  <a:pt x="529078" y="696643"/>
                  <a:pt x="580919" y="683298"/>
                </a:cubicBezTo>
                <a:cubicBezTo>
                  <a:pt x="601964" y="677652"/>
                  <a:pt x="624035" y="672519"/>
                  <a:pt x="648160" y="668413"/>
                </a:cubicBezTo>
                <a:cubicBezTo>
                  <a:pt x="698975" y="660713"/>
                  <a:pt x="744657" y="676112"/>
                  <a:pt x="788800" y="690484"/>
                </a:cubicBezTo>
                <a:cubicBezTo>
                  <a:pt x="835508" y="705882"/>
                  <a:pt x="879138" y="720767"/>
                  <a:pt x="924307" y="706909"/>
                </a:cubicBezTo>
                <a:cubicBezTo>
                  <a:pt x="994113" y="685864"/>
                  <a:pt x="1044415" y="615544"/>
                  <a:pt x="1044415" y="540605"/>
                </a:cubicBezTo>
                <a:cubicBezTo>
                  <a:pt x="1044415" y="443594"/>
                  <a:pt x="986927" y="357876"/>
                  <a:pt x="900695" y="326565"/>
                </a:cubicBezTo>
                <a:cubicBezTo>
                  <a:pt x="873491" y="316813"/>
                  <a:pt x="845261" y="317326"/>
                  <a:pt x="815490" y="317326"/>
                </a:cubicBezTo>
                <a:cubicBezTo>
                  <a:pt x="789313" y="317839"/>
                  <a:pt x="762622" y="317839"/>
                  <a:pt x="734905" y="311680"/>
                </a:cubicBezTo>
                <a:cubicBezTo>
                  <a:pt x="668178" y="296281"/>
                  <a:pt x="628141" y="255219"/>
                  <a:pt x="585539" y="212103"/>
                </a:cubicBezTo>
                <a:lnTo>
                  <a:pt x="579379" y="205943"/>
                </a:lnTo>
                <a:cubicBezTo>
                  <a:pt x="495201" y="120225"/>
                  <a:pt x="301692" y="151535"/>
                  <a:pt x="198009" y="199784"/>
                </a:cubicBezTo>
                <a:cubicBezTo>
                  <a:pt x="103565" y="243413"/>
                  <a:pt x="55829" y="346070"/>
                  <a:pt x="25032" y="430249"/>
                </a:cubicBezTo>
                <a:cubicBezTo>
                  <a:pt x="-22703" y="560109"/>
                  <a:pt x="-1145" y="717175"/>
                  <a:pt x="80980" y="840363"/>
                </a:cubicBezTo>
                <a:cubicBezTo>
                  <a:pt x="121016" y="900931"/>
                  <a:pt x="173371" y="949179"/>
                  <a:pt x="232399" y="980490"/>
                </a:cubicBezTo>
                <a:cubicBezTo>
                  <a:pt x="272948" y="1002048"/>
                  <a:pt x="318118" y="1014880"/>
                  <a:pt x="366880" y="1017446"/>
                </a:cubicBezTo>
                <a:cubicBezTo>
                  <a:pt x="385358" y="1018473"/>
                  <a:pt x="404863" y="1017446"/>
                  <a:pt x="424881" y="1015906"/>
                </a:cubicBezTo>
                <a:cubicBezTo>
                  <a:pt x="455165" y="1013853"/>
                  <a:pt x="486475" y="1011800"/>
                  <a:pt x="517785" y="1017959"/>
                </a:cubicBezTo>
                <a:cubicBezTo>
                  <a:pt x="553202" y="1025145"/>
                  <a:pt x="584512" y="1041570"/>
                  <a:pt x="614796" y="1057482"/>
                </a:cubicBezTo>
                <a:cubicBezTo>
                  <a:pt x="638407" y="1069801"/>
                  <a:pt x="660992" y="1082120"/>
                  <a:pt x="685116" y="1089306"/>
                </a:cubicBezTo>
                <a:cubicBezTo>
                  <a:pt x="743117" y="1107271"/>
                  <a:pt x="802658" y="1113944"/>
                  <a:pt x="862199" y="1109837"/>
                </a:cubicBezTo>
                <a:cubicBezTo>
                  <a:pt x="943298" y="1104191"/>
                  <a:pt x="1018751" y="1081607"/>
                  <a:pt x="1081372" y="1043624"/>
                </a:cubicBezTo>
                <a:cubicBezTo>
                  <a:pt x="1135267" y="1010773"/>
                  <a:pt x="1174789" y="962525"/>
                  <a:pt x="1216879" y="910683"/>
                </a:cubicBezTo>
                <a:cubicBezTo>
                  <a:pt x="1250756" y="869107"/>
                  <a:pt x="1286172" y="825991"/>
                  <a:pt x="1329801" y="791601"/>
                </a:cubicBezTo>
                <a:cubicBezTo>
                  <a:pt x="1390882" y="743865"/>
                  <a:pt x="1472494" y="723334"/>
                  <a:pt x="1547947" y="735653"/>
                </a:cubicBezTo>
                <a:cubicBezTo>
                  <a:pt x="1611595" y="746432"/>
                  <a:pt x="1654197" y="786468"/>
                  <a:pt x="1694747" y="825478"/>
                </a:cubicBezTo>
                <a:cubicBezTo>
                  <a:pt x="1707066" y="837283"/>
                  <a:pt x="1719898" y="849602"/>
                  <a:pt x="1732730" y="860381"/>
                </a:cubicBezTo>
                <a:cubicBezTo>
                  <a:pt x="1796890" y="914276"/>
                  <a:pt x="1875936" y="943533"/>
                  <a:pt x="1954469" y="941993"/>
                </a:cubicBezTo>
                <a:cubicBezTo>
                  <a:pt x="2023249" y="940967"/>
                  <a:pt x="2085870" y="913763"/>
                  <a:pt x="2144897" y="859354"/>
                </a:cubicBezTo>
                <a:cubicBezTo>
                  <a:pt x="2162349" y="843443"/>
                  <a:pt x="2179287" y="823938"/>
                  <a:pt x="2197252" y="803406"/>
                </a:cubicBezTo>
                <a:cubicBezTo>
                  <a:pt x="2237802" y="760290"/>
                  <a:pt x="2282458" y="709475"/>
                  <a:pt x="2341999" y="689457"/>
                </a:cubicBezTo>
                <a:close/>
                <a:moveTo>
                  <a:pt x="1577718" y="645315"/>
                </a:moveTo>
                <a:cubicBezTo>
                  <a:pt x="1573612" y="656094"/>
                  <a:pt x="1561806" y="661740"/>
                  <a:pt x="1551027" y="657634"/>
                </a:cubicBezTo>
                <a:cubicBezTo>
                  <a:pt x="1432972" y="614004"/>
                  <a:pt x="1296438" y="653014"/>
                  <a:pt x="1186082" y="761317"/>
                </a:cubicBezTo>
                <a:lnTo>
                  <a:pt x="1183515" y="763884"/>
                </a:lnTo>
                <a:cubicBezTo>
                  <a:pt x="1094717" y="851142"/>
                  <a:pt x="986927" y="957392"/>
                  <a:pt x="851420" y="957392"/>
                </a:cubicBezTo>
                <a:cubicBezTo>
                  <a:pt x="834482" y="957392"/>
                  <a:pt x="817543" y="955852"/>
                  <a:pt x="799578" y="952259"/>
                </a:cubicBezTo>
                <a:cubicBezTo>
                  <a:pt x="771348" y="946613"/>
                  <a:pt x="744657" y="935834"/>
                  <a:pt x="718993" y="926081"/>
                </a:cubicBezTo>
                <a:cubicBezTo>
                  <a:pt x="685629" y="912736"/>
                  <a:pt x="653806" y="900417"/>
                  <a:pt x="620442" y="898877"/>
                </a:cubicBezTo>
                <a:cubicBezTo>
                  <a:pt x="609150" y="898364"/>
                  <a:pt x="599911" y="888612"/>
                  <a:pt x="600424" y="877319"/>
                </a:cubicBezTo>
                <a:cubicBezTo>
                  <a:pt x="600937" y="866027"/>
                  <a:pt x="610176" y="856788"/>
                  <a:pt x="621982" y="857301"/>
                </a:cubicBezTo>
                <a:cubicBezTo>
                  <a:pt x="662018" y="858841"/>
                  <a:pt x="698975" y="873213"/>
                  <a:pt x="734391" y="887072"/>
                </a:cubicBezTo>
                <a:cubicBezTo>
                  <a:pt x="759542" y="896824"/>
                  <a:pt x="783153" y="906577"/>
                  <a:pt x="807791" y="911196"/>
                </a:cubicBezTo>
                <a:cubicBezTo>
                  <a:pt x="946378" y="938913"/>
                  <a:pt x="1056734" y="830097"/>
                  <a:pt x="1154258" y="734113"/>
                </a:cubicBezTo>
                <a:lnTo>
                  <a:pt x="1156824" y="731547"/>
                </a:lnTo>
                <a:cubicBezTo>
                  <a:pt x="1278986" y="611438"/>
                  <a:pt x="1431432" y="568835"/>
                  <a:pt x="1565399" y="618624"/>
                </a:cubicBezTo>
                <a:cubicBezTo>
                  <a:pt x="1576178" y="622730"/>
                  <a:pt x="1581824" y="634536"/>
                  <a:pt x="1577718" y="645315"/>
                </a:cubicBezTo>
                <a:close/>
              </a:path>
            </a:pathLst>
          </a:custGeom>
          <a:solidFill>
            <a:srgbClr val="013278">
              <a:alpha val="10000"/>
            </a:srgbClr>
          </a:solidFill>
          <a:ln w="513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5400000">
            <a:off x="4038728" y="-991867"/>
            <a:ext cx="4114543" cy="1235331"/>
            <a:chOff x="1768536" y="2312557"/>
            <a:chExt cx="3718560" cy="1116443"/>
          </a:xfrm>
        </p:grpSpPr>
        <p:sp>
          <p:nvSpPr>
            <p:cNvPr id="6" name="缺角矩形 5"/>
            <p:cNvSpPr/>
            <p:nvPr/>
          </p:nvSpPr>
          <p:spPr>
            <a:xfrm>
              <a:off x="1768536" y="2312557"/>
              <a:ext cx="3718560" cy="1116443"/>
            </a:xfrm>
            <a:prstGeom prst="plaqu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缺角矩形 6"/>
            <p:cNvSpPr/>
            <p:nvPr/>
          </p:nvSpPr>
          <p:spPr>
            <a:xfrm>
              <a:off x="1813560" y="2357942"/>
              <a:ext cx="3627120" cy="1025672"/>
            </a:xfrm>
            <a:prstGeom prst="plaque">
              <a:avLst/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023235" y="2851150"/>
            <a:ext cx="6131560" cy="12306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/>
                </a:solidFill>
                <a:latin typeface="+mj-ea"/>
                <a:ea typeface="+mj-ea"/>
              </a:rPr>
              <a:t>实现思路方法</a:t>
            </a:r>
            <a:endParaRPr lang="zh-CN" altLang="en-US" sz="8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24920" y="1118909"/>
            <a:ext cx="2374129" cy="407908"/>
            <a:chOff x="8664212" y="2998449"/>
            <a:chExt cx="2374129" cy="407908"/>
          </a:xfrm>
        </p:grpSpPr>
        <p:cxnSp>
          <p:nvCxnSpPr>
            <p:cNvPr id="12" name="直线连接符 11"/>
            <p:cNvCxnSpPr>
              <a:stCxn id="17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>
              <a:stCxn id="17" idx="0"/>
              <a:endCxn id="16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形状 14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任意形状 15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 16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8" name="弧 17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29260" y="1107736"/>
            <a:ext cx="2486206" cy="839708"/>
            <a:chOff x="2162311" y="2604590"/>
            <a:chExt cx="2486206" cy="839708"/>
          </a:xfrm>
        </p:grpSpPr>
        <p:cxnSp>
          <p:nvCxnSpPr>
            <p:cNvPr id="20" name="直线连接符 19"/>
            <p:cNvCxnSpPr/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形状 21"/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3" name="直线连接符 22"/>
            <p:cNvCxnSpPr/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>
              <a:endCxn id="28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形状 25"/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形状 26"/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任意形状 27"/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 28"/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 29"/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弧 30"/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形状 31"/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形状 32"/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4" name="任意形状 33"/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9767754" y="1631711"/>
            <a:ext cx="2374129" cy="407908"/>
            <a:chOff x="8664212" y="2998449"/>
            <a:chExt cx="2374129" cy="407908"/>
          </a:xfrm>
        </p:grpSpPr>
        <p:cxnSp>
          <p:nvCxnSpPr>
            <p:cNvPr id="36" name="直线连接符 35"/>
            <p:cNvCxnSpPr>
              <a:stCxn id="41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41" idx="0"/>
              <a:endCxn id="40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形状 38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0" name="任意形状 39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1" name="弧 40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2" name="弧 41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 flipH="1">
            <a:off x="6021508" y="5279990"/>
            <a:ext cx="226920" cy="96323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任意形状 44"/>
          <p:cNvSpPr/>
          <p:nvPr/>
        </p:nvSpPr>
        <p:spPr>
          <a:xfrm flipH="1">
            <a:off x="6653122" y="4482855"/>
            <a:ext cx="226920" cy="96943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任意形状 45"/>
          <p:cNvSpPr/>
          <p:nvPr/>
        </p:nvSpPr>
        <p:spPr>
          <a:xfrm flipH="1">
            <a:off x="5389032" y="4827519"/>
            <a:ext cx="227781" cy="97346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任意形状 46"/>
          <p:cNvSpPr/>
          <p:nvPr/>
        </p:nvSpPr>
        <p:spPr>
          <a:xfrm flipH="1">
            <a:off x="7907455" y="5344175"/>
            <a:ext cx="345478" cy="164552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任意形状 47"/>
          <p:cNvSpPr/>
          <p:nvPr/>
        </p:nvSpPr>
        <p:spPr>
          <a:xfrm flipH="1">
            <a:off x="7284736" y="5335999"/>
            <a:ext cx="117374" cy="80627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任意形状 48"/>
          <p:cNvSpPr/>
          <p:nvPr/>
        </p:nvSpPr>
        <p:spPr>
          <a:xfrm flipH="1">
            <a:off x="3670359" y="5245364"/>
            <a:ext cx="159433" cy="69253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任意形状 49"/>
          <p:cNvSpPr/>
          <p:nvPr/>
        </p:nvSpPr>
        <p:spPr>
          <a:xfrm flipH="1">
            <a:off x="7738212" y="4253713"/>
            <a:ext cx="302834" cy="13379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任意形状 50"/>
          <p:cNvSpPr/>
          <p:nvPr/>
        </p:nvSpPr>
        <p:spPr>
          <a:xfrm flipH="1">
            <a:off x="4757418" y="5236941"/>
            <a:ext cx="227782" cy="96461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任意形状 51"/>
          <p:cNvSpPr/>
          <p:nvPr/>
        </p:nvSpPr>
        <p:spPr>
          <a:xfrm flipH="1">
            <a:off x="4199937" y="5177702"/>
            <a:ext cx="117374" cy="82183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2" name="组合 151"/>
          <p:cNvGrpSpPr/>
          <p:nvPr/>
        </p:nvGrpSpPr>
        <p:grpSpPr>
          <a:xfrm rot="11700000">
            <a:off x="8830129" y="3808759"/>
            <a:ext cx="385099" cy="404787"/>
            <a:chOff x="6126270" y="3945267"/>
            <a:chExt cx="1035730" cy="1088680"/>
          </a:xfrm>
          <a:solidFill>
            <a:srgbClr val="A60000"/>
          </a:solidFill>
        </p:grpSpPr>
        <p:sp>
          <p:nvSpPr>
            <p:cNvPr id="153" name="任意形状 152"/>
            <p:cNvSpPr/>
            <p:nvPr/>
          </p:nvSpPr>
          <p:spPr>
            <a:xfrm>
              <a:off x="6651889" y="3945267"/>
              <a:ext cx="9377" cy="7999"/>
            </a:xfrm>
            <a:custGeom>
              <a:avLst/>
              <a:gdLst>
                <a:gd name="connsiteX0" fmla="*/ 510 w 9377"/>
                <a:gd name="connsiteY0" fmla="*/ 1650 h 7999"/>
                <a:gd name="connsiteX1" fmla="*/ 8921 w 9377"/>
                <a:gd name="connsiteY1" fmla="*/ 6308 h 7999"/>
                <a:gd name="connsiteX2" fmla="*/ 510 w 9377"/>
                <a:gd name="connsiteY2" fmla="*/ 1650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7" h="7999">
                  <a:moveTo>
                    <a:pt x="510" y="1650"/>
                  </a:moveTo>
                  <a:cubicBezTo>
                    <a:pt x="3325" y="-2371"/>
                    <a:pt x="11367" y="1650"/>
                    <a:pt x="8921" y="6308"/>
                  </a:cubicBezTo>
                  <a:cubicBezTo>
                    <a:pt x="6039" y="10396"/>
                    <a:pt x="-2104" y="6375"/>
                    <a:pt x="510" y="165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任意形状 153"/>
            <p:cNvSpPr/>
            <p:nvPr/>
          </p:nvSpPr>
          <p:spPr>
            <a:xfrm>
              <a:off x="6136677" y="3948760"/>
              <a:ext cx="948234" cy="1085187"/>
            </a:xfrm>
            <a:custGeom>
              <a:avLst/>
              <a:gdLst>
                <a:gd name="connsiteX0" fmla="*/ 497392 w 948234"/>
                <a:gd name="connsiteY0" fmla="*/ 0 h 1085187"/>
                <a:gd name="connsiteX1" fmla="*/ 502485 w 948234"/>
                <a:gd name="connsiteY1" fmla="*/ 2212 h 1085187"/>
                <a:gd name="connsiteX2" fmla="*/ 518101 w 948234"/>
                <a:gd name="connsiteY2" fmla="*/ 15348 h 1085187"/>
                <a:gd name="connsiteX3" fmla="*/ 644299 w 948234"/>
                <a:gd name="connsiteY3" fmla="*/ 20374 h 1085187"/>
                <a:gd name="connsiteX4" fmla="*/ 671107 w 948234"/>
                <a:gd name="connsiteY4" fmla="*/ 13471 h 1085187"/>
                <a:gd name="connsiteX5" fmla="*/ 681428 w 948234"/>
                <a:gd name="connsiteY5" fmla="*/ 25166 h 1085187"/>
                <a:gd name="connsiteX6" fmla="*/ 744494 w 948234"/>
                <a:gd name="connsiteY6" fmla="*/ 39542 h 1085187"/>
                <a:gd name="connsiteX7" fmla="*/ 831218 w 948234"/>
                <a:gd name="connsiteY7" fmla="*/ 64071 h 1085187"/>
                <a:gd name="connsiteX8" fmla="*/ 842075 w 948234"/>
                <a:gd name="connsiteY8" fmla="*/ 49226 h 1085187"/>
                <a:gd name="connsiteX9" fmla="*/ 871899 w 948234"/>
                <a:gd name="connsiteY9" fmla="*/ 83306 h 1085187"/>
                <a:gd name="connsiteX10" fmla="*/ 907956 w 948234"/>
                <a:gd name="connsiteY10" fmla="*/ 83440 h 1085187"/>
                <a:gd name="connsiteX11" fmla="*/ 929168 w 948234"/>
                <a:gd name="connsiteY11" fmla="*/ 124355 h 1085187"/>
                <a:gd name="connsiteX12" fmla="*/ 948235 w 948234"/>
                <a:gd name="connsiteY12" fmla="*/ 175257 h 1085187"/>
                <a:gd name="connsiteX13" fmla="*/ 933356 w 948234"/>
                <a:gd name="connsiteY13" fmla="*/ 198413 h 1085187"/>
                <a:gd name="connsiteX14" fmla="*/ 941365 w 948234"/>
                <a:gd name="connsiteY14" fmla="*/ 230314 h 1085187"/>
                <a:gd name="connsiteX15" fmla="*/ 913518 w 948234"/>
                <a:gd name="connsiteY15" fmla="*/ 317440 h 1085187"/>
                <a:gd name="connsiteX16" fmla="*/ 901857 w 948234"/>
                <a:gd name="connsiteY16" fmla="*/ 282322 h 1085187"/>
                <a:gd name="connsiteX17" fmla="*/ 876691 w 948234"/>
                <a:gd name="connsiteY17" fmla="*/ 297535 h 1085187"/>
                <a:gd name="connsiteX18" fmla="*/ 818853 w 948234"/>
                <a:gd name="connsiteY18" fmla="*/ 234335 h 1085187"/>
                <a:gd name="connsiteX19" fmla="*/ 736552 w 948234"/>
                <a:gd name="connsiteY19" fmla="*/ 174218 h 1085187"/>
                <a:gd name="connsiteX20" fmla="*/ 682434 w 948234"/>
                <a:gd name="connsiteY20" fmla="*/ 159441 h 1085187"/>
                <a:gd name="connsiteX21" fmla="*/ 625098 w 948234"/>
                <a:gd name="connsiteY21" fmla="*/ 149924 h 1085187"/>
                <a:gd name="connsiteX22" fmla="*/ 590214 w 948234"/>
                <a:gd name="connsiteY22" fmla="*/ 134878 h 1085187"/>
                <a:gd name="connsiteX23" fmla="*/ 567562 w 948234"/>
                <a:gd name="connsiteY23" fmla="*/ 145299 h 1085187"/>
                <a:gd name="connsiteX24" fmla="*/ 573627 w 948234"/>
                <a:gd name="connsiteY24" fmla="*/ 135481 h 1085187"/>
                <a:gd name="connsiteX25" fmla="*/ 517397 w 948234"/>
                <a:gd name="connsiteY25" fmla="*/ 149388 h 1085187"/>
                <a:gd name="connsiteX26" fmla="*/ 523999 w 948234"/>
                <a:gd name="connsiteY26" fmla="*/ 135380 h 1085187"/>
                <a:gd name="connsiteX27" fmla="*/ 435867 w 948234"/>
                <a:gd name="connsiteY27" fmla="*/ 167416 h 1085187"/>
                <a:gd name="connsiteX28" fmla="*/ 455605 w 948234"/>
                <a:gd name="connsiteY28" fmla="*/ 143456 h 1085187"/>
                <a:gd name="connsiteX29" fmla="*/ 391467 w 948234"/>
                <a:gd name="connsiteY29" fmla="*/ 180954 h 1085187"/>
                <a:gd name="connsiteX30" fmla="*/ 380810 w 948234"/>
                <a:gd name="connsiteY30" fmla="*/ 194626 h 1085187"/>
                <a:gd name="connsiteX31" fmla="*/ 371897 w 948234"/>
                <a:gd name="connsiteY31" fmla="*/ 177536 h 1085187"/>
                <a:gd name="connsiteX32" fmla="*/ 369082 w 948234"/>
                <a:gd name="connsiteY32" fmla="*/ 197943 h 1085187"/>
                <a:gd name="connsiteX33" fmla="*/ 364659 w 948234"/>
                <a:gd name="connsiteY33" fmla="*/ 189097 h 1085187"/>
                <a:gd name="connsiteX34" fmla="*/ 294087 w 948234"/>
                <a:gd name="connsiteY34" fmla="*/ 230180 h 1085187"/>
                <a:gd name="connsiteX35" fmla="*/ 283162 w 948234"/>
                <a:gd name="connsiteY35" fmla="*/ 266036 h 1085187"/>
                <a:gd name="connsiteX36" fmla="*/ 268317 w 948234"/>
                <a:gd name="connsiteY36" fmla="*/ 246835 h 1085187"/>
                <a:gd name="connsiteX37" fmla="*/ 210613 w 948234"/>
                <a:gd name="connsiteY37" fmla="*/ 316535 h 1085187"/>
                <a:gd name="connsiteX38" fmla="*/ 199723 w 948234"/>
                <a:gd name="connsiteY38" fmla="*/ 357551 h 1085187"/>
                <a:gd name="connsiteX39" fmla="*/ 207999 w 948234"/>
                <a:gd name="connsiteY39" fmla="*/ 327191 h 1085187"/>
                <a:gd name="connsiteX40" fmla="*/ 178042 w 948234"/>
                <a:gd name="connsiteY40" fmla="*/ 368543 h 1085187"/>
                <a:gd name="connsiteX41" fmla="*/ 189770 w 948234"/>
                <a:gd name="connsiteY41" fmla="*/ 408219 h 1085187"/>
                <a:gd name="connsiteX42" fmla="*/ 180823 w 948234"/>
                <a:gd name="connsiteY42" fmla="*/ 405906 h 1085187"/>
                <a:gd name="connsiteX43" fmla="*/ 150329 w 948234"/>
                <a:gd name="connsiteY43" fmla="*/ 426482 h 1085187"/>
                <a:gd name="connsiteX44" fmla="*/ 166548 w 948234"/>
                <a:gd name="connsiteY44" fmla="*/ 425309 h 1085187"/>
                <a:gd name="connsiteX45" fmla="*/ 159477 w 948234"/>
                <a:gd name="connsiteY45" fmla="*/ 466425 h 1085187"/>
                <a:gd name="connsiteX46" fmla="*/ 151736 w 948234"/>
                <a:gd name="connsiteY46" fmla="*/ 550234 h 1085187"/>
                <a:gd name="connsiteX47" fmla="*/ 131965 w 948234"/>
                <a:gd name="connsiteY47" fmla="*/ 572384 h 1085187"/>
                <a:gd name="connsiteX48" fmla="*/ 154115 w 948234"/>
                <a:gd name="connsiteY48" fmla="*/ 602777 h 1085187"/>
                <a:gd name="connsiteX49" fmla="*/ 132837 w 948234"/>
                <a:gd name="connsiteY49" fmla="*/ 585888 h 1085187"/>
                <a:gd name="connsiteX50" fmla="*/ 145101 w 948234"/>
                <a:gd name="connsiteY50" fmla="*/ 604922 h 1085187"/>
                <a:gd name="connsiteX51" fmla="*/ 153043 w 948234"/>
                <a:gd name="connsiteY51" fmla="*/ 627106 h 1085187"/>
                <a:gd name="connsiteX52" fmla="*/ 137427 w 948234"/>
                <a:gd name="connsiteY52" fmla="*/ 619398 h 1085187"/>
                <a:gd name="connsiteX53" fmla="*/ 162191 w 948234"/>
                <a:gd name="connsiteY53" fmla="*/ 738191 h 1085187"/>
                <a:gd name="connsiteX54" fmla="*/ 232160 w 948234"/>
                <a:gd name="connsiteY54" fmla="*/ 847802 h 1085187"/>
                <a:gd name="connsiteX55" fmla="*/ 347334 w 948234"/>
                <a:gd name="connsiteY55" fmla="*/ 940357 h 1085187"/>
                <a:gd name="connsiteX56" fmla="*/ 440458 w 948234"/>
                <a:gd name="connsiteY56" fmla="*/ 978726 h 1085187"/>
                <a:gd name="connsiteX57" fmla="*/ 426183 w 948234"/>
                <a:gd name="connsiteY57" fmla="*/ 984154 h 1085187"/>
                <a:gd name="connsiteX58" fmla="*/ 489818 w 948234"/>
                <a:gd name="connsiteY58" fmla="*/ 997893 h 1085187"/>
                <a:gd name="connsiteX59" fmla="*/ 522893 w 948234"/>
                <a:gd name="connsiteY59" fmla="*/ 981105 h 1085187"/>
                <a:gd name="connsiteX60" fmla="*/ 515923 w 948234"/>
                <a:gd name="connsiteY60" fmla="*/ 1000072 h 1085187"/>
                <a:gd name="connsiteX61" fmla="*/ 655559 w 948234"/>
                <a:gd name="connsiteY61" fmla="*/ 1000340 h 1085187"/>
                <a:gd name="connsiteX62" fmla="*/ 752771 w 948234"/>
                <a:gd name="connsiteY62" fmla="*/ 973532 h 1085187"/>
                <a:gd name="connsiteX63" fmla="*/ 645271 w 948234"/>
                <a:gd name="connsiteY63" fmla="*/ 1016827 h 1085187"/>
                <a:gd name="connsiteX64" fmla="*/ 524233 w 948234"/>
                <a:gd name="connsiteY64" fmla="*/ 1024701 h 1085187"/>
                <a:gd name="connsiteX65" fmla="*/ 399811 w 948234"/>
                <a:gd name="connsiteY65" fmla="*/ 1001613 h 1085187"/>
                <a:gd name="connsiteX66" fmla="*/ 367138 w 948234"/>
                <a:gd name="connsiteY66" fmla="*/ 1000541 h 1085187"/>
                <a:gd name="connsiteX67" fmla="*/ 372064 w 948234"/>
                <a:gd name="connsiteY67" fmla="*/ 988578 h 1085187"/>
                <a:gd name="connsiteX68" fmla="*/ 312014 w 948234"/>
                <a:gd name="connsiteY68" fmla="*/ 961234 h 1085187"/>
                <a:gd name="connsiteX69" fmla="*/ 354338 w 948234"/>
                <a:gd name="connsiteY69" fmla="*/ 991895 h 1085187"/>
                <a:gd name="connsiteX70" fmla="*/ 290400 w 948234"/>
                <a:gd name="connsiteY70" fmla="*/ 957480 h 1085187"/>
                <a:gd name="connsiteX71" fmla="*/ 310305 w 948234"/>
                <a:gd name="connsiteY71" fmla="*/ 953191 h 1085187"/>
                <a:gd name="connsiteX72" fmla="*/ 265804 w 948234"/>
                <a:gd name="connsiteY72" fmla="*/ 929902 h 1085187"/>
                <a:gd name="connsiteX73" fmla="*/ 274517 w 948234"/>
                <a:gd name="connsiteY73" fmla="*/ 943875 h 1085187"/>
                <a:gd name="connsiteX74" fmla="*/ 234573 w 948234"/>
                <a:gd name="connsiteY74" fmla="*/ 918039 h 1085187"/>
                <a:gd name="connsiteX75" fmla="*/ 244894 w 948234"/>
                <a:gd name="connsiteY75" fmla="*/ 934359 h 1085187"/>
                <a:gd name="connsiteX76" fmla="*/ 216343 w 948234"/>
                <a:gd name="connsiteY76" fmla="*/ 930438 h 1085187"/>
                <a:gd name="connsiteX77" fmla="*/ 274316 w 948234"/>
                <a:gd name="connsiteY77" fmla="*/ 956174 h 1085187"/>
                <a:gd name="connsiteX78" fmla="*/ 327898 w 948234"/>
                <a:gd name="connsiteY78" fmla="*/ 995749 h 1085187"/>
                <a:gd name="connsiteX79" fmla="*/ 267044 w 948234"/>
                <a:gd name="connsiteY79" fmla="*/ 978994 h 1085187"/>
                <a:gd name="connsiteX80" fmla="*/ 280448 w 948234"/>
                <a:gd name="connsiteY80" fmla="*/ 976213 h 1085187"/>
                <a:gd name="connsiteX81" fmla="*/ 244190 w 948234"/>
                <a:gd name="connsiteY81" fmla="*/ 970114 h 1085187"/>
                <a:gd name="connsiteX82" fmla="*/ 280012 w 948234"/>
                <a:gd name="connsiteY82" fmla="*/ 990153 h 1085187"/>
                <a:gd name="connsiteX83" fmla="*/ 389825 w 948234"/>
                <a:gd name="connsiteY83" fmla="*/ 1041155 h 1085187"/>
                <a:gd name="connsiteX84" fmla="*/ 379872 w 948234"/>
                <a:gd name="connsiteY84" fmla="*/ 1048728 h 1085187"/>
                <a:gd name="connsiteX85" fmla="*/ 477855 w 948234"/>
                <a:gd name="connsiteY85" fmla="*/ 1078753 h 1085187"/>
                <a:gd name="connsiteX86" fmla="*/ 404502 w 948234"/>
                <a:gd name="connsiteY86" fmla="*/ 1066991 h 1085187"/>
                <a:gd name="connsiteX87" fmla="*/ 294623 w 948234"/>
                <a:gd name="connsiteY87" fmla="*/ 1025439 h 1085187"/>
                <a:gd name="connsiteX88" fmla="*/ 250959 w 948234"/>
                <a:gd name="connsiteY88" fmla="*/ 1005333 h 1085187"/>
                <a:gd name="connsiteX89" fmla="*/ 417705 w 948234"/>
                <a:gd name="connsiteY89" fmla="*/ 1085187 h 1085187"/>
                <a:gd name="connsiteX90" fmla="*/ 325988 w 948234"/>
                <a:gd name="connsiteY90" fmla="*/ 1065550 h 1085187"/>
                <a:gd name="connsiteX91" fmla="*/ 263056 w 948234"/>
                <a:gd name="connsiteY91" fmla="*/ 1036765 h 1085187"/>
                <a:gd name="connsiteX92" fmla="*/ 202135 w 948234"/>
                <a:gd name="connsiteY92" fmla="*/ 996017 h 1085187"/>
                <a:gd name="connsiteX93" fmla="*/ 177774 w 948234"/>
                <a:gd name="connsiteY93" fmla="*/ 982881 h 1085187"/>
                <a:gd name="connsiteX94" fmla="*/ 124794 w 948234"/>
                <a:gd name="connsiteY94" fmla="*/ 924942 h 1085187"/>
                <a:gd name="connsiteX95" fmla="*/ 114004 w 948234"/>
                <a:gd name="connsiteY95" fmla="*/ 899274 h 1085187"/>
                <a:gd name="connsiteX96" fmla="*/ 116819 w 948234"/>
                <a:gd name="connsiteY96" fmla="*/ 919782 h 1085187"/>
                <a:gd name="connsiteX97" fmla="*/ 55764 w 948234"/>
                <a:gd name="connsiteY97" fmla="*/ 819486 h 1085187"/>
                <a:gd name="connsiteX98" fmla="*/ 1444 w 948234"/>
                <a:gd name="connsiteY98" fmla="*/ 644263 h 1085187"/>
                <a:gd name="connsiteX99" fmla="*/ 9218 w 948234"/>
                <a:gd name="connsiteY99" fmla="*/ 474099 h 1085187"/>
                <a:gd name="connsiteX100" fmla="*/ 40148 w 948234"/>
                <a:gd name="connsiteY100" fmla="*/ 366164 h 1085187"/>
                <a:gd name="connsiteX101" fmla="*/ 28520 w 948234"/>
                <a:gd name="connsiteY101" fmla="*/ 366532 h 1085187"/>
                <a:gd name="connsiteX102" fmla="*/ 51675 w 948234"/>
                <a:gd name="connsiteY102" fmla="*/ 335669 h 1085187"/>
                <a:gd name="connsiteX103" fmla="*/ 55998 w 948234"/>
                <a:gd name="connsiteY103" fmla="*/ 289861 h 1085187"/>
                <a:gd name="connsiteX104" fmla="*/ 88536 w 948234"/>
                <a:gd name="connsiteY104" fmla="*/ 265701 h 1085187"/>
                <a:gd name="connsiteX105" fmla="*/ 118494 w 948234"/>
                <a:gd name="connsiteY105" fmla="*/ 222808 h 1085187"/>
                <a:gd name="connsiteX106" fmla="*/ 105224 w 948234"/>
                <a:gd name="connsiteY106" fmla="*/ 212487 h 1085187"/>
                <a:gd name="connsiteX107" fmla="*/ 161387 w 948234"/>
                <a:gd name="connsiteY107" fmla="*/ 162892 h 1085187"/>
                <a:gd name="connsiteX108" fmla="*/ 194495 w 948234"/>
                <a:gd name="connsiteY108" fmla="*/ 135916 h 1085187"/>
                <a:gd name="connsiteX109" fmla="*/ 202370 w 948234"/>
                <a:gd name="connsiteY109" fmla="*/ 114939 h 1085187"/>
                <a:gd name="connsiteX110" fmla="*/ 243721 w 948234"/>
                <a:gd name="connsiteY110" fmla="*/ 100731 h 1085187"/>
                <a:gd name="connsiteX111" fmla="*/ 240739 w 948234"/>
                <a:gd name="connsiteY111" fmla="*/ 115743 h 1085187"/>
                <a:gd name="connsiteX112" fmla="*/ 251663 w 948234"/>
                <a:gd name="connsiteY112" fmla="*/ 91482 h 1085187"/>
                <a:gd name="connsiteX113" fmla="*/ 272607 w 948234"/>
                <a:gd name="connsiteY113" fmla="*/ 74861 h 1085187"/>
                <a:gd name="connsiteX114" fmla="*/ 257360 w 948234"/>
                <a:gd name="connsiteY114" fmla="*/ 75666 h 1085187"/>
                <a:gd name="connsiteX115" fmla="*/ 275891 w 948234"/>
                <a:gd name="connsiteY115" fmla="*/ 65378 h 1085187"/>
                <a:gd name="connsiteX116" fmla="*/ 314494 w 948234"/>
                <a:gd name="connsiteY116" fmla="*/ 71745 h 1085187"/>
                <a:gd name="connsiteX117" fmla="*/ 370892 w 948234"/>
                <a:gd name="connsiteY117" fmla="*/ 45540 h 1085187"/>
                <a:gd name="connsiteX118" fmla="*/ 333494 w 948234"/>
                <a:gd name="connsiteY118" fmla="*/ 48657 h 1085187"/>
                <a:gd name="connsiteX119" fmla="*/ 384664 w 948234"/>
                <a:gd name="connsiteY119" fmla="*/ 37531 h 1085187"/>
                <a:gd name="connsiteX120" fmla="*/ 464719 w 948234"/>
                <a:gd name="connsiteY120" fmla="*/ 22050 h 1085187"/>
                <a:gd name="connsiteX121" fmla="*/ 445619 w 948234"/>
                <a:gd name="connsiteY121" fmla="*/ 13873 h 1085187"/>
                <a:gd name="connsiteX122" fmla="*/ 475945 w 948234"/>
                <a:gd name="connsiteY122" fmla="*/ 9617 h 1085187"/>
                <a:gd name="connsiteX123" fmla="*/ 470684 w 948234"/>
                <a:gd name="connsiteY123" fmla="*/ 24965 h 1085187"/>
                <a:gd name="connsiteX124" fmla="*/ 499670 w 948234"/>
                <a:gd name="connsiteY124" fmla="*/ 20676 h 1085187"/>
                <a:gd name="connsiteX125" fmla="*/ 497392 w 948234"/>
                <a:gd name="connsiteY125" fmla="*/ 0 h 1085187"/>
                <a:gd name="connsiteX126" fmla="*/ 270362 w 948234"/>
                <a:gd name="connsiteY126" fmla="*/ 81597 h 1085187"/>
                <a:gd name="connsiteX127" fmla="*/ 270630 w 948234"/>
                <a:gd name="connsiteY127" fmla="*/ 91449 h 1085187"/>
                <a:gd name="connsiteX128" fmla="*/ 296969 w 948234"/>
                <a:gd name="connsiteY128" fmla="*/ 82032 h 1085187"/>
                <a:gd name="connsiteX129" fmla="*/ 270362 w 948234"/>
                <a:gd name="connsiteY129" fmla="*/ 81597 h 1085187"/>
                <a:gd name="connsiteX130" fmla="*/ 210312 w 948234"/>
                <a:gd name="connsiteY130" fmla="*/ 114571 h 1085187"/>
                <a:gd name="connsiteX131" fmla="*/ 212222 w 948234"/>
                <a:gd name="connsiteY131" fmla="*/ 118893 h 1085187"/>
                <a:gd name="connsiteX132" fmla="*/ 210312 w 948234"/>
                <a:gd name="connsiteY132" fmla="*/ 114571 h 1085187"/>
                <a:gd name="connsiteX133" fmla="*/ 226396 w 948234"/>
                <a:gd name="connsiteY133" fmla="*/ 115241 h 1085187"/>
                <a:gd name="connsiteX134" fmla="*/ 233601 w 948234"/>
                <a:gd name="connsiteY134" fmla="*/ 120468 h 1085187"/>
                <a:gd name="connsiteX135" fmla="*/ 226396 w 948234"/>
                <a:gd name="connsiteY135" fmla="*/ 115241 h 1085187"/>
                <a:gd name="connsiteX136" fmla="*/ 530667 w 948234"/>
                <a:gd name="connsiteY136" fmla="*/ 134107 h 1085187"/>
                <a:gd name="connsiteX137" fmla="*/ 527919 w 948234"/>
                <a:gd name="connsiteY137" fmla="*/ 137894 h 1085187"/>
                <a:gd name="connsiteX138" fmla="*/ 530667 w 948234"/>
                <a:gd name="connsiteY138" fmla="*/ 134107 h 1085187"/>
                <a:gd name="connsiteX139" fmla="*/ 470416 w 948234"/>
                <a:gd name="connsiteY139" fmla="*/ 142317 h 1085187"/>
                <a:gd name="connsiteX140" fmla="*/ 470416 w 948234"/>
                <a:gd name="connsiteY140" fmla="*/ 142317 h 1085187"/>
                <a:gd name="connsiteX141" fmla="*/ 238091 w 948234"/>
                <a:gd name="connsiteY141" fmla="*/ 195397 h 1085187"/>
                <a:gd name="connsiteX142" fmla="*/ 262721 w 948234"/>
                <a:gd name="connsiteY142" fmla="*/ 169426 h 1085187"/>
                <a:gd name="connsiteX143" fmla="*/ 238091 w 948234"/>
                <a:gd name="connsiteY143" fmla="*/ 195397 h 1085187"/>
                <a:gd name="connsiteX144" fmla="*/ 202370 w 948234"/>
                <a:gd name="connsiteY144" fmla="*/ 188427 h 1085187"/>
                <a:gd name="connsiteX145" fmla="*/ 202370 w 948234"/>
                <a:gd name="connsiteY145" fmla="*/ 188427 h 1085187"/>
                <a:gd name="connsiteX146" fmla="*/ 121946 w 948234"/>
                <a:gd name="connsiteY146" fmla="*/ 198480 h 1085187"/>
                <a:gd name="connsiteX147" fmla="*/ 121946 w 948234"/>
                <a:gd name="connsiteY147" fmla="*/ 198480 h 1085187"/>
                <a:gd name="connsiteX148" fmla="*/ 135350 w 948234"/>
                <a:gd name="connsiteY148" fmla="*/ 198480 h 1085187"/>
                <a:gd name="connsiteX149" fmla="*/ 135350 w 948234"/>
                <a:gd name="connsiteY149" fmla="*/ 198480 h 1085187"/>
                <a:gd name="connsiteX150" fmla="*/ 191244 w 948234"/>
                <a:gd name="connsiteY150" fmla="*/ 197776 h 1085187"/>
                <a:gd name="connsiteX151" fmla="*/ 180722 w 948234"/>
                <a:gd name="connsiteY151" fmla="*/ 225154 h 1085187"/>
                <a:gd name="connsiteX152" fmla="*/ 198751 w 948234"/>
                <a:gd name="connsiteY152" fmla="*/ 201495 h 1085187"/>
                <a:gd name="connsiteX153" fmla="*/ 191244 w 948234"/>
                <a:gd name="connsiteY153" fmla="*/ 197776 h 1085187"/>
                <a:gd name="connsiteX154" fmla="*/ 214534 w 948234"/>
                <a:gd name="connsiteY154" fmla="*/ 210744 h 1085187"/>
                <a:gd name="connsiteX155" fmla="*/ 209440 w 948234"/>
                <a:gd name="connsiteY155" fmla="*/ 238691 h 1085187"/>
                <a:gd name="connsiteX156" fmla="*/ 180186 w 948234"/>
                <a:gd name="connsiteY156" fmla="*/ 246399 h 1085187"/>
                <a:gd name="connsiteX157" fmla="*/ 146844 w 948234"/>
                <a:gd name="connsiteY157" fmla="*/ 296932 h 1085187"/>
                <a:gd name="connsiteX158" fmla="*/ 137830 w 948234"/>
                <a:gd name="connsiteY158" fmla="*/ 329303 h 1085187"/>
                <a:gd name="connsiteX159" fmla="*/ 140376 w 948234"/>
                <a:gd name="connsiteY159" fmla="*/ 373234 h 1085187"/>
                <a:gd name="connsiteX160" fmla="*/ 171038 w 948234"/>
                <a:gd name="connsiteY160" fmla="*/ 330107 h 1085187"/>
                <a:gd name="connsiteX161" fmla="*/ 151535 w 948234"/>
                <a:gd name="connsiteY161" fmla="*/ 332955 h 1085187"/>
                <a:gd name="connsiteX162" fmla="*/ 174121 w 948234"/>
                <a:gd name="connsiteY162" fmla="*/ 312246 h 1085187"/>
                <a:gd name="connsiteX163" fmla="*/ 214735 w 948234"/>
                <a:gd name="connsiteY163" fmla="*/ 247873 h 1085187"/>
                <a:gd name="connsiteX164" fmla="*/ 214266 w 948234"/>
                <a:gd name="connsiteY164" fmla="*/ 263757 h 1085187"/>
                <a:gd name="connsiteX165" fmla="*/ 245464 w 948234"/>
                <a:gd name="connsiteY165" fmla="*/ 200423 h 1085187"/>
                <a:gd name="connsiteX166" fmla="*/ 214534 w 948234"/>
                <a:gd name="connsiteY166" fmla="*/ 210744 h 1085187"/>
                <a:gd name="connsiteX167" fmla="*/ 155389 w 948234"/>
                <a:gd name="connsiteY167" fmla="*/ 245226 h 1085187"/>
                <a:gd name="connsiteX168" fmla="*/ 155288 w 948234"/>
                <a:gd name="connsiteY168" fmla="*/ 252029 h 1085187"/>
                <a:gd name="connsiteX169" fmla="*/ 155389 w 948234"/>
                <a:gd name="connsiteY169" fmla="*/ 245226 h 1085187"/>
                <a:gd name="connsiteX170" fmla="*/ 62432 w 948234"/>
                <a:gd name="connsiteY170" fmla="*/ 295625 h 1085187"/>
                <a:gd name="connsiteX171" fmla="*/ 67291 w 948234"/>
                <a:gd name="connsiteY171" fmla="*/ 300484 h 1085187"/>
                <a:gd name="connsiteX172" fmla="*/ 62432 w 948234"/>
                <a:gd name="connsiteY172" fmla="*/ 295625 h 1085187"/>
                <a:gd name="connsiteX173" fmla="*/ 108408 w 948234"/>
                <a:gd name="connsiteY173" fmla="*/ 333759 h 1085187"/>
                <a:gd name="connsiteX174" fmla="*/ 108408 w 948234"/>
                <a:gd name="connsiteY174" fmla="*/ 333759 h 1085187"/>
                <a:gd name="connsiteX175" fmla="*/ 138433 w 948234"/>
                <a:gd name="connsiteY175" fmla="*/ 379936 h 1085187"/>
                <a:gd name="connsiteX176" fmla="*/ 137897 w 948234"/>
                <a:gd name="connsiteY176" fmla="*/ 387911 h 1085187"/>
                <a:gd name="connsiteX177" fmla="*/ 138433 w 948234"/>
                <a:gd name="connsiteY177" fmla="*/ 379936 h 1085187"/>
                <a:gd name="connsiteX178" fmla="*/ 165174 w 948234"/>
                <a:gd name="connsiteY178" fmla="*/ 402689 h 1085187"/>
                <a:gd name="connsiteX179" fmla="*/ 175595 w 948234"/>
                <a:gd name="connsiteY179" fmla="*/ 401986 h 1085187"/>
                <a:gd name="connsiteX180" fmla="*/ 170870 w 948234"/>
                <a:gd name="connsiteY180" fmla="*/ 384694 h 1085187"/>
                <a:gd name="connsiteX181" fmla="*/ 165174 w 948234"/>
                <a:gd name="connsiteY181" fmla="*/ 402689 h 1085187"/>
                <a:gd name="connsiteX182" fmla="*/ 116350 w 948234"/>
                <a:gd name="connsiteY182" fmla="*/ 437339 h 1085187"/>
                <a:gd name="connsiteX183" fmla="*/ 125833 w 948234"/>
                <a:gd name="connsiteY183" fmla="*/ 412307 h 1085187"/>
                <a:gd name="connsiteX184" fmla="*/ 114239 w 948234"/>
                <a:gd name="connsiteY184" fmla="*/ 425845 h 1085187"/>
                <a:gd name="connsiteX185" fmla="*/ 123219 w 948234"/>
                <a:gd name="connsiteY185" fmla="*/ 393441 h 1085187"/>
                <a:gd name="connsiteX186" fmla="*/ 116350 w 948234"/>
                <a:gd name="connsiteY186" fmla="*/ 437339 h 1085187"/>
                <a:gd name="connsiteX187" fmla="*/ 103348 w 948234"/>
                <a:gd name="connsiteY187" fmla="*/ 427219 h 1085187"/>
                <a:gd name="connsiteX188" fmla="*/ 94032 w 948234"/>
                <a:gd name="connsiteY188" fmla="*/ 455769 h 1085187"/>
                <a:gd name="connsiteX189" fmla="*/ 110016 w 948234"/>
                <a:gd name="connsiteY189" fmla="*/ 464314 h 1085187"/>
                <a:gd name="connsiteX190" fmla="*/ 103348 w 948234"/>
                <a:gd name="connsiteY190" fmla="*/ 427219 h 1085187"/>
                <a:gd name="connsiteX191" fmla="*/ 152540 w 948234"/>
                <a:gd name="connsiteY191" fmla="*/ 437640 h 1085187"/>
                <a:gd name="connsiteX192" fmla="*/ 159377 w 948234"/>
                <a:gd name="connsiteY192" fmla="*/ 442064 h 1085187"/>
                <a:gd name="connsiteX193" fmla="*/ 152540 w 948234"/>
                <a:gd name="connsiteY193" fmla="*/ 437640 h 1085187"/>
                <a:gd name="connsiteX194" fmla="*/ 95406 w 948234"/>
                <a:gd name="connsiteY194" fmla="*/ 465688 h 1085187"/>
                <a:gd name="connsiteX195" fmla="*/ 85889 w 948234"/>
                <a:gd name="connsiteY195" fmla="*/ 499299 h 1085187"/>
                <a:gd name="connsiteX196" fmla="*/ 99494 w 948234"/>
                <a:gd name="connsiteY196" fmla="*/ 499198 h 1085187"/>
                <a:gd name="connsiteX197" fmla="*/ 104085 w 948234"/>
                <a:gd name="connsiteY197" fmla="*/ 473496 h 1085187"/>
                <a:gd name="connsiteX198" fmla="*/ 95406 w 948234"/>
                <a:gd name="connsiteY198" fmla="*/ 465688 h 1085187"/>
                <a:gd name="connsiteX199" fmla="*/ 38171 w 948234"/>
                <a:gd name="connsiteY199" fmla="*/ 479963 h 1085187"/>
                <a:gd name="connsiteX200" fmla="*/ 38171 w 948234"/>
                <a:gd name="connsiteY200" fmla="*/ 479963 h 1085187"/>
                <a:gd name="connsiteX201" fmla="*/ 37903 w 948234"/>
                <a:gd name="connsiteY201" fmla="*/ 500572 h 1085187"/>
                <a:gd name="connsiteX202" fmla="*/ 37367 w 948234"/>
                <a:gd name="connsiteY202" fmla="*/ 508547 h 1085187"/>
                <a:gd name="connsiteX203" fmla="*/ 37903 w 948234"/>
                <a:gd name="connsiteY203" fmla="*/ 500572 h 1085187"/>
                <a:gd name="connsiteX204" fmla="*/ 85152 w 948234"/>
                <a:gd name="connsiteY204" fmla="*/ 511630 h 1085187"/>
                <a:gd name="connsiteX205" fmla="*/ 86894 w 948234"/>
                <a:gd name="connsiteY205" fmla="*/ 522286 h 1085187"/>
                <a:gd name="connsiteX206" fmla="*/ 85152 w 948234"/>
                <a:gd name="connsiteY206" fmla="*/ 511630 h 1085187"/>
                <a:gd name="connsiteX207" fmla="*/ 132803 w 948234"/>
                <a:gd name="connsiteY207" fmla="*/ 530195 h 1085187"/>
                <a:gd name="connsiteX208" fmla="*/ 137662 w 948234"/>
                <a:gd name="connsiteY208" fmla="*/ 535054 h 1085187"/>
                <a:gd name="connsiteX209" fmla="*/ 132803 w 948234"/>
                <a:gd name="connsiteY209" fmla="*/ 530195 h 1085187"/>
                <a:gd name="connsiteX210" fmla="*/ 142420 w 948234"/>
                <a:gd name="connsiteY210" fmla="*/ 534853 h 1085187"/>
                <a:gd name="connsiteX211" fmla="*/ 147313 w 948234"/>
                <a:gd name="connsiteY211" fmla="*/ 541287 h 1085187"/>
                <a:gd name="connsiteX212" fmla="*/ 142420 w 948234"/>
                <a:gd name="connsiteY212" fmla="*/ 534853 h 1085187"/>
                <a:gd name="connsiteX213" fmla="*/ 81767 w 948234"/>
                <a:gd name="connsiteY213" fmla="*/ 533814 h 1085187"/>
                <a:gd name="connsiteX214" fmla="*/ 83208 w 948234"/>
                <a:gd name="connsiteY214" fmla="*/ 584649 h 1085187"/>
                <a:gd name="connsiteX215" fmla="*/ 85889 w 948234"/>
                <a:gd name="connsiteY215" fmla="*/ 550167 h 1085187"/>
                <a:gd name="connsiteX216" fmla="*/ 97182 w 948234"/>
                <a:gd name="connsiteY216" fmla="*/ 554959 h 1085187"/>
                <a:gd name="connsiteX217" fmla="*/ 81767 w 948234"/>
                <a:gd name="connsiteY217" fmla="*/ 533814 h 1085187"/>
                <a:gd name="connsiteX218" fmla="*/ 28151 w 948234"/>
                <a:gd name="connsiteY218" fmla="*/ 561460 h 1085187"/>
                <a:gd name="connsiteX219" fmla="*/ 28151 w 948234"/>
                <a:gd name="connsiteY219" fmla="*/ 571647 h 1085187"/>
                <a:gd name="connsiteX220" fmla="*/ 28151 w 948234"/>
                <a:gd name="connsiteY220" fmla="*/ 561460 h 1085187"/>
                <a:gd name="connsiteX221" fmla="*/ 77076 w 948234"/>
                <a:gd name="connsiteY221" fmla="*/ 604688 h 1085187"/>
                <a:gd name="connsiteX222" fmla="*/ 87866 w 948234"/>
                <a:gd name="connsiteY222" fmla="*/ 622682 h 1085187"/>
                <a:gd name="connsiteX223" fmla="*/ 77076 w 948234"/>
                <a:gd name="connsiteY223" fmla="*/ 604688 h 1085187"/>
                <a:gd name="connsiteX224" fmla="*/ 76607 w 948234"/>
                <a:gd name="connsiteY224" fmla="*/ 633607 h 1085187"/>
                <a:gd name="connsiteX225" fmla="*/ 90949 w 948234"/>
                <a:gd name="connsiteY225" fmla="*/ 655388 h 1085187"/>
                <a:gd name="connsiteX226" fmla="*/ 88235 w 948234"/>
                <a:gd name="connsiteY226" fmla="*/ 633808 h 1085187"/>
                <a:gd name="connsiteX227" fmla="*/ 76607 w 948234"/>
                <a:gd name="connsiteY227" fmla="*/ 633607 h 1085187"/>
                <a:gd name="connsiteX228" fmla="*/ 90011 w 948234"/>
                <a:gd name="connsiteY228" fmla="*/ 693858 h 1085187"/>
                <a:gd name="connsiteX229" fmla="*/ 100634 w 948234"/>
                <a:gd name="connsiteY229" fmla="*/ 696371 h 1085187"/>
                <a:gd name="connsiteX230" fmla="*/ 92290 w 948234"/>
                <a:gd name="connsiteY230" fmla="*/ 665073 h 1085187"/>
                <a:gd name="connsiteX231" fmla="*/ 90011 w 948234"/>
                <a:gd name="connsiteY231" fmla="*/ 693858 h 1085187"/>
                <a:gd name="connsiteX232" fmla="*/ 101806 w 948234"/>
                <a:gd name="connsiteY232" fmla="*/ 722040 h 1085187"/>
                <a:gd name="connsiteX233" fmla="*/ 101806 w 948234"/>
                <a:gd name="connsiteY233" fmla="*/ 722040 h 1085187"/>
                <a:gd name="connsiteX234" fmla="*/ 80360 w 948234"/>
                <a:gd name="connsiteY234" fmla="*/ 721671 h 1085187"/>
                <a:gd name="connsiteX235" fmla="*/ 101706 w 948234"/>
                <a:gd name="connsiteY235" fmla="*/ 770696 h 1085187"/>
                <a:gd name="connsiteX236" fmla="*/ 169061 w 948234"/>
                <a:gd name="connsiteY236" fmla="*/ 874878 h 1085187"/>
                <a:gd name="connsiteX237" fmla="*/ 106598 w 948234"/>
                <a:gd name="connsiteY237" fmla="*/ 768920 h 1085187"/>
                <a:gd name="connsiteX238" fmla="*/ 80360 w 948234"/>
                <a:gd name="connsiteY238" fmla="*/ 721671 h 1085187"/>
                <a:gd name="connsiteX239" fmla="*/ 113736 w 948234"/>
                <a:gd name="connsiteY239" fmla="*/ 739130 h 1085187"/>
                <a:gd name="connsiteX240" fmla="*/ 119868 w 948234"/>
                <a:gd name="connsiteY240" fmla="*/ 751729 h 1085187"/>
                <a:gd name="connsiteX241" fmla="*/ 113736 w 948234"/>
                <a:gd name="connsiteY241" fmla="*/ 739130 h 1085187"/>
                <a:gd name="connsiteX242" fmla="*/ 119332 w 948234"/>
                <a:gd name="connsiteY242" fmla="*/ 756320 h 1085187"/>
                <a:gd name="connsiteX243" fmla="*/ 114138 w 948234"/>
                <a:gd name="connsiteY243" fmla="*/ 771333 h 1085187"/>
                <a:gd name="connsiteX244" fmla="*/ 135920 w 948234"/>
                <a:gd name="connsiteY244" fmla="*/ 778504 h 1085187"/>
                <a:gd name="connsiteX245" fmla="*/ 119332 w 948234"/>
                <a:gd name="connsiteY245" fmla="*/ 756320 h 1085187"/>
                <a:gd name="connsiteX246" fmla="*/ 140410 w 948234"/>
                <a:gd name="connsiteY246" fmla="*/ 771467 h 1085187"/>
                <a:gd name="connsiteX247" fmla="*/ 147246 w 948234"/>
                <a:gd name="connsiteY247" fmla="*/ 775890 h 1085187"/>
                <a:gd name="connsiteX248" fmla="*/ 140410 w 948234"/>
                <a:gd name="connsiteY248" fmla="*/ 771467 h 1085187"/>
                <a:gd name="connsiteX249" fmla="*/ 123286 w 948234"/>
                <a:gd name="connsiteY249" fmla="*/ 788188 h 1085187"/>
                <a:gd name="connsiteX250" fmla="*/ 166983 w 948234"/>
                <a:gd name="connsiteY250" fmla="*/ 853432 h 1085187"/>
                <a:gd name="connsiteX251" fmla="*/ 216846 w 948234"/>
                <a:gd name="connsiteY251" fmla="*/ 901351 h 1085187"/>
                <a:gd name="connsiteX252" fmla="*/ 164939 w 948234"/>
                <a:gd name="connsiteY252" fmla="*/ 837481 h 1085187"/>
                <a:gd name="connsiteX253" fmla="*/ 123286 w 948234"/>
                <a:gd name="connsiteY253" fmla="*/ 788188 h 1085187"/>
                <a:gd name="connsiteX254" fmla="*/ 150429 w 948234"/>
                <a:gd name="connsiteY254" fmla="*/ 788858 h 1085187"/>
                <a:gd name="connsiteX255" fmla="*/ 157131 w 948234"/>
                <a:gd name="connsiteY255" fmla="*/ 795560 h 1085187"/>
                <a:gd name="connsiteX256" fmla="*/ 150429 w 948234"/>
                <a:gd name="connsiteY256" fmla="*/ 788858 h 1085187"/>
                <a:gd name="connsiteX257" fmla="*/ 166983 w 948234"/>
                <a:gd name="connsiteY257" fmla="*/ 822569 h 1085187"/>
                <a:gd name="connsiteX258" fmla="*/ 173015 w 948234"/>
                <a:gd name="connsiteY258" fmla="*/ 829941 h 1085187"/>
                <a:gd name="connsiteX259" fmla="*/ 166983 w 948234"/>
                <a:gd name="connsiteY259" fmla="*/ 822569 h 1085187"/>
                <a:gd name="connsiteX260" fmla="*/ 177539 w 948234"/>
                <a:gd name="connsiteY260" fmla="*/ 833561 h 1085187"/>
                <a:gd name="connsiteX261" fmla="*/ 191043 w 948234"/>
                <a:gd name="connsiteY261" fmla="*/ 846864 h 1085187"/>
                <a:gd name="connsiteX262" fmla="*/ 190541 w 948234"/>
                <a:gd name="connsiteY262" fmla="*/ 831986 h 1085187"/>
                <a:gd name="connsiteX263" fmla="*/ 177539 w 948234"/>
                <a:gd name="connsiteY263" fmla="*/ 833561 h 1085187"/>
                <a:gd name="connsiteX264" fmla="*/ 136154 w 948234"/>
                <a:gd name="connsiteY264" fmla="*/ 855242 h 1085187"/>
                <a:gd name="connsiteX265" fmla="*/ 141013 w 948234"/>
                <a:gd name="connsiteY265" fmla="*/ 860100 h 1085187"/>
                <a:gd name="connsiteX266" fmla="*/ 136154 w 948234"/>
                <a:gd name="connsiteY266" fmla="*/ 855242 h 1085187"/>
                <a:gd name="connsiteX267" fmla="*/ 141315 w 948234"/>
                <a:gd name="connsiteY267" fmla="*/ 863385 h 1085187"/>
                <a:gd name="connsiteX268" fmla="*/ 174724 w 948234"/>
                <a:gd name="connsiteY268" fmla="*/ 902926 h 1085187"/>
                <a:gd name="connsiteX269" fmla="*/ 141315 w 948234"/>
                <a:gd name="connsiteY269" fmla="*/ 863385 h 1085187"/>
                <a:gd name="connsiteX270" fmla="*/ 172713 w 948234"/>
                <a:gd name="connsiteY270" fmla="*/ 879603 h 1085187"/>
                <a:gd name="connsiteX271" fmla="*/ 189770 w 948234"/>
                <a:gd name="connsiteY271" fmla="*/ 897866 h 1085187"/>
                <a:gd name="connsiteX272" fmla="*/ 172713 w 948234"/>
                <a:gd name="connsiteY272" fmla="*/ 879603 h 1085187"/>
                <a:gd name="connsiteX273" fmla="*/ 144364 w 948234"/>
                <a:gd name="connsiteY273" fmla="*/ 890259 h 1085187"/>
                <a:gd name="connsiteX274" fmla="*/ 171842 w 948234"/>
                <a:gd name="connsiteY274" fmla="*/ 919648 h 1085187"/>
                <a:gd name="connsiteX275" fmla="*/ 144364 w 948234"/>
                <a:gd name="connsiteY275" fmla="*/ 890259 h 1085187"/>
                <a:gd name="connsiteX276" fmla="*/ 222844 w 948234"/>
                <a:gd name="connsiteY276" fmla="*/ 906813 h 1085187"/>
                <a:gd name="connsiteX277" fmla="*/ 227737 w 948234"/>
                <a:gd name="connsiteY277" fmla="*/ 913247 h 1085187"/>
                <a:gd name="connsiteX278" fmla="*/ 222844 w 948234"/>
                <a:gd name="connsiteY278" fmla="*/ 906813 h 1085187"/>
                <a:gd name="connsiteX279" fmla="*/ 262889 w 948234"/>
                <a:gd name="connsiteY279" fmla="*/ 912745 h 1085187"/>
                <a:gd name="connsiteX280" fmla="*/ 269758 w 948234"/>
                <a:gd name="connsiteY280" fmla="*/ 919480 h 1085187"/>
                <a:gd name="connsiteX281" fmla="*/ 262889 w 948234"/>
                <a:gd name="connsiteY281" fmla="*/ 912745 h 1085187"/>
                <a:gd name="connsiteX282" fmla="*/ 204816 w 948234"/>
                <a:gd name="connsiteY282" fmla="*/ 916062 h 1085187"/>
                <a:gd name="connsiteX283" fmla="*/ 215975 w 948234"/>
                <a:gd name="connsiteY283" fmla="*/ 919112 h 1085187"/>
                <a:gd name="connsiteX284" fmla="*/ 204816 w 948234"/>
                <a:gd name="connsiteY284" fmla="*/ 916062 h 1085187"/>
                <a:gd name="connsiteX285" fmla="*/ 202973 w 948234"/>
                <a:gd name="connsiteY285" fmla="*/ 930672 h 1085187"/>
                <a:gd name="connsiteX286" fmla="*/ 209675 w 948234"/>
                <a:gd name="connsiteY286" fmla="*/ 937374 h 1085187"/>
                <a:gd name="connsiteX287" fmla="*/ 202973 w 948234"/>
                <a:gd name="connsiteY287" fmla="*/ 930672 h 1085187"/>
                <a:gd name="connsiteX288" fmla="*/ 222911 w 948234"/>
                <a:gd name="connsiteY288" fmla="*/ 950343 h 1085187"/>
                <a:gd name="connsiteX289" fmla="*/ 229747 w 948234"/>
                <a:gd name="connsiteY289" fmla="*/ 954766 h 1085187"/>
                <a:gd name="connsiteX290" fmla="*/ 222911 w 948234"/>
                <a:gd name="connsiteY290" fmla="*/ 950343 h 1085187"/>
                <a:gd name="connsiteX291" fmla="*/ 209910 w 948234"/>
                <a:gd name="connsiteY291" fmla="*/ 957782 h 1085187"/>
                <a:gd name="connsiteX292" fmla="*/ 219426 w 948234"/>
                <a:gd name="connsiteY292" fmla="*/ 967299 h 1085187"/>
                <a:gd name="connsiteX293" fmla="*/ 209910 w 948234"/>
                <a:gd name="connsiteY293" fmla="*/ 957782 h 1085187"/>
                <a:gd name="connsiteX294" fmla="*/ 203308 w 948234"/>
                <a:gd name="connsiteY294" fmla="*/ 968371 h 1085187"/>
                <a:gd name="connsiteX295" fmla="*/ 227167 w 948234"/>
                <a:gd name="connsiteY295" fmla="*/ 989282 h 1085187"/>
                <a:gd name="connsiteX296" fmla="*/ 203308 w 948234"/>
                <a:gd name="connsiteY296" fmla="*/ 968371 h 1085187"/>
                <a:gd name="connsiteX297" fmla="*/ 231289 w 948234"/>
                <a:gd name="connsiteY297" fmla="*/ 975207 h 1085187"/>
                <a:gd name="connsiteX298" fmla="*/ 266307 w 948234"/>
                <a:gd name="connsiteY298" fmla="*/ 1003255 h 1085187"/>
                <a:gd name="connsiteX299" fmla="*/ 231289 w 948234"/>
                <a:gd name="connsiteY299" fmla="*/ 975207 h 1085187"/>
                <a:gd name="connsiteX300" fmla="*/ 271233 w 948234"/>
                <a:gd name="connsiteY300" fmla="*/ 1003590 h 1085187"/>
                <a:gd name="connsiteX301" fmla="*/ 279878 w 948234"/>
                <a:gd name="connsiteY301" fmla="*/ 1010828 h 1085187"/>
                <a:gd name="connsiteX302" fmla="*/ 271233 w 948234"/>
                <a:gd name="connsiteY302" fmla="*/ 1003590 h 1085187"/>
                <a:gd name="connsiteX303" fmla="*/ 466529 w 948234"/>
                <a:gd name="connsiteY303" fmla="*/ 1012973 h 1085187"/>
                <a:gd name="connsiteX304" fmla="*/ 476649 w 948234"/>
                <a:gd name="connsiteY304" fmla="*/ 1012973 h 1085187"/>
                <a:gd name="connsiteX305" fmla="*/ 466529 w 948234"/>
                <a:gd name="connsiteY305" fmla="*/ 1012973 h 1085187"/>
                <a:gd name="connsiteX306" fmla="*/ 329942 w 948234"/>
                <a:gd name="connsiteY306" fmla="*/ 1026578 h 1085187"/>
                <a:gd name="connsiteX307" fmla="*/ 360671 w 948234"/>
                <a:gd name="connsiteY307" fmla="*/ 1035592 h 1085187"/>
                <a:gd name="connsiteX308" fmla="*/ 329942 w 948234"/>
                <a:gd name="connsiteY308" fmla="*/ 1026578 h 108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948234" h="1085187">
                  <a:moveTo>
                    <a:pt x="497392" y="0"/>
                  </a:moveTo>
                  <a:cubicBezTo>
                    <a:pt x="498665" y="536"/>
                    <a:pt x="501212" y="1642"/>
                    <a:pt x="502485" y="2212"/>
                  </a:cubicBezTo>
                  <a:cubicBezTo>
                    <a:pt x="506774" y="7439"/>
                    <a:pt x="510930" y="13940"/>
                    <a:pt x="518101" y="15348"/>
                  </a:cubicBezTo>
                  <a:cubicBezTo>
                    <a:pt x="559988" y="21714"/>
                    <a:pt x="602345" y="15147"/>
                    <a:pt x="644299" y="20374"/>
                  </a:cubicBezTo>
                  <a:cubicBezTo>
                    <a:pt x="653950" y="22418"/>
                    <a:pt x="662629" y="17191"/>
                    <a:pt x="671107" y="13471"/>
                  </a:cubicBezTo>
                  <a:cubicBezTo>
                    <a:pt x="674559" y="17325"/>
                    <a:pt x="677943" y="21245"/>
                    <a:pt x="681428" y="25166"/>
                  </a:cubicBezTo>
                  <a:cubicBezTo>
                    <a:pt x="703646" y="23893"/>
                    <a:pt x="722947" y="36761"/>
                    <a:pt x="744494" y="39542"/>
                  </a:cubicBezTo>
                  <a:cubicBezTo>
                    <a:pt x="774285" y="44200"/>
                    <a:pt x="802768" y="54420"/>
                    <a:pt x="831218" y="64071"/>
                  </a:cubicBezTo>
                  <a:cubicBezTo>
                    <a:pt x="834804" y="59112"/>
                    <a:pt x="838389" y="54152"/>
                    <a:pt x="842075" y="49226"/>
                  </a:cubicBezTo>
                  <a:cubicBezTo>
                    <a:pt x="852028" y="60519"/>
                    <a:pt x="861779" y="72080"/>
                    <a:pt x="871899" y="83306"/>
                  </a:cubicBezTo>
                  <a:cubicBezTo>
                    <a:pt x="883728" y="81094"/>
                    <a:pt x="896395" y="78681"/>
                    <a:pt x="907956" y="83440"/>
                  </a:cubicBezTo>
                  <a:cubicBezTo>
                    <a:pt x="923907" y="90578"/>
                    <a:pt x="922935" y="110449"/>
                    <a:pt x="929168" y="124355"/>
                  </a:cubicBezTo>
                  <a:cubicBezTo>
                    <a:pt x="934730" y="141546"/>
                    <a:pt x="940025" y="159038"/>
                    <a:pt x="948235" y="175257"/>
                  </a:cubicBezTo>
                  <a:cubicBezTo>
                    <a:pt x="943309" y="182998"/>
                    <a:pt x="938282" y="190672"/>
                    <a:pt x="933356" y="198413"/>
                  </a:cubicBezTo>
                  <a:cubicBezTo>
                    <a:pt x="937042" y="208734"/>
                    <a:pt x="941935" y="219122"/>
                    <a:pt x="941365" y="230314"/>
                  </a:cubicBezTo>
                  <a:cubicBezTo>
                    <a:pt x="938953" y="260540"/>
                    <a:pt x="935836" y="294486"/>
                    <a:pt x="913518" y="317440"/>
                  </a:cubicBezTo>
                  <a:cubicBezTo>
                    <a:pt x="909229" y="305846"/>
                    <a:pt x="905577" y="294050"/>
                    <a:pt x="901857" y="282322"/>
                  </a:cubicBezTo>
                  <a:cubicBezTo>
                    <a:pt x="894585" y="288487"/>
                    <a:pt x="887984" y="301824"/>
                    <a:pt x="876691" y="297535"/>
                  </a:cubicBezTo>
                  <a:cubicBezTo>
                    <a:pt x="855111" y="278602"/>
                    <a:pt x="839797" y="253905"/>
                    <a:pt x="818853" y="234335"/>
                  </a:cubicBezTo>
                  <a:cubicBezTo>
                    <a:pt x="795128" y="209437"/>
                    <a:pt x="763461" y="194961"/>
                    <a:pt x="736552" y="174218"/>
                  </a:cubicBezTo>
                  <a:cubicBezTo>
                    <a:pt x="716647" y="179547"/>
                    <a:pt x="700362" y="164970"/>
                    <a:pt x="682434" y="159441"/>
                  </a:cubicBezTo>
                  <a:cubicBezTo>
                    <a:pt x="663299" y="156693"/>
                    <a:pt x="643562" y="155989"/>
                    <a:pt x="625098" y="149924"/>
                  </a:cubicBezTo>
                  <a:cubicBezTo>
                    <a:pt x="613035" y="146037"/>
                    <a:pt x="603049" y="136419"/>
                    <a:pt x="590214" y="134878"/>
                  </a:cubicBezTo>
                  <a:cubicBezTo>
                    <a:pt x="582239" y="137223"/>
                    <a:pt x="575135" y="142082"/>
                    <a:pt x="567562" y="145299"/>
                  </a:cubicBezTo>
                  <a:cubicBezTo>
                    <a:pt x="569572" y="141982"/>
                    <a:pt x="571583" y="138731"/>
                    <a:pt x="573627" y="135481"/>
                  </a:cubicBezTo>
                  <a:cubicBezTo>
                    <a:pt x="553655" y="134576"/>
                    <a:pt x="535694" y="143054"/>
                    <a:pt x="517397" y="149388"/>
                  </a:cubicBezTo>
                  <a:cubicBezTo>
                    <a:pt x="519575" y="144663"/>
                    <a:pt x="521787" y="140038"/>
                    <a:pt x="523999" y="135380"/>
                  </a:cubicBezTo>
                  <a:cubicBezTo>
                    <a:pt x="496018" y="149723"/>
                    <a:pt x="465926" y="158770"/>
                    <a:pt x="435867" y="167416"/>
                  </a:cubicBezTo>
                  <a:cubicBezTo>
                    <a:pt x="443206" y="160077"/>
                    <a:pt x="450344" y="152470"/>
                    <a:pt x="455605" y="143456"/>
                  </a:cubicBezTo>
                  <a:cubicBezTo>
                    <a:pt x="429903" y="148215"/>
                    <a:pt x="414521" y="171102"/>
                    <a:pt x="391467" y="180954"/>
                  </a:cubicBezTo>
                  <a:cubicBezTo>
                    <a:pt x="386641" y="184271"/>
                    <a:pt x="384262" y="190035"/>
                    <a:pt x="380810" y="194626"/>
                  </a:cubicBezTo>
                  <a:cubicBezTo>
                    <a:pt x="377727" y="188963"/>
                    <a:pt x="374745" y="183266"/>
                    <a:pt x="371897" y="177536"/>
                  </a:cubicBezTo>
                  <a:cubicBezTo>
                    <a:pt x="370925" y="184338"/>
                    <a:pt x="370121" y="191174"/>
                    <a:pt x="369082" y="197943"/>
                  </a:cubicBezTo>
                  <a:cubicBezTo>
                    <a:pt x="367976" y="195732"/>
                    <a:pt x="365764" y="191309"/>
                    <a:pt x="364659" y="189097"/>
                  </a:cubicBezTo>
                  <a:cubicBezTo>
                    <a:pt x="338521" y="197642"/>
                    <a:pt x="315768" y="213693"/>
                    <a:pt x="294087" y="230180"/>
                  </a:cubicBezTo>
                  <a:cubicBezTo>
                    <a:pt x="282224" y="238155"/>
                    <a:pt x="284804" y="253537"/>
                    <a:pt x="283162" y="266036"/>
                  </a:cubicBezTo>
                  <a:cubicBezTo>
                    <a:pt x="278102" y="259702"/>
                    <a:pt x="273277" y="253201"/>
                    <a:pt x="268317" y="246835"/>
                  </a:cubicBezTo>
                  <a:cubicBezTo>
                    <a:pt x="245933" y="267376"/>
                    <a:pt x="230016" y="293413"/>
                    <a:pt x="210613" y="316535"/>
                  </a:cubicBezTo>
                  <a:cubicBezTo>
                    <a:pt x="214735" y="331548"/>
                    <a:pt x="212423" y="347297"/>
                    <a:pt x="199723" y="357551"/>
                  </a:cubicBezTo>
                  <a:cubicBezTo>
                    <a:pt x="202303" y="347365"/>
                    <a:pt x="205386" y="337345"/>
                    <a:pt x="207999" y="327191"/>
                  </a:cubicBezTo>
                  <a:cubicBezTo>
                    <a:pt x="196539" y="339858"/>
                    <a:pt x="187290" y="354234"/>
                    <a:pt x="178042" y="368543"/>
                  </a:cubicBezTo>
                  <a:cubicBezTo>
                    <a:pt x="182934" y="381444"/>
                    <a:pt x="186888" y="394681"/>
                    <a:pt x="189770" y="408219"/>
                  </a:cubicBezTo>
                  <a:cubicBezTo>
                    <a:pt x="186754" y="407381"/>
                    <a:pt x="183805" y="406677"/>
                    <a:pt x="180823" y="405906"/>
                  </a:cubicBezTo>
                  <a:cubicBezTo>
                    <a:pt x="171541" y="414016"/>
                    <a:pt x="160315" y="419344"/>
                    <a:pt x="150329" y="426482"/>
                  </a:cubicBezTo>
                  <a:cubicBezTo>
                    <a:pt x="155724" y="426180"/>
                    <a:pt x="161153" y="425811"/>
                    <a:pt x="166548" y="425309"/>
                  </a:cubicBezTo>
                  <a:cubicBezTo>
                    <a:pt x="167922" y="439316"/>
                    <a:pt x="169262" y="454898"/>
                    <a:pt x="159477" y="466425"/>
                  </a:cubicBezTo>
                  <a:cubicBezTo>
                    <a:pt x="138533" y="490352"/>
                    <a:pt x="147514" y="522454"/>
                    <a:pt x="151736" y="550234"/>
                  </a:cubicBezTo>
                  <a:cubicBezTo>
                    <a:pt x="141482" y="553317"/>
                    <a:pt x="121108" y="553752"/>
                    <a:pt x="131965" y="572384"/>
                  </a:cubicBezTo>
                  <a:cubicBezTo>
                    <a:pt x="138969" y="582772"/>
                    <a:pt x="149156" y="590915"/>
                    <a:pt x="154115" y="602777"/>
                  </a:cubicBezTo>
                  <a:cubicBezTo>
                    <a:pt x="146978" y="597181"/>
                    <a:pt x="140041" y="591351"/>
                    <a:pt x="132837" y="585888"/>
                  </a:cubicBezTo>
                  <a:cubicBezTo>
                    <a:pt x="133172" y="594467"/>
                    <a:pt x="134713" y="604285"/>
                    <a:pt x="145101" y="604922"/>
                  </a:cubicBezTo>
                  <a:cubicBezTo>
                    <a:pt x="148050" y="612194"/>
                    <a:pt x="150664" y="619600"/>
                    <a:pt x="153043" y="627106"/>
                  </a:cubicBezTo>
                  <a:cubicBezTo>
                    <a:pt x="147816" y="624559"/>
                    <a:pt x="142655" y="621945"/>
                    <a:pt x="137427" y="619398"/>
                  </a:cubicBezTo>
                  <a:cubicBezTo>
                    <a:pt x="140209" y="659878"/>
                    <a:pt x="151200" y="699286"/>
                    <a:pt x="162191" y="738191"/>
                  </a:cubicBezTo>
                  <a:cubicBezTo>
                    <a:pt x="183504" y="775823"/>
                    <a:pt x="204447" y="814359"/>
                    <a:pt x="232160" y="847802"/>
                  </a:cubicBezTo>
                  <a:cubicBezTo>
                    <a:pt x="267346" y="882452"/>
                    <a:pt x="307960" y="910835"/>
                    <a:pt x="347334" y="940357"/>
                  </a:cubicBezTo>
                  <a:cubicBezTo>
                    <a:pt x="375884" y="958385"/>
                    <a:pt x="408724" y="967902"/>
                    <a:pt x="440458" y="978726"/>
                  </a:cubicBezTo>
                  <a:cubicBezTo>
                    <a:pt x="435700" y="980569"/>
                    <a:pt x="430941" y="982311"/>
                    <a:pt x="426183" y="984154"/>
                  </a:cubicBezTo>
                  <a:cubicBezTo>
                    <a:pt x="447294" y="989147"/>
                    <a:pt x="468338" y="994677"/>
                    <a:pt x="489818" y="997893"/>
                  </a:cubicBezTo>
                  <a:cubicBezTo>
                    <a:pt x="502753" y="997123"/>
                    <a:pt x="513141" y="988712"/>
                    <a:pt x="522893" y="981105"/>
                  </a:cubicBezTo>
                  <a:cubicBezTo>
                    <a:pt x="520514" y="987405"/>
                    <a:pt x="518134" y="993705"/>
                    <a:pt x="515923" y="1000072"/>
                  </a:cubicBezTo>
                  <a:cubicBezTo>
                    <a:pt x="561865" y="1008114"/>
                    <a:pt x="609751" y="1010895"/>
                    <a:pt x="655559" y="1000340"/>
                  </a:cubicBezTo>
                  <a:cubicBezTo>
                    <a:pt x="688532" y="993571"/>
                    <a:pt x="719462" y="978860"/>
                    <a:pt x="752771" y="973532"/>
                  </a:cubicBezTo>
                  <a:cubicBezTo>
                    <a:pt x="724623" y="1001848"/>
                    <a:pt x="683338" y="1011030"/>
                    <a:pt x="645271" y="1016827"/>
                  </a:cubicBezTo>
                  <a:cubicBezTo>
                    <a:pt x="605160" y="1022155"/>
                    <a:pt x="564747" y="1026947"/>
                    <a:pt x="524233" y="1024701"/>
                  </a:cubicBezTo>
                  <a:cubicBezTo>
                    <a:pt x="481407" y="1029326"/>
                    <a:pt x="439419" y="1016659"/>
                    <a:pt x="399811" y="1001613"/>
                  </a:cubicBezTo>
                  <a:cubicBezTo>
                    <a:pt x="389423" y="997290"/>
                    <a:pt x="377862" y="999301"/>
                    <a:pt x="367138" y="1000541"/>
                  </a:cubicBezTo>
                  <a:cubicBezTo>
                    <a:pt x="368780" y="996553"/>
                    <a:pt x="370422" y="992532"/>
                    <a:pt x="372064" y="988578"/>
                  </a:cubicBezTo>
                  <a:cubicBezTo>
                    <a:pt x="352126" y="979262"/>
                    <a:pt x="332556" y="969108"/>
                    <a:pt x="312014" y="961234"/>
                  </a:cubicBezTo>
                  <a:cubicBezTo>
                    <a:pt x="326089" y="971421"/>
                    <a:pt x="341202" y="980368"/>
                    <a:pt x="354338" y="991895"/>
                  </a:cubicBezTo>
                  <a:cubicBezTo>
                    <a:pt x="331350" y="984255"/>
                    <a:pt x="308496" y="973833"/>
                    <a:pt x="290400" y="957480"/>
                  </a:cubicBezTo>
                  <a:lnTo>
                    <a:pt x="310305" y="953191"/>
                  </a:lnTo>
                  <a:cubicBezTo>
                    <a:pt x="296399" y="943809"/>
                    <a:pt x="281587" y="935666"/>
                    <a:pt x="265804" y="929902"/>
                  </a:cubicBezTo>
                  <a:cubicBezTo>
                    <a:pt x="268653" y="934560"/>
                    <a:pt x="271601" y="939184"/>
                    <a:pt x="274517" y="943875"/>
                  </a:cubicBezTo>
                  <a:cubicBezTo>
                    <a:pt x="260711" y="936001"/>
                    <a:pt x="248144" y="926216"/>
                    <a:pt x="234573" y="918039"/>
                  </a:cubicBezTo>
                  <a:cubicBezTo>
                    <a:pt x="237890" y="923501"/>
                    <a:pt x="241375" y="928930"/>
                    <a:pt x="244894" y="934359"/>
                  </a:cubicBezTo>
                  <a:cubicBezTo>
                    <a:pt x="235478" y="932985"/>
                    <a:pt x="225693" y="930974"/>
                    <a:pt x="216343" y="930438"/>
                  </a:cubicBezTo>
                  <a:cubicBezTo>
                    <a:pt x="235176" y="940089"/>
                    <a:pt x="257259" y="943038"/>
                    <a:pt x="274316" y="956174"/>
                  </a:cubicBezTo>
                  <a:cubicBezTo>
                    <a:pt x="292378" y="969075"/>
                    <a:pt x="312417" y="979564"/>
                    <a:pt x="327898" y="995749"/>
                  </a:cubicBezTo>
                  <a:cubicBezTo>
                    <a:pt x="307155" y="991996"/>
                    <a:pt x="287217" y="984858"/>
                    <a:pt x="267044" y="978994"/>
                  </a:cubicBezTo>
                  <a:cubicBezTo>
                    <a:pt x="271501" y="978022"/>
                    <a:pt x="275958" y="977117"/>
                    <a:pt x="280448" y="976213"/>
                  </a:cubicBezTo>
                  <a:cubicBezTo>
                    <a:pt x="269725" y="968472"/>
                    <a:pt x="256790" y="967131"/>
                    <a:pt x="244190" y="970114"/>
                  </a:cubicBezTo>
                  <a:cubicBezTo>
                    <a:pt x="255684" y="977285"/>
                    <a:pt x="266206" y="987539"/>
                    <a:pt x="280012" y="990153"/>
                  </a:cubicBezTo>
                  <a:cubicBezTo>
                    <a:pt x="319923" y="999536"/>
                    <a:pt x="350685" y="1029661"/>
                    <a:pt x="389825" y="1041155"/>
                  </a:cubicBezTo>
                  <a:cubicBezTo>
                    <a:pt x="386507" y="1043668"/>
                    <a:pt x="383190" y="1046148"/>
                    <a:pt x="379872" y="1048728"/>
                  </a:cubicBezTo>
                  <a:cubicBezTo>
                    <a:pt x="410567" y="1065081"/>
                    <a:pt x="446758" y="1063741"/>
                    <a:pt x="477855" y="1078753"/>
                  </a:cubicBezTo>
                  <a:cubicBezTo>
                    <a:pt x="452857" y="1082573"/>
                    <a:pt x="428495" y="1072319"/>
                    <a:pt x="404502" y="1066991"/>
                  </a:cubicBezTo>
                  <a:cubicBezTo>
                    <a:pt x="366435" y="1056938"/>
                    <a:pt x="333092" y="1033984"/>
                    <a:pt x="294623" y="1025439"/>
                  </a:cubicBezTo>
                  <a:cubicBezTo>
                    <a:pt x="279309" y="1020479"/>
                    <a:pt x="265871" y="1011231"/>
                    <a:pt x="250959" y="1005333"/>
                  </a:cubicBezTo>
                  <a:cubicBezTo>
                    <a:pt x="298979" y="1046014"/>
                    <a:pt x="360202" y="1062970"/>
                    <a:pt x="417705" y="1085187"/>
                  </a:cubicBezTo>
                  <a:cubicBezTo>
                    <a:pt x="386675" y="1081769"/>
                    <a:pt x="354773" y="1078452"/>
                    <a:pt x="325988" y="1065550"/>
                  </a:cubicBezTo>
                  <a:cubicBezTo>
                    <a:pt x="304743" y="1056536"/>
                    <a:pt x="284101" y="1046181"/>
                    <a:pt x="263056" y="1036765"/>
                  </a:cubicBezTo>
                  <a:cubicBezTo>
                    <a:pt x="240504" y="1026645"/>
                    <a:pt x="225659" y="1004394"/>
                    <a:pt x="202135" y="996017"/>
                  </a:cubicBezTo>
                  <a:cubicBezTo>
                    <a:pt x="193825" y="991862"/>
                    <a:pt x="182766" y="991594"/>
                    <a:pt x="177774" y="982881"/>
                  </a:cubicBezTo>
                  <a:cubicBezTo>
                    <a:pt x="163498" y="960865"/>
                    <a:pt x="148084" y="938145"/>
                    <a:pt x="124794" y="924942"/>
                  </a:cubicBezTo>
                  <a:cubicBezTo>
                    <a:pt x="122180" y="915995"/>
                    <a:pt x="118628" y="907350"/>
                    <a:pt x="114004" y="899274"/>
                  </a:cubicBezTo>
                  <a:cubicBezTo>
                    <a:pt x="114808" y="906110"/>
                    <a:pt x="115881" y="912912"/>
                    <a:pt x="116819" y="919782"/>
                  </a:cubicBezTo>
                  <a:cubicBezTo>
                    <a:pt x="90514" y="890293"/>
                    <a:pt x="71915" y="855275"/>
                    <a:pt x="55764" y="819486"/>
                  </a:cubicBezTo>
                  <a:cubicBezTo>
                    <a:pt x="25002" y="766005"/>
                    <a:pt x="8414" y="705285"/>
                    <a:pt x="1444" y="644263"/>
                  </a:cubicBezTo>
                  <a:cubicBezTo>
                    <a:pt x="5264" y="587631"/>
                    <a:pt x="-8307" y="529223"/>
                    <a:pt x="9218" y="474099"/>
                  </a:cubicBezTo>
                  <a:cubicBezTo>
                    <a:pt x="23393" y="439048"/>
                    <a:pt x="17629" y="398266"/>
                    <a:pt x="40148" y="366164"/>
                  </a:cubicBezTo>
                  <a:cubicBezTo>
                    <a:pt x="36261" y="366264"/>
                    <a:pt x="32374" y="366398"/>
                    <a:pt x="28520" y="366532"/>
                  </a:cubicBezTo>
                  <a:cubicBezTo>
                    <a:pt x="37769" y="357551"/>
                    <a:pt x="48090" y="348638"/>
                    <a:pt x="51675" y="335669"/>
                  </a:cubicBezTo>
                  <a:cubicBezTo>
                    <a:pt x="57674" y="321026"/>
                    <a:pt x="52111" y="304840"/>
                    <a:pt x="55998" y="289861"/>
                  </a:cubicBezTo>
                  <a:cubicBezTo>
                    <a:pt x="63136" y="277094"/>
                    <a:pt x="80427" y="277261"/>
                    <a:pt x="88536" y="265701"/>
                  </a:cubicBezTo>
                  <a:cubicBezTo>
                    <a:pt x="99494" y="252095"/>
                    <a:pt x="111156" y="238792"/>
                    <a:pt x="118494" y="222808"/>
                  </a:cubicBezTo>
                  <a:cubicBezTo>
                    <a:pt x="114071" y="219323"/>
                    <a:pt x="109681" y="215905"/>
                    <a:pt x="105224" y="212487"/>
                  </a:cubicBezTo>
                  <a:cubicBezTo>
                    <a:pt x="119667" y="190839"/>
                    <a:pt x="144129" y="181390"/>
                    <a:pt x="161387" y="162892"/>
                  </a:cubicBezTo>
                  <a:cubicBezTo>
                    <a:pt x="171809" y="153141"/>
                    <a:pt x="183403" y="144830"/>
                    <a:pt x="194495" y="135916"/>
                  </a:cubicBezTo>
                  <a:cubicBezTo>
                    <a:pt x="195735" y="128544"/>
                    <a:pt x="196908" y="120569"/>
                    <a:pt x="202370" y="114939"/>
                  </a:cubicBezTo>
                  <a:cubicBezTo>
                    <a:pt x="215271" y="107936"/>
                    <a:pt x="229949" y="105456"/>
                    <a:pt x="243721" y="100731"/>
                  </a:cubicBezTo>
                  <a:cubicBezTo>
                    <a:pt x="242649" y="105724"/>
                    <a:pt x="241644" y="110684"/>
                    <a:pt x="240739" y="115743"/>
                  </a:cubicBezTo>
                  <a:cubicBezTo>
                    <a:pt x="252266" y="112594"/>
                    <a:pt x="253238" y="101502"/>
                    <a:pt x="251663" y="91482"/>
                  </a:cubicBezTo>
                  <a:cubicBezTo>
                    <a:pt x="258633" y="85886"/>
                    <a:pt x="265603" y="80357"/>
                    <a:pt x="272607" y="74861"/>
                  </a:cubicBezTo>
                  <a:cubicBezTo>
                    <a:pt x="267513" y="75096"/>
                    <a:pt x="262420" y="75397"/>
                    <a:pt x="257360" y="75666"/>
                  </a:cubicBezTo>
                  <a:cubicBezTo>
                    <a:pt x="263358" y="71946"/>
                    <a:pt x="269155" y="67657"/>
                    <a:pt x="275891" y="65378"/>
                  </a:cubicBezTo>
                  <a:cubicBezTo>
                    <a:pt x="289194" y="63501"/>
                    <a:pt x="301492" y="71242"/>
                    <a:pt x="314494" y="71745"/>
                  </a:cubicBezTo>
                  <a:cubicBezTo>
                    <a:pt x="334165" y="65210"/>
                    <a:pt x="351858" y="53683"/>
                    <a:pt x="370892" y="45540"/>
                  </a:cubicBezTo>
                  <a:cubicBezTo>
                    <a:pt x="358392" y="46579"/>
                    <a:pt x="345994" y="48187"/>
                    <a:pt x="333494" y="48657"/>
                  </a:cubicBezTo>
                  <a:cubicBezTo>
                    <a:pt x="348842" y="38738"/>
                    <a:pt x="367339" y="40246"/>
                    <a:pt x="384664" y="37531"/>
                  </a:cubicBezTo>
                  <a:cubicBezTo>
                    <a:pt x="411170" y="31566"/>
                    <a:pt x="437878" y="26372"/>
                    <a:pt x="464719" y="22050"/>
                  </a:cubicBezTo>
                  <a:cubicBezTo>
                    <a:pt x="459927" y="20006"/>
                    <a:pt x="450411" y="15917"/>
                    <a:pt x="445619" y="13873"/>
                  </a:cubicBezTo>
                  <a:cubicBezTo>
                    <a:pt x="455705" y="12332"/>
                    <a:pt x="465792" y="10891"/>
                    <a:pt x="475945" y="9617"/>
                  </a:cubicBezTo>
                  <a:cubicBezTo>
                    <a:pt x="474102" y="14677"/>
                    <a:pt x="472427" y="19838"/>
                    <a:pt x="470684" y="24965"/>
                  </a:cubicBezTo>
                  <a:cubicBezTo>
                    <a:pt x="480201" y="23390"/>
                    <a:pt x="490086" y="22418"/>
                    <a:pt x="499670" y="20676"/>
                  </a:cubicBezTo>
                  <a:cubicBezTo>
                    <a:pt x="498933" y="13773"/>
                    <a:pt x="498095" y="6870"/>
                    <a:pt x="497392" y="0"/>
                  </a:cubicBezTo>
                  <a:moveTo>
                    <a:pt x="270362" y="81597"/>
                  </a:moveTo>
                  <a:cubicBezTo>
                    <a:pt x="270429" y="84077"/>
                    <a:pt x="270563" y="89002"/>
                    <a:pt x="270630" y="91449"/>
                  </a:cubicBezTo>
                  <a:cubicBezTo>
                    <a:pt x="279543" y="88734"/>
                    <a:pt x="288356" y="85618"/>
                    <a:pt x="296969" y="82032"/>
                  </a:cubicBezTo>
                  <a:cubicBezTo>
                    <a:pt x="288088" y="81865"/>
                    <a:pt x="279208" y="81597"/>
                    <a:pt x="270362" y="81597"/>
                  </a:cubicBezTo>
                  <a:moveTo>
                    <a:pt x="210312" y="114571"/>
                  </a:moveTo>
                  <a:cubicBezTo>
                    <a:pt x="210814" y="115643"/>
                    <a:pt x="211753" y="117821"/>
                    <a:pt x="212222" y="118893"/>
                  </a:cubicBezTo>
                  <a:cubicBezTo>
                    <a:pt x="220934" y="120938"/>
                    <a:pt x="215070" y="107232"/>
                    <a:pt x="210312" y="114571"/>
                  </a:cubicBezTo>
                  <a:moveTo>
                    <a:pt x="226396" y="115241"/>
                  </a:moveTo>
                  <a:cubicBezTo>
                    <a:pt x="222811" y="119597"/>
                    <a:pt x="230418" y="124858"/>
                    <a:pt x="233601" y="120468"/>
                  </a:cubicBezTo>
                  <a:cubicBezTo>
                    <a:pt x="237019" y="116079"/>
                    <a:pt x="229513" y="110784"/>
                    <a:pt x="226396" y="115241"/>
                  </a:cubicBezTo>
                  <a:moveTo>
                    <a:pt x="530667" y="134107"/>
                  </a:moveTo>
                  <a:cubicBezTo>
                    <a:pt x="529963" y="135045"/>
                    <a:pt x="528623" y="136955"/>
                    <a:pt x="527919" y="137894"/>
                  </a:cubicBezTo>
                  <a:cubicBezTo>
                    <a:pt x="530768" y="148416"/>
                    <a:pt x="541893" y="132297"/>
                    <a:pt x="530667" y="134107"/>
                  </a:cubicBezTo>
                  <a:moveTo>
                    <a:pt x="470416" y="142317"/>
                  </a:moveTo>
                  <a:cubicBezTo>
                    <a:pt x="467568" y="155654"/>
                    <a:pt x="483787" y="139569"/>
                    <a:pt x="470416" y="142317"/>
                  </a:cubicBezTo>
                  <a:moveTo>
                    <a:pt x="238091" y="195397"/>
                  </a:moveTo>
                  <a:cubicBezTo>
                    <a:pt x="250926" y="192146"/>
                    <a:pt x="258164" y="180987"/>
                    <a:pt x="262721" y="169426"/>
                  </a:cubicBezTo>
                  <a:cubicBezTo>
                    <a:pt x="251965" y="175257"/>
                    <a:pt x="241945" y="183300"/>
                    <a:pt x="238091" y="195397"/>
                  </a:cubicBezTo>
                  <a:moveTo>
                    <a:pt x="202370" y="188427"/>
                  </a:moveTo>
                  <a:cubicBezTo>
                    <a:pt x="199320" y="201831"/>
                    <a:pt x="215774" y="185344"/>
                    <a:pt x="202370" y="188427"/>
                  </a:cubicBezTo>
                  <a:moveTo>
                    <a:pt x="121946" y="198480"/>
                  </a:moveTo>
                  <a:cubicBezTo>
                    <a:pt x="118896" y="211884"/>
                    <a:pt x="135350" y="195397"/>
                    <a:pt x="121946" y="198480"/>
                  </a:cubicBezTo>
                  <a:moveTo>
                    <a:pt x="135350" y="198480"/>
                  </a:moveTo>
                  <a:cubicBezTo>
                    <a:pt x="132300" y="211884"/>
                    <a:pt x="148754" y="195397"/>
                    <a:pt x="135350" y="198480"/>
                  </a:cubicBezTo>
                  <a:moveTo>
                    <a:pt x="191244" y="197776"/>
                  </a:moveTo>
                  <a:cubicBezTo>
                    <a:pt x="187458" y="206790"/>
                    <a:pt x="183872" y="215871"/>
                    <a:pt x="180722" y="225154"/>
                  </a:cubicBezTo>
                  <a:cubicBezTo>
                    <a:pt x="186754" y="217279"/>
                    <a:pt x="192685" y="209337"/>
                    <a:pt x="198751" y="201495"/>
                  </a:cubicBezTo>
                  <a:cubicBezTo>
                    <a:pt x="196874" y="200557"/>
                    <a:pt x="193121" y="198681"/>
                    <a:pt x="191244" y="197776"/>
                  </a:cubicBezTo>
                  <a:moveTo>
                    <a:pt x="214534" y="210744"/>
                  </a:moveTo>
                  <a:cubicBezTo>
                    <a:pt x="206726" y="217882"/>
                    <a:pt x="208703" y="229309"/>
                    <a:pt x="209440" y="238691"/>
                  </a:cubicBezTo>
                  <a:cubicBezTo>
                    <a:pt x="199421" y="238323"/>
                    <a:pt x="186486" y="236547"/>
                    <a:pt x="180186" y="246399"/>
                  </a:cubicBezTo>
                  <a:cubicBezTo>
                    <a:pt x="169228" y="263288"/>
                    <a:pt x="158974" y="280747"/>
                    <a:pt x="146844" y="296932"/>
                  </a:cubicBezTo>
                  <a:cubicBezTo>
                    <a:pt x="139807" y="306114"/>
                    <a:pt x="137327" y="317909"/>
                    <a:pt x="137830" y="329303"/>
                  </a:cubicBezTo>
                  <a:cubicBezTo>
                    <a:pt x="138466" y="343946"/>
                    <a:pt x="136087" y="358925"/>
                    <a:pt x="140376" y="373234"/>
                  </a:cubicBezTo>
                  <a:cubicBezTo>
                    <a:pt x="144264" y="355139"/>
                    <a:pt x="159108" y="343042"/>
                    <a:pt x="171038" y="330107"/>
                  </a:cubicBezTo>
                  <a:cubicBezTo>
                    <a:pt x="164537" y="331012"/>
                    <a:pt x="158036" y="331983"/>
                    <a:pt x="151535" y="332955"/>
                  </a:cubicBezTo>
                  <a:cubicBezTo>
                    <a:pt x="156327" y="323137"/>
                    <a:pt x="166581" y="319115"/>
                    <a:pt x="174121" y="312246"/>
                  </a:cubicBezTo>
                  <a:cubicBezTo>
                    <a:pt x="185950" y="289694"/>
                    <a:pt x="204079" y="271196"/>
                    <a:pt x="214735" y="247873"/>
                  </a:cubicBezTo>
                  <a:cubicBezTo>
                    <a:pt x="214567" y="253134"/>
                    <a:pt x="214400" y="258429"/>
                    <a:pt x="214266" y="263757"/>
                  </a:cubicBezTo>
                  <a:cubicBezTo>
                    <a:pt x="229345" y="245293"/>
                    <a:pt x="235712" y="221769"/>
                    <a:pt x="245464" y="200423"/>
                  </a:cubicBezTo>
                  <a:cubicBezTo>
                    <a:pt x="235076" y="203607"/>
                    <a:pt x="223649" y="204645"/>
                    <a:pt x="214534" y="210744"/>
                  </a:cubicBezTo>
                  <a:moveTo>
                    <a:pt x="155389" y="245226"/>
                  </a:moveTo>
                  <a:cubicBezTo>
                    <a:pt x="150966" y="247505"/>
                    <a:pt x="150932" y="249750"/>
                    <a:pt x="155288" y="252029"/>
                  </a:cubicBezTo>
                  <a:cubicBezTo>
                    <a:pt x="159712" y="249716"/>
                    <a:pt x="159745" y="247438"/>
                    <a:pt x="155389" y="245226"/>
                  </a:cubicBezTo>
                  <a:moveTo>
                    <a:pt x="62432" y="295625"/>
                  </a:moveTo>
                  <a:cubicBezTo>
                    <a:pt x="60991" y="300283"/>
                    <a:pt x="62600" y="301891"/>
                    <a:pt x="67291" y="300484"/>
                  </a:cubicBezTo>
                  <a:cubicBezTo>
                    <a:pt x="68766" y="295759"/>
                    <a:pt x="67124" y="294117"/>
                    <a:pt x="62432" y="295625"/>
                  </a:cubicBezTo>
                  <a:moveTo>
                    <a:pt x="108408" y="333759"/>
                  </a:moveTo>
                  <a:cubicBezTo>
                    <a:pt x="100701" y="345253"/>
                    <a:pt x="121577" y="336373"/>
                    <a:pt x="108408" y="333759"/>
                  </a:cubicBezTo>
                  <a:moveTo>
                    <a:pt x="138433" y="379936"/>
                  </a:moveTo>
                  <a:cubicBezTo>
                    <a:pt x="133674" y="379668"/>
                    <a:pt x="132770" y="387844"/>
                    <a:pt x="137897" y="387911"/>
                  </a:cubicBezTo>
                  <a:cubicBezTo>
                    <a:pt x="142622" y="388113"/>
                    <a:pt x="143526" y="379936"/>
                    <a:pt x="138433" y="379936"/>
                  </a:cubicBezTo>
                  <a:moveTo>
                    <a:pt x="165174" y="402689"/>
                  </a:moveTo>
                  <a:cubicBezTo>
                    <a:pt x="167788" y="402522"/>
                    <a:pt x="172982" y="402153"/>
                    <a:pt x="175595" y="401986"/>
                  </a:cubicBezTo>
                  <a:cubicBezTo>
                    <a:pt x="174054" y="396188"/>
                    <a:pt x="172479" y="390425"/>
                    <a:pt x="170870" y="384694"/>
                  </a:cubicBezTo>
                  <a:cubicBezTo>
                    <a:pt x="168960" y="390659"/>
                    <a:pt x="167084" y="396658"/>
                    <a:pt x="165174" y="402689"/>
                  </a:cubicBezTo>
                  <a:moveTo>
                    <a:pt x="116350" y="437339"/>
                  </a:moveTo>
                  <a:cubicBezTo>
                    <a:pt x="119768" y="429095"/>
                    <a:pt x="122951" y="420751"/>
                    <a:pt x="125833" y="412307"/>
                  </a:cubicBezTo>
                  <a:cubicBezTo>
                    <a:pt x="121946" y="416764"/>
                    <a:pt x="118092" y="421321"/>
                    <a:pt x="114239" y="425845"/>
                  </a:cubicBezTo>
                  <a:cubicBezTo>
                    <a:pt x="117321" y="415054"/>
                    <a:pt x="120605" y="404331"/>
                    <a:pt x="123219" y="393441"/>
                  </a:cubicBezTo>
                  <a:cubicBezTo>
                    <a:pt x="112496" y="405705"/>
                    <a:pt x="104420" y="422929"/>
                    <a:pt x="116350" y="437339"/>
                  </a:cubicBezTo>
                  <a:moveTo>
                    <a:pt x="103348" y="427219"/>
                  </a:moveTo>
                  <a:cubicBezTo>
                    <a:pt x="99963" y="436635"/>
                    <a:pt x="96914" y="446185"/>
                    <a:pt x="94032" y="455769"/>
                  </a:cubicBezTo>
                  <a:cubicBezTo>
                    <a:pt x="99293" y="458718"/>
                    <a:pt x="104621" y="461499"/>
                    <a:pt x="110016" y="464314"/>
                  </a:cubicBezTo>
                  <a:cubicBezTo>
                    <a:pt x="109179" y="451748"/>
                    <a:pt x="106230" y="439416"/>
                    <a:pt x="103348" y="427219"/>
                  </a:cubicBezTo>
                  <a:moveTo>
                    <a:pt x="152540" y="437640"/>
                  </a:moveTo>
                  <a:cubicBezTo>
                    <a:pt x="149625" y="441729"/>
                    <a:pt x="156696" y="446051"/>
                    <a:pt x="159377" y="442064"/>
                  </a:cubicBezTo>
                  <a:cubicBezTo>
                    <a:pt x="162091" y="438009"/>
                    <a:pt x="155154" y="433753"/>
                    <a:pt x="152540" y="437640"/>
                  </a:cubicBezTo>
                  <a:moveTo>
                    <a:pt x="95406" y="465688"/>
                  </a:moveTo>
                  <a:cubicBezTo>
                    <a:pt x="91653" y="476713"/>
                    <a:pt x="87933" y="487805"/>
                    <a:pt x="85889" y="499299"/>
                  </a:cubicBezTo>
                  <a:cubicBezTo>
                    <a:pt x="90413" y="499265"/>
                    <a:pt x="94970" y="499232"/>
                    <a:pt x="99494" y="499198"/>
                  </a:cubicBezTo>
                  <a:cubicBezTo>
                    <a:pt x="100634" y="490553"/>
                    <a:pt x="102309" y="482008"/>
                    <a:pt x="104085" y="473496"/>
                  </a:cubicBezTo>
                  <a:cubicBezTo>
                    <a:pt x="101203" y="470849"/>
                    <a:pt x="98288" y="468268"/>
                    <a:pt x="95406" y="465688"/>
                  </a:cubicBezTo>
                  <a:moveTo>
                    <a:pt x="38171" y="479963"/>
                  </a:moveTo>
                  <a:cubicBezTo>
                    <a:pt x="35122" y="493367"/>
                    <a:pt x="51575" y="476880"/>
                    <a:pt x="38171" y="479963"/>
                  </a:cubicBezTo>
                  <a:moveTo>
                    <a:pt x="37903" y="500572"/>
                  </a:moveTo>
                  <a:cubicBezTo>
                    <a:pt x="33144" y="500304"/>
                    <a:pt x="32240" y="508480"/>
                    <a:pt x="37367" y="508547"/>
                  </a:cubicBezTo>
                  <a:cubicBezTo>
                    <a:pt x="42092" y="508748"/>
                    <a:pt x="42996" y="500572"/>
                    <a:pt x="37903" y="500572"/>
                  </a:cubicBezTo>
                  <a:moveTo>
                    <a:pt x="85152" y="511630"/>
                  </a:moveTo>
                  <a:cubicBezTo>
                    <a:pt x="79422" y="513138"/>
                    <a:pt x="80259" y="523962"/>
                    <a:pt x="86894" y="522286"/>
                  </a:cubicBezTo>
                  <a:cubicBezTo>
                    <a:pt x="92792" y="520913"/>
                    <a:pt x="91351" y="510323"/>
                    <a:pt x="85152" y="511630"/>
                  </a:cubicBezTo>
                  <a:moveTo>
                    <a:pt x="132803" y="530195"/>
                  </a:moveTo>
                  <a:cubicBezTo>
                    <a:pt x="131362" y="534853"/>
                    <a:pt x="132971" y="536461"/>
                    <a:pt x="137662" y="535054"/>
                  </a:cubicBezTo>
                  <a:cubicBezTo>
                    <a:pt x="139103" y="530329"/>
                    <a:pt x="137495" y="528687"/>
                    <a:pt x="132803" y="530195"/>
                  </a:cubicBezTo>
                  <a:moveTo>
                    <a:pt x="142420" y="534853"/>
                  </a:moveTo>
                  <a:cubicBezTo>
                    <a:pt x="138600" y="537735"/>
                    <a:pt x="143493" y="544336"/>
                    <a:pt x="147313" y="541287"/>
                  </a:cubicBezTo>
                  <a:cubicBezTo>
                    <a:pt x="151133" y="538304"/>
                    <a:pt x="146241" y="531736"/>
                    <a:pt x="142420" y="534853"/>
                  </a:cubicBezTo>
                  <a:moveTo>
                    <a:pt x="81767" y="533814"/>
                  </a:moveTo>
                  <a:cubicBezTo>
                    <a:pt x="78182" y="550703"/>
                    <a:pt x="79254" y="567961"/>
                    <a:pt x="83208" y="584649"/>
                  </a:cubicBezTo>
                  <a:cubicBezTo>
                    <a:pt x="84649" y="573054"/>
                    <a:pt x="85554" y="561728"/>
                    <a:pt x="85889" y="550167"/>
                  </a:cubicBezTo>
                  <a:cubicBezTo>
                    <a:pt x="89642" y="551742"/>
                    <a:pt x="93429" y="553317"/>
                    <a:pt x="97182" y="554959"/>
                  </a:cubicBezTo>
                  <a:cubicBezTo>
                    <a:pt x="92558" y="547553"/>
                    <a:pt x="87330" y="540516"/>
                    <a:pt x="81767" y="533814"/>
                  </a:cubicBezTo>
                  <a:moveTo>
                    <a:pt x="28151" y="561460"/>
                  </a:moveTo>
                  <a:cubicBezTo>
                    <a:pt x="22354" y="561661"/>
                    <a:pt x="22354" y="571412"/>
                    <a:pt x="28151" y="571647"/>
                  </a:cubicBezTo>
                  <a:cubicBezTo>
                    <a:pt x="33882" y="571580"/>
                    <a:pt x="33882" y="561460"/>
                    <a:pt x="28151" y="561460"/>
                  </a:cubicBezTo>
                  <a:moveTo>
                    <a:pt x="77076" y="604688"/>
                  </a:moveTo>
                  <a:cubicBezTo>
                    <a:pt x="79422" y="611322"/>
                    <a:pt x="83007" y="617488"/>
                    <a:pt x="87866" y="622682"/>
                  </a:cubicBezTo>
                  <a:cubicBezTo>
                    <a:pt x="84850" y="616315"/>
                    <a:pt x="81265" y="610284"/>
                    <a:pt x="77076" y="604688"/>
                  </a:cubicBezTo>
                  <a:moveTo>
                    <a:pt x="76607" y="633607"/>
                  </a:moveTo>
                  <a:cubicBezTo>
                    <a:pt x="81265" y="640912"/>
                    <a:pt x="85822" y="648351"/>
                    <a:pt x="90949" y="655388"/>
                  </a:cubicBezTo>
                  <a:cubicBezTo>
                    <a:pt x="90178" y="648150"/>
                    <a:pt x="89274" y="640979"/>
                    <a:pt x="88235" y="633808"/>
                  </a:cubicBezTo>
                  <a:cubicBezTo>
                    <a:pt x="85319" y="633774"/>
                    <a:pt x="79522" y="633674"/>
                    <a:pt x="76607" y="633607"/>
                  </a:cubicBezTo>
                  <a:moveTo>
                    <a:pt x="90011" y="693858"/>
                  </a:moveTo>
                  <a:cubicBezTo>
                    <a:pt x="93529" y="694662"/>
                    <a:pt x="97081" y="695499"/>
                    <a:pt x="100634" y="696371"/>
                  </a:cubicBezTo>
                  <a:cubicBezTo>
                    <a:pt x="98254" y="685815"/>
                    <a:pt x="95439" y="675360"/>
                    <a:pt x="92290" y="665073"/>
                  </a:cubicBezTo>
                  <a:cubicBezTo>
                    <a:pt x="91284" y="674589"/>
                    <a:pt x="90614" y="684207"/>
                    <a:pt x="90011" y="693858"/>
                  </a:cubicBezTo>
                  <a:moveTo>
                    <a:pt x="101806" y="722040"/>
                  </a:moveTo>
                  <a:cubicBezTo>
                    <a:pt x="98958" y="735376"/>
                    <a:pt x="115177" y="719292"/>
                    <a:pt x="101806" y="722040"/>
                  </a:cubicBezTo>
                  <a:moveTo>
                    <a:pt x="80360" y="721671"/>
                  </a:moveTo>
                  <a:cubicBezTo>
                    <a:pt x="85319" y="738928"/>
                    <a:pt x="95842" y="753773"/>
                    <a:pt x="101706" y="770696"/>
                  </a:cubicBezTo>
                  <a:cubicBezTo>
                    <a:pt x="115948" y="810003"/>
                    <a:pt x="142085" y="843446"/>
                    <a:pt x="169061" y="874878"/>
                  </a:cubicBezTo>
                  <a:cubicBezTo>
                    <a:pt x="148452" y="839458"/>
                    <a:pt x="123990" y="806116"/>
                    <a:pt x="106598" y="768920"/>
                  </a:cubicBezTo>
                  <a:cubicBezTo>
                    <a:pt x="98723" y="752768"/>
                    <a:pt x="97350" y="731590"/>
                    <a:pt x="80360" y="721671"/>
                  </a:cubicBezTo>
                  <a:moveTo>
                    <a:pt x="113736" y="739130"/>
                  </a:moveTo>
                  <a:cubicBezTo>
                    <a:pt x="110687" y="743184"/>
                    <a:pt x="114172" y="752902"/>
                    <a:pt x="119868" y="751729"/>
                  </a:cubicBezTo>
                  <a:cubicBezTo>
                    <a:pt x="122918" y="747641"/>
                    <a:pt x="119399" y="737823"/>
                    <a:pt x="113736" y="739130"/>
                  </a:cubicBezTo>
                  <a:moveTo>
                    <a:pt x="119332" y="756320"/>
                  </a:moveTo>
                  <a:cubicBezTo>
                    <a:pt x="117523" y="761246"/>
                    <a:pt x="115747" y="766273"/>
                    <a:pt x="114138" y="771333"/>
                  </a:cubicBezTo>
                  <a:cubicBezTo>
                    <a:pt x="121343" y="773879"/>
                    <a:pt x="128581" y="776292"/>
                    <a:pt x="135920" y="778504"/>
                  </a:cubicBezTo>
                  <a:cubicBezTo>
                    <a:pt x="130658" y="770863"/>
                    <a:pt x="125062" y="763525"/>
                    <a:pt x="119332" y="756320"/>
                  </a:cubicBezTo>
                  <a:moveTo>
                    <a:pt x="140410" y="771467"/>
                  </a:moveTo>
                  <a:cubicBezTo>
                    <a:pt x="137662" y="775454"/>
                    <a:pt x="144599" y="779710"/>
                    <a:pt x="147246" y="775890"/>
                  </a:cubicBezTo>
                  <a:cubicBezTo>
                    <a:pt x="150128" y="771701"/>
                    <a:pt x="143091" y="767412"/>
                    <a:pt x="140410" y="771467"/>
                  </a:cubicBezTo>
                  <a:moveTo>
                    <a:pt x="123286" y="788188"/>
                  </a:moveTo>
                  <a:cubicBezTo>
                    <a:pt x="140477" y="808060"/>
                    <a:pt x="154350" y="830377"/>
                    <a:pt x="166983" y="853432"/>
                  </a:cubicBezTo>
                  <a:cubicBezTo>
                    <a:pt x="181393" y="871460"/>
                    <a:pt x="198918" y="886875"/>
                    <a:pt x="216846" y="901351"/>
                  </a:cubicBezTo>
                  <a:cubicBezTo>
                    <a:pt x="201767" y="878297"/>
                    <a:pt x="177975" y="861877"/>
                    <a:pt x="164939" y="837481"/>
                  </a:cubicBezTo>
                  <a:cubicBezTo>
                    <a:pt x="157064" y="816571"/>
                    <a:pt x="143761" y="797973"/>
                    <a:pt x="123286" y="788188"/>
                  </a:cubicBezTo>
                  <a:moveTo>
                    <a:pt x="150429" y="788858"/>
                  </a:moveTo>
                  <a:cubicBezTo>
                    <a:pt x="146978" y="792645"/>
                    <a:pt x="153311" y="798945"/>
                    <a:pt x="157131" y="795560"/>
                  </a:cubicBezTo>
                  <a:cubicBezTo>
                    <a:pt x="160717" y="791673"/>
                    <a:pt x="154283" y="785239"/>
                    <a:pt x="150429" y="788858"/>
                  </a:cubicBezTo>
                  <a:moveTo>
                    <a:pt x="166983" y="822569"/>
                  </a:moveTo>
                  <a:cubicBezTo>
                    <a:pt x="163264" y="826021"/>
                    <a:pt x="168826" y="833159"/>
                    <a:pt x="173015" y="829941"/>
                  </a:cubicBezTo>
                  <a:cubicBezTo>
                    <a:pt x="176701" y="826423"/>
                    <a:pt x="171172" y="819285"/>
                    <a:pt x="166983" y="822569"/>
                  </a:cubicBezTo>
                  <a:moveTo>
                    <a:pt x="177539" y="833561"/>
                  </a:moveTo>
                  <a:cubicBezTo>
                    <a:pt x="181962" y="838051"/>
                    <a:pt x="186453" y="842474"/>
                    <a:pt x="191043" y="846864"/>
                  </a:cubicBezTo>
                  <a:cubicBezTo>
                    <a:pt x="190909" y="841871"/>
                    <a:pt x="190742" y="836912"/>
                    <a:pt x="190541" y="831986"/>
                  </a:cubicBezTo>
                  <a:cubicBezTo>
                    <a:pt x="186185" y="832455"/>
                    <a:pt x="181862" y="832957"/>
                    <a:pt x="177539" y="833561"/>
                  </a:cubicBezTo>
                  <a:moveTo>
                    <a:pt x="136154" y="855242"/>
                  </a:moveTo>
                  <a:cubicBezTo>
                    <a:pt x="134713" y="859899"/>
                    <a:pt x="136322" y="861508"/>
                    <a:pt x="141013" y="860100"/>
                  </a:cubicBezTo>
                  <a:cubicBezTo>
                    <a:pt x="142454" y="855342"/>
                    <a:pt x="140846" y="853734"/>
                    <a:pt x="136154" y="855242"/>
                  </a:cubicBezTo>
                  <a:moveTo>
                    <a:pt x="141315" y="863385"/>
                  </a:moveTo>
                  <a:cubicBezTo>
                    <a:pt x="148787" y="879302"/>
                    <a:pt x="162158" y="890997"/>
                    <a:pt x="174724" y="902926"/>
                  </a:cubicBezTo>
                  <a:cubicBezTo>
                    <a:pt x="166011" y="887914"/>
                    <a:pt x="154015" y="875080"/>
                    <a:pt x="141315" y="863385"/>
                  </a:cubicBezTo>
                  <a:moveTo>
                    <a:pt x="172713" y="879603"/>
                  </a:moveTo>
                  <a:cubicBezTo>
                    <a:pt x="178310" y="885702"/>
                    <a:pt x="184006" y="891801"/>
                    <a:pt x="189770" y="897866"/>
                  </a:cubicBezTo>
                  <a:cubicBezTo>
                    <a:pt x="184476" y="891399"/>
                    <a:pt x="178779" y="885300"/>
                    <a:pt x="172713" y="879603"/>
                  </a:cubicBezTo>
                  <a:moveTo>
                    <a:pt x="144364" y="890259"/>
                  </a:moveTo>
                  <a:cubicBezTo>
                    <a:pt x="150831" y="902256"/>
                    <a:pt x="161086" y="911438"/>
                    <a:pt x="171842" y="919648"/>
                  </a:cubicBezTo>
                  <a:cubicBezTo>
                    <a:pt x="163498" y="909126"/>
                    <a:pt x="154216" y="899307"/>
                    <a:pt x="144364" y="890259"/>
                  </a:cubicBezTo>
                  <a:moveTo>
                    <a:pt x="222844" y="906813"/>
                  </a:moveTo>
                  <a:cubicBezTo>
                    <a:pt x="218991" y="909695"/>
                    <a:pt x="223917" y="916297"/>
                    <a:pt x="227737" y="913247"/>
                  </a:cubicBezTo>
                  <a:cubicBezTo>
                    <a:pt x="231557" y="910265"/>
                    <a:pt x="226665" y="903697"/>
                    <a:pt x="222844" y="906813"/>
                  </a:cubicBezTo>
                  <a:moveTo>
                    <a:pt x="262889" y="912745"/>
                  </a:moveTo>
                  <a:cubicBezTo>
                    <a:pt x="255885" y="916230"/>
                    <a:pt x="265670" y="924875"/>
                    <a:pt x="269758" y="919480"/>
                  </a:cubicBezTo>
                  <a:cubicBezTo>
                    <a:pt x="272841" y="915425"/>
                    <a:pt x="266675" y="910801"/>
                    <a:pt x="262889" y="912745"/>
                  </a:cubicBezTo>
                  <a:moveTo>
                    <a:pt x="204816" y="916062"/>
                  </a:moveTo>
                  <a:cubicBezTo>
                    <a:pt x="202738" y="921792"/>
                    <a:pt x="215137" y="925378"/>
                    <a:pt x="215975" y="919112"/>
                  </a:cubicBezTo>
                  <a:cubicBezTo>
                    <a:pt x="214701" y="914789"/>
                    <a:pt x="207999" y="912678"/>
                    <a:pt x="204816" y="916062"/>
                  </a:cubicBezTo>
                  <a:moveTo>
                    <a:pt x="202973" y="930672"/>
                  </a:moveTo>
                  <a:cubicBezTo>
                    <a:pt x="199387" y="934493"/>
                    <a:pt x="205821" y="940926"/>
                    <a:pt x="209675" y="937374"/>
                  </a:cubicBezTo>
                  <a:cubicBezTo>
                    <a:pt x="213093" y="933521"/>
                    <a:pt x="206760" y="927221"/>
                    <a:pt x="202973" y="930672"/>
                  </a:cubicBezTo>
                  <a:moveTo>
                    <a:pt x="222911" y="950343"/>
                  </a:moveTo>
                  <a:cubicBezTo>
                    <a:pt x="219996" y="954431"/>
                    <a:pt x="227067" y="958754"/>
                    <a:pt x="229747" y="954766"/>
                  </a:cubicBezTo>
                  <a:cubicBezTo>
                    <a:pt x="232462" y="950712"/>
                    <a:pt x="225525" y="946456"/>
                    <a:pt x="222911" y="950343"/>
                  </a:cubicBezTo>
                  <a:moveTo>
                    <a:pt x="209910" y="957782"/>
                  </a:moveTo>
                  <a:cubicBezTo>
                    <a:pt x="207128" y="962675"/>
                    <a:pt x="214500" y="970047"/>
                    <a:pt x="219426" y="967299"/>
                  </a:cubicBezTo>
                  <a:cubicBezTo>
                    <a:pt x="221806" y="962474"/>
                    <a:pt x="214701" y="955369"/>
                    <a:pt x="209910" y="957782"/>
                  </a:cubicBezTo>
                  <a:moveTo>
                    <a:pt x="203308" y="968371"/>
                  </a:moveTo>
                  <a:cubicBezTo>
                    <a:pt x="209038" y="977586"/>
                    <a:pt x="217349" y="984691"/>
                    <a:pt x="227167" y="989282"/>
                  </a:cubicBezTo>
                  <a:cubicBezTo>
                    <a:pt x="220633" y="980837"/>
                    <a:pt x="212322" y="974001"/>
                    <a:pt x="203308" y="968371"/>
                  </a:cubicBezTo>
                  <a:moveTo>
                    <a:pt x="231289" y="975207"/>
                  </a:moveTo>
                  <a:cubicBezTo>
                    <a:pt x="241845" y="985796"/>
                    <a:pt x="252869" y="996352"/>
                    <a:pt x="266307" y="1003255"/>
                  </a:cubicBezTo>
                  <a:cubicBezTo>
                    <a:pt x="256455" y="991795"/>
                    <a:pt x="243755" y="983417"/>
                    <a:pt x="231289" y="975207"/>
                  </a:cubicBezTo>
                  <a:moveTo>
                    <a:pt x="271233" y="1003590"/>
                  </a:moveTo>
                  <a:cubicBezTo>
                    <a:pt x="268317" y="1008114"/>
                    <a:pt x="275824" y="1014246"/>
                    <a:pt x="279878" y="1010828"/>
                  </a:cubicBezTo>
                  <a:cubicBezTo>
                    <a:pt x="282760" y="1006238"/>
                    <a:pt x="275254" y="1000105"/>
                    <a:pt x="271233" y="1003590"/>
                  </a:cubicBezTo>
                  <a:moveTo>
                    <a:pt x="466529" y="1012973"/>
                  </a:moveTo>
                  <a:cubicBezTo>
                    <a:pt x="465390" y="1018971"/>
                    <a:pt x="477755" y="1018971"/>
                    <a:pt x="476649" y="1012973"/>
                  </a:cubicBezTo>
                  <a:cubicBezTo>
                    <a:pt x="474672" y="1009388"/>
                    <a:pt x="468473" y="1009388"/>
                    <a:pt x="466529" y="1012973"/>
                  </a:cubicBezTo>
                  <a:moveTo>
                    <a:pt x="329942" y="1026578"/>
                  </a:moveTo>
                  <a:cubicBezTo>
                    <a:pt x="339828" y="1030633"/>
                    <a:pt x="350115" y="1033749"/>
                    <a:pt x="360671" y="1035592"/>
                  </a:cubicBezTo>
                  <a:cubicBezTo>
                    <a:pt x="351121" y="1030532"/>
                    <a:pt x="341269" y="1021384"/>
                    <a:pt x="329942" y="102657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任意形状 154"/>
            <p:cNvSpPr/>
            <p:nvPr/>
          </p:nvSpPr>
          <p:spPr>
            <a:xfrm>
              <a:off x="6712083" y="3947898"/>
              <a:ext cx="10169" cy="8869"/>
            </a:xfrm>
            <a:custGeom>
              <a:avLst/>
              <a:gdLst>
                <a:gd name="connsiteX0" fmla="*/ 668 w 10169"/>
                <a:gd name="connsiteY0" fmla="*/ 1901 h 8869"/>
                <a:gd name="connsiteX1" fmla="*/ 9514 w 10169"/>
                <a:gd name="connsiteY1" fmla="*/ 6995 h 8869"/>
                <a:gd name="connsiteX2" fmla="*/ 668 w 10169"/>
                <a:gd name="connsiteY2" fmla="*/ 1901 h 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9" h="8869">
                  <a:moveTo>
                    <a:pt x="668" y="1901"/>
                  </a:moveTo>
                  <a:cubicBezTo>
                    <a:pt x="3784" y="-2690"/>
                    <a:pt x="12631" y="1834"/>
                    <a:pt x="9514" y="6995"/>
                  </a:cubicBezTo>
                  <a:cubicBezTo>
                    <a:pt x="6364" y="11552"/>
                    <a:pt x="-2482" y="6995"/>
                    <a:pt x="668" y="190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6" name="任意形状 155"/>
            <p:cNvSpPr/>
            <p:nvPr/>
          </p:nvSpPr>
          <p:spPr>
            <a:xfrm>
              <a:off x="6762513" y="3953918"/>
              <a:ext cx="6365" cy="6713"/>
            </a:xfrm>
            <a:custGeom>
              <a:avLst/>
              <a:gdLst>
                <a:gd name="connsiteX0" fmla="*/ 0 w 6365"/>
                <a:gd name="connsiteY0" fmla="*/ 2181 h 6713"/>
                <a:gd name="connsiteX1" fmla="*/ 1910 w 6365"/>
                <a:gd name="connsiteY1" fmla="*/ 6504 h 6713"/>
                <a:gd name="connsiteX2" fmla="*/ 0 w 6365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3">
                  <a:moveTo>
                    <a:pt x="0" y="2181"/>
                  </a:moveTo>
                  <a:cubicBezTo>
                    <a:pt x="4725" y="-5158"/>
                    <a:pt x="10589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任意形状 156"/>
            <p:cNvSpPr/>
            <p:nvPr/>
          </p:nvSpPr>
          <p:spPr>
            <a:xfrm>
              <a:off x="6781659" y="3959008"/>
              <a:ext cx="5893" cy="5893"/>
            </a:xfrm>
            <a:custGeom>
              <a:avLst/>
              <a:gdLst>
                <a:gd name="connsiteX0" fmla="*/ 524 w 5893"/>
                <a:gd name="connsiteY0" fmla="*/ 542 h 5893"/>
                <a:gd name="connsiteX1" fmla="*/ 5383 w 5893"/>
                <a:gd name="connsiteY1" fmla="*/ 5401 h 5893"/>
                <a:gd name="connsiteX2" fmla="*/ 524 w 5893"/>
                <a:gd name="connsiteY2" fmla="*/ 54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3" h="5893">
                  <a:moveTo>
                    <a:pt x="524" y="542"/>
                  </a:moveTo>
                  <a:cubicBezTo>
                    <a:pt x="5215" y="-966"/>
                    <a:pt x="6824" y="676"/>
                    <a:pt x="5383" y="5401"/>
                  </a:cubicBezTo>
                  <a:cubicBezTo>
                    <a:pt x="692" y="6809"/>
                    <a:pt x="-950" y="5200"/>
                    <a:pt x="524" y="54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任意形状 157"/>
            <p:cNvSpPr/>
            <p:nvPr/>
          </p:nvSpPr>
          <p:spPr>
            <a:xfrm>
              <a:off x="6512913" y="3975946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9" name="任意形状 158"/>
            <p:cNvSpPr/>
            <p:nvPr/>
          </p:nvSpPr>
          <p:spPr>
            <a:xfrm>
              <a:off x="6381208" y="4029037"/>
              <a:ext cx="8985" cy="8047"/>
            </a:xfrm>
            <a:custGeom>
              <a:avLst/>
              <a:gdLst>
                <a:gd name="connsiteX0" fmla="*/ 4720 w 8985"/>
                <a:gd name="connsiteY0" fmla="*/ 80 h 8047"/>
                <a:gd name="connsiteX1" fmla="*/ 4318 w 8985"/>
                <a:gd name="connsiteY1" fmla="*/ 7989 h 8047"/>
                <a:gd name="connsiteX2" fmla="*/ 4720 w 8985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5" h="8047">
                  <a:moveTo>
                    <a:pt x="4720" y="80"/>
                  </a:moveTo>
                  <a:cubicBezTo>
                    <a:pt x="11020" y="-958"/>
                    <a:pt x="9880" y="8425"/>
                    <a:pt x="4318" y="7989"/>
                  </a:cubicBezTo>
                  <a:cubicBezTo>
                    <a:pt x="-2083" y="8860"/>
                    <a:pt x="-876" y="-288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0" name="任意形状 159"/>
            <p:cNvSpPr/>
            <p:nvPr/>
          </p:nvSpPr>
          <p:spPr>
            <a:xfrm>
              <a:off x="6309062" y="4083823"/>
              <a:ext cx="10648" cy="10791"/>
            </a:xfrm>
            <a:custGeom>
              <a:avLst/>
              <a:gdLst>
                <a:gd name="connsiteX0" fmla="*/ 6729 w 10648"/>
                <a:gd name="connsiteY0" fmla="*/ 16 h 10791"/>
                <a:gd name="connsiteX1" fmla="*/ 664 w 10648"/>
                <a:gd name="connsiteY1" fmla="*/ 10103 h 10791"/>
                <a:gd name="connsiteX2" fmla="*/ 6729 w 10648"/>
                <a:gd name="connsiteY2" fmla="*/ 16 h 1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8" h="10791">
                  <a:moveTo>
                    <a:pt x="6729" y="16"/>
                  </a:moveTo>
                  <a:cubicBezTo>
                    <a:pt x="16145" y="-553"/>
                    <a:pt x="6360" y="14090"/>
                    <a:pt x="664" y="10103"/>
                  </a:cubicBezTo>
                  <a:cubicBezTo>
                    <a:pt x="-1749" y="5914"/>
                    <a:pt x="2909" y="1156"/>
                    <a:pt x="6729" y="1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" name="任意形状 160"/>
            <p:cNvSpPr/>
            <p:nvPr/>
          </p:nvSpPr>
          <p:spPr>
            <a:xfrm>
              <a:off x="6553125" y="4116688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2" name="任意形状 161"/>
            <p:cNvSpPr/>
            <p:nvPr/>
          </p:nvSpPr>
          <p:spPr>
            <a:xfrm>
              <a:off x="6491082" y="4148276"/>
              <a:ext cx="6389" cy="6713"/>
            </a:xfrm>
            <a:custGeom>
              <a:avLst/>
              <a:gdLst>
                <a:gd name="connsiteX0" fmla="*/ 0 w 6389"/>
                <a:gd name="connsiteY0" fmla="*/ 2181 h 6713"/>
                <a:gd name="connsiteX1" fmla="*/ 1910 w 6389"/>
                <a:gd name="connsiteY1" fmla="*/ 6504 h 6713"/>
                <a:gd name="connsiteX2" fmla="*/ 0 w 6389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9" h="6713">
                  <a:moveTo>
                    <a:pt x="0" y="2181"/>
                  </a:moveTo>
                  <a:cubicBezTo>
                    <a:pt x="4758" y="-5158"/>
                    <a:pt x="10623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3" name="任意形状 162"/>
            <p:cNvSpPr/>
            <p:nvPr/>
          </p:nvSpPr>
          <p:spPr>
            <a:xfrm>
              <a:off x="6458681" y="4167711"/>
              <a:ext cx="8276" cy="8921"/>
            </a:xfrm>
            <a:custGeom>
              <a:avLst/>
              <a:gdLst>
                <a:gd name="connsiteX0" fmla="*/ 4286 w 8276"/>
                <a:gd name="connsiteY0" fmla="*/ 3 h 8921"/>
                <a:gd name="connsiteX1" fmla="*/ 4017 w 8276"/>
                <a:gd name="connsiteY1" fmla="*/ 8917 h 8921"/>
                <a:gd name="connsiteX2" fmla="*/ 4286 w 8276"/>
                <a:gd name="connsiteY2" fmla="*/ 3 h 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6" h="8921">
                  <a:moveTo>
                    <a:pt x="4286" y="3"/>
                  </a:moveTo>
                  <a:cubicBezTo>
                    <a:pt x="9848" y="-131"/>
                    <a:pt x="9446" y="9151"/>
                    <a:pt x="4017" y="8917"/>
                  </a:cubicBezTo>
                  <a:cubicBezTo>
                    <a:pt x="-1612" y="8950"/>
                    <a:pt x="-1143" y="-198"/>
                    <a:pt x="4286" y="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4" name="任意形状 163"/>
            <p:cNvSpPr/>
            <p:nvPr/>
          </p:nvSpPr>
          <p:spPr>
            <a:xfrm>
              <a:off x="6221377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" name="任意形状 164"/>
            <p:cNvSpPr/>
            <p:nvPr/>
          </p:nvSpPr>
          <p:spPr>
            <a:xfrm>
              <a:off x="6231429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" name="任意形状 165"/>
            <p:cNvSpPr/>
            <p:nvPr/>
          </p:nvSpPr>
          <p:spPr>
            <a:xfrm>
              <a:off x="6204236" y="4196265"/>
              <a:ext cx="19971" cy="21647"/>
            </a:xfrm>
            <a:custGeom>
              <a:avLst/>
              <a:gdLst>
                <a:gd name="connsiteX0" fmla="*/ 0 w 19971"/>
                <a:gd name="connsiteY0" fmla="*/ 21648 h 21647"/>
                <a:gd name="connsiteX1" fmla="*/ 16051 w 19971"/>
                <a:gd name="connsiteY1" fmla="*/ 0 h 21647"/>
                <a:gd name="connsiteX2" fmla="*/ 19972 w 19971"/>
                <a:gd name="connsiteY2" fmla="*/ 10690 h 21647"/>
                <a:gd name="connsiteX3" fmla="*/ 0 w 19971"/>
                <a:gd name="connsiteY3" fmla="*/ 21648 h 2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" h="21647">
                  <a:moveTo>
                    <a:pt x="0" y="21648"/>
                  </a:moveTo>
                  <a:cubicBezTo>
                    <a:pt x="5295" y="14376"/>
                    <a:pt x="10656" y="7171"/>
                    <a:pt x="16051" y="0"/>
                  </a:cubicBezTo>
                  <a:cubicBezTo>
                    <a:pt x="17358" y="3519"/>
                    <a:pt x="18665" y="7104"/>
                    <a:pt x="19972" y="10690"/>
                  </a:cubicBezTo>
                  <a:cubicBezTo>
                    <a:pt x="13337" y="14376"/>
                    <a:pt x="6702" y="18062"/>
                    <a:pt x="0" y="2164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任意形状 166"/>
            <p:cNvSpPr/>
            <p:nvPr/>
          </p:nvSpPr>
          <p:spPr>
            <a:xfrm>
              <a:off x="6299103" y="4202498"/>
              <a:ext cx="20982" cy="43428"/>
            </a:xfrm>
            <a:custGeom>
              <a:avLst/>
              <a:gdLst>
                <a:gd name="connsiteX0" fmla="*/ 0 w 20982"/>
                <a:gd name="connsiteY0" fmla="*/ 43429 h 43428"/>
                <a:gd name="connsiteX1" fmla="*/ 20441 w 20982"/>
                <a:gd name="connsiteY1" fmla="*/ 0 h 43428"/>
                <a:gd name="connsiteX2" fmla="*/ 0 w 20982"/>
                <a:gd name="connsiteY2" fmla="*/ 43429 h 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82" h="43428">
                  <a:moveTo>
                    <a:pt x="0" y="43429"/>
                  </a:moveTo>
                  <a:cubicBezTo>
                    <a:pt x="1005" y="26707"/>
                    <a:pt x="11326" y="13236"/>
                    <a:pt x="20441" y="0"/>
                  </a:cubicBezTo>
                  <a:cubicBezTo>
                    <a:pt x="23356" y="18095"/>
                    <a:pt x="14208" y="33711"/>
                    <a:pt x="0" y="434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8" name="任意形状 167"/>
            <p:cNvSpPr/>
            <p:nvPr/>
          </p:nvSpPr>
          <p:spPr>
            <a:xfrm>
              <a:off x="6385995" y="4217778"/>
              <a:ext cx="18195" cy="21044"/>
            </a:xfrm>
            <a:custGeom>
              <a:avLst/>
              <a:gdLst>
                <a:gd name="connsiteX0" fmla="*/ 7372 w 18195"/>
                <a:gd name="connsiteY0" fmla="*/ 168 h 21044"/>
                <a:gd name="connsiteX1" fmla="*/ 18196 w 18195"/>
                <a:gd name="connsiteY1" fmla="*/ 0 h 21044"/>
                <a:gd name="connsiteX2" fmla="*/ 0 w 18195"/>
                <a:gd name="connsiteY2" fmla="*/ 21044 h 21044"/>
                <a:gd name="connsiteX3" fmla="*/ 7372 w 18195"/>
                <a:gd name="connsiteY3" fmla="*/ 168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5" h="21044">
                  <a:moveTo>
                    <a:pt x="7372" y="168"/>
                  </a:moveTo>
                  <a:cubicBezTo>
                    <a:pt x="10086" y="134"/>
                    <a:pt x="15482" y="33"/>
                    <a:pt x="18196" y="0"/>
                  </a:cubicBezTo>
                  <a:cubicBezTo>
                    <a:pt x="12432" y="7272"/>
                    <a:pt x="6400" y="14309"/>
                    <a:pt x="0" y="21044"/>
                  </a:cubicBezTo>
                  <a:cubicBezTo>
                    <a:pt x="2446" y="14074"/>
                    <a:pt x="4993" y="7138"/>
                    <a:pt x="7372" y="1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任意形状 168"/>
            <p:cNvSpPr/>
            <p:nvPr/>
          </p:nvSpPr>
          <p:spPr>
            <a:xfrm>
              <a:off x="6276853" y="4259632"/>
              <a:ext cx="15045" cy="14074"/>
            </a:xfrm>
            <a:custGeom>
              <a:avLst/>
              <a:gdLst>
                <a:gd name="connsiteX0" fmla="*/ 0 w 15045"/>
                <a:gd name="connsiteY0" fmla="*/ 14074 h 14074"/>
                <a:gd name="connsiteX1" fmla="*/ 10254 w 15045"/>
                <a:gd name="connsiteY1" fmla="*/ 0 h 14074"/>
                <a:gd name="connsiteX2" fmla="*/ 15046 w 15045"/>
                <a:gd name="connsiteY2" fmla="*/ 7607 h 14074"/>
                <a:gd name="connsiteX3" fmla="*/ 0 w 15045"/>
                <a:gd name="connsiteY3" fmla="*/ 14074 h 1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5" h="14074">
                  <a:moveTo>
                    <a:pt x="0" y="14074"/>
                  </a:moveTo>
                  <a:cubicBezTo>
                    <a:pt x="3351" y="9316"/>
                    <a:pt x="6769" y="4658"/>
                    <a:pt x="10254" y="0"/>
                  </a:cubicBezTo>
                  <a:cubicBezTo>
                    <a:pt x="11460" y="1910"/>
                    <a:pt x="13840" y="5730"/>
                    <a:pt x="15046" y="7607"/>
                  </a:cubicBezTo>
                  <a:cubicBezTo>
                    <a:pt x="10019" y="9751"/>
                    <a:pt x="5026" y="11930"/>
                    <a:pt x="0" y="140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0" name="任意形状 169"/>
            <p:cNvSpPr/>
            <p:nvPr/>
          </p:nvSpPr>
          <p:spPr>
            <a:xfrm>
              <a:off x="6153202" y="4329266"/>
              <a:ext cx="8697" cy="10187"/>
            </a:xfrm>
            <a:custGeom>
              <a:avLst/>
              <a:gdLst>
                <a:gd name="connsiteX0" fmla="*/ 4758 w 8697"/>
                <a:gd name="connsiteY0" fmla="*/ 0 h 10187"/>
                <a:gd name="connsiteX1" fmla="*/ 3953 w 8697"/>
                <a:gd name="connsiteY1" fmla="*/ 10187 h 10187"/>
                <a:gd name="connsiteX2" fmla="*/ 4758 w 8697"/>
                <a:gd name="connsiteY2" fmla="*/ 0 h 1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" h="10187">
                  <a:moveTo>
                    <a:pt x="4758" y="0"/>
                  </a:moveTo>
                  <a:cubicBezTo>
                    <a:pt x="10689" y="302"/>
                    <a:pt x="9516" y="10187"/>
                    <a:pt x="3953" y="10187"/>
                  </a:cubicBezTo>
                  <a:cubicBezTo>
                    <a:pt x="-2011" y="9852"/>
                    <a:pt x="-805" y="-67"/>
                    <a:pt x="4758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1" name="任意形状 170"/>
            <p:cNvSpPr/>
            <p:nvPr/>
          </p:nvSpPr>
          <p:spPr>
            <a:xfrm>
              <a:off x="6134033" y="4362642"/>
              <a:ext cx="13538" cy="33912"/>
            </a:xfrm>
            <a:custGeom>
              <a:avLst/>
              <a:gdLst>
                <a:gd name="connsiteX0" fmla="*/ 0 w 13538"/>
                <a:gd name="connsiteY0" fmla="*/ 33912 h 33912"/>
                <a:gd name="connsiteX1" fmla="*/ 13538 w 13538"/>
                <a:gd name="connsiteY1" fmla="*/ 0 h 33912"/>
                <a:gd name="connsiteX2" fmla="*/ 0 w 13538"/>
                <a:gd name="connsiteY2" fmla="*/ 33912 h 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38" h="33912">
                  <a:moveTo>
                    <a:pt x="0" y="33912"/>
                  </a:moveTo>
                  <a:cubicBezTo>
                    <a:pt x="1474" y="21614"/>
                    <a:pt x="5764" y="9718"/>
                    <a:pt x="13538" y="0"/>
                  </a:cubicBezTo>
                  <a:cubicBezTo>
                    <a:pt x="12064" y="12298"/>
                    <a:pt x="7774" y="24161"/>
                    <a:pt x="0" y="3391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" name="任意形状 171"/>
            <p:cNvSpPr/>
            <p:nvPr/>
          </p:nvSpPr>
          <p:spPr>
            <a:xfrm>
              <a:off x="6312180" y="4364887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任意形状 172"/>
            <p:cNvSpPr/>
            <p:nvPr/>
          </p:nvSpPr>
          <p:spPr>
            <a:xfrm>
              <a:off x="6131226" y="4405099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" name="任意形状 173"/>
            <p:cNvSpPr/>
            <p:nvPr/>
          </p:nvSpPr>
          <p:spPr>
            <a:xfrm>
              <a:off x="6126270" y="4421732"/>
              <a:ext cx="7567" cy="8198"/>
            </a:xfrm>
            <a:custGeom>
              <a:avLst/>
              <a:gdLst>
                <a:gd name="connsiteX0" fmla="*/ 1564 w 7567"/>
                <a:gd name="connsiteY0" fmla="*/ 993 h 8198"/>
                <a:gd name="connsiteX1" fmla="*/ 5987 w 7567"/>
                <a:gd name="connsiteY1" fmla="*/ 7192 h 8198"/>
                <a:gd name="connsiteX2" fmla="*/ 1564 w 7567"/>
                <a:gd name="connsiteY2" fmla="*/ 993 h 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" h="8198">
                  <a:moveTo>
                    <a:pt x="1564" y="993"/>
                  </a:moveTo>
                  <a:cubicBezTo>
                    <a:pt x="5551" y="-2559"/>
                    <a:pt x="10008" y="4344"/>
                    <a:pt x="5987" y="7192"/>
                  </a:cubicBezTo>
                  <a:cubicBezTo>
                    <a:pt x="2100" y="10811"/>
                    <a:pt x="-2458" y="3707"/>
                    <a:pt x="1564" y="9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" name="任意形状 174"/>
            <p:cNvSpPr/>
            <p:nvPr/>
          </p:nvSpPr>
          <p:spPr>
            <a:xfrm>
              <a:off x="6290331" y="4424964"/>
              <a:ext cx="8560" cy="9077"/>
            </a:xfrm>
            <a:custGeom>
              <a:avLst/>
              <a:gdLst>
                <a:gd name="connsiteX0" fmla="*/ 1870 w 8560"/>
                <a:gd name="connsiteY0" fmla="*/ 945 h 9077"/>
                <a:gd name="connsiteX1" fmla="*/ 6661 w 8560"/>
                <a:gd name="connsiteY1" fmla="*/ 8150 h 9077"/>
                <a:gd name="connsiteX2" fmla="*/ 1870 w 8560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0" h="9077">
                  <a:moveTo>
                    <a:pt x="1870" y="945"/>
                  </a:moveTo>
                  <a:cubicBezTo>
                    <a:pt x="6427" y="-2708"/>
                    <a:pt x="11353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6" name="任意形状 175"/>
            <p:cNvSpPr/>
            <p:nvPr/>
          </p:nvSpPr>
          <p:spPr>
            <a:xfrm>
              <a:off x="7132027" y="4527511"/>
              <a:ext cx="29973" cy="146371"/>
            </a:xfrm>
            <a:custGeom>
              <a:avLst/>
              <a:gdLst>
                <a:gd name="connsiteX0" fmla="*/ 18732 w 29973"/>
                <a:gd name="connsiteY0" fmla="*/ 82233 h 146371"/>
                <a:gd name="connsiteX1" fmla="*/ 26909 w 29973"/>
                <a:gd name="connsiteY1" fmla="*/ 0 h 146371"/>
                <a:gd name="connsiteX2" fmla="*/ 8277 w 29973"/>
                <a:gd name="connsiteY2" fmla="*/ 146372 h 146371"/>
                <a:gd name="connsiteX3" fmla="*/ 17995 w 29973"/>
                <a:gd name="connsiteY3" fmla="*/ 109276 h 146371"/>
                <a:gd name="connsiteX4" fmla="*/ 8109 w 29973"/>
                <a:gd name="connsiteY4" fmla="*/ 113967 h 146371"/>
                <a:gd name="connsiteX5" fmla="*/ 0 w 29973"/>
                <a:gd name="connsiteY5" fmla="*/ 84747 h 146371"/>
                <a:gd name="connsiteX6" fmla="*/ 18732 w 29973"/>
                <a:gd name="connsiteY6" fmla="*/ 82233 h 14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73" h="146371">
                  <a:moveTo>
                    <a:pt x="18732" y="82233"/>
                  </a:moveTo>
                  <a:cubicBezTo>
                    <a:pt x="12667" y="54353"/>
                    <a:pt x="15415" y="26004"/>
                    <a:pt x="26909" y="0"/>
                  </a:cubicBezTo>
                  <a:cubicBezTo>
                    <a:pt x="34013" y="49193"/>
                    <a:pt x="29154" y="100932"/>
                    <a:pt x="8277" y="146372"/>
                  </a:cubicBezTo>
                  <a:cubicBezTo>
                    <a:pt x="10924" y="133839"/>
                    <a:pt x="14644" y="121574"/>
                    <a:pt x="17995" y="109276"/>
                  </a:cubicBezTo>
                  <a:cubicBezTo>
                    <a:pt x="14677" y="110784"/>
                    <a:pt x="11393" y="112359"/>
                    <a:pt x="8109" y="113967"/>
                  </a:cubicBezTo>
                  <a:cubicBezTo>
                    <a:pt x="5496" y="104182"/>
                    <a:pt x="2647" y="94498"/>
                    <a:pt x="0" y="84747"/>
                  </a:cubicBezTo>
                  <a:cubicBezTo>
                    <a:pt x="6199" y="83808"/>
                    <a:pt x="12466" y="83004"/>
                    <a:pt x="18732" y="822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" name="任意形状 176"/>
            <p:cNvSpPr/>
            <p:nvPr/>
          </p:nvSpPr>
          <p:spPr>
            <a:xfrm>
              <a:off x="6291860" y="4636215"/>
              <a:ext cx="7539" cy="8159"/>
            </a:xfrm>
            <a:custGeom>
              <a:avLst/>
              <a:gdLst>
                <a:gd name="connsiteX0" fmla="*/ 1513 w 7539"/>
                <a:gd name="connsiteY0" fmla="*/ 706 h 8159"/>
                <a:gd name="connsiteX1" fmla="*/ 5936 w 7539"/>
                <a:gd name="connsiteY1" fmla="*/ 7542 h 8159"/>
                <a:gd name="connsiteX2" fmla="*/ 1513 w 7539"/>
                <a:gd name="connsiteY2" fmla="*/ 706 h 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9" h="8159">
                  <a:moveTo>
                    <a:pt x="1513" y="706"/>
                  </a:moveTo>
                  <a:cubicBezTo>
                    <a:pt x="5635" y="-2243"/>
                    <a:pt x="9958" y="4828"/>
                    <a:pt x="5936" y="7542"/>
                  </a:cubicBezTo>
                  <a:cubicBezTo>
                    <a:pt x="1915" y="10257"/>
                    <a:pt x="-2341" y="3286"/>
                    <a:pt x="1513" y="70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8" name="任意形状 177"/>
            <p:cNvSpPr/>
            <p:nvPr/>
          </p:nvSpPr>
          <p:spPr>
            <a:xfrm>
              <a:off x="6133009" y="4654315"/>
              <a:ext cx="8869" cy="10156"/>
            </a:xfrm>
            <a:custGeom>
              <a:avLst/>
              <a:gdLst>
                <a:gd name="connsiteX0" fmla="*/ 1895 w 8869"/>
                <a:gd name="connsiteY0" fmla="*/ 668 h 10156"/>
                <a:gd name="connsiteX1" fmla="*/ 6989 w 8869"/>
                <a:gd name="connsiteY1" fmla="*/ 9514 h 10156"/>
                <a:gd name="connsiteX2" fmla="*/ 1895 w 8869"/>
                <a:gd name="connsiteY2" fmla="*/ 668 h 1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" h="10156">
                  <a:moveTo>
                    <a:pt x="1895" y="668"/>
                  </a:moveTo>
                  <a:cubicBezTo>
                    <a:pt x="7022" y="-2482"/>
                    <a:pt x="11546" y="6364"/>
                    <a:pt x="6989" y="9514"/>
                  </a:cubicBezTo>
                  <a:cubicBezTo>
                    <a:pt x="1862" y="12597"/>
                    <a:pt x="-2696" y="3750"/>
                    <a:pt x="1895" y="6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" name="任意形状 178"/>
            <p:cNvSpPr/>
            <p:nvPr/>
          </p:nvSpPr>
          <p:spPr>
            <a:xfrm>
              <a:off x="6302320" y="4660311"/>
              <a:ext cx="16486" cy="24428"/>
            </a:xfrm>
            <a:custGeom>
              <a:avLst/>
              <a:gdLst>
                <a:gd name="connsiteX0" fmla="*/ 0 w 16486"/>
                <a:gd name="connsiteY0" fmla="*/ 0 h 24428"/>
                <a:gd name="connsiteX1" fmla="*/ 16487 w 16486"/>
                <a:gd name="connsiteY1" fmla="*/ 24429 h 24428"/>
                <a:gd name="connsiteX2" fmla="*/ 0 w 16486"/>
                <a:gd name="connsiteY2" fmla="*/ 0 h 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86" h="24428">
                  <a:moveTo>
                    <a:pt x="0" y="0"/>
                  </a:moveTo>
                  <a:cubicBezTo>
                    <a:pt x="7238" y="6802"/>
                    <a:pt x="12901" y="15113"/>
                    <a:pt x="16487" y="24429"/>
                  </a:cubicBezTo>
                  <a:cubicBezTo>
                    <a:pt x="10522" y="16587"/>
                    <a:pt x="5094" y="8310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0" name="任意形状 179"/>
            <p:cNvSpPr/>
            <p:nvPr/>
          </p:nvSpPr>
          <p:spPr>
            <a:xfrm>
              <a:off x="7119394" y="4680685"/>
              <a:ext cx="19770" cy="40480"/>
            </a:xfrm>
            <a:custGeom>
              <a:avLst/>
              <a:gdLst>
                <a:gd name="connsiteX0" fmla="*/ 0 w 19770"/>
                <a:gd name="connsiteY0" fmla="*/ 40480 h 40480"/>
                <a:gd name="connsiteX1" fmla="*/ 19771 w 19770"/>
                <a:gd name="connsiteY1" fmla="*/ 0 h 40480"/>
                <a:gd name="connsiteX2" fmla="*/ 0 w 19770"/>
                <a:gd name="connsiteY2" fmla="*/ 40480 h 4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70" h="40480">
                  <a:moveTo>
                    <a:pt x="0" y="40480"/>
                  </a:moveTo>
                  <a:cubicBezTo>
                    <a:pt x="4658" y="26138"/>
                    <a:pt x="10924" y="12231"/>
                    <a:pt x="19771" y="0"/>
                  </a:cubicBezTo>
                  <a:cubicBezTo>
                    <a:pt x="15515" y="14476"/>
                    <a:pt x="8579" y="28081"/>
                    <a:pt x="0" y="404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任意形状 180"/>
            <p:cNvSpPr/>
            <p:nvPr/>
          </p:nvSpPr>
          <p:spPr>
            <a:xfrm>
              <a:off x="6321915" y="4700636"/>
              <a:ext cx="5701" cy="5684"/>
            </a:xfrm>
            <a:custGeom>
              <a:avLst/>
              <a:gdLst>
                <a:gd name="connsiteX0" fmla="*/ 343 w 5701"/>
                <a:gd name="connsiteY0" fmla="*/ 323 h 5684"/>
                <a:gd name="connsiteX1" fmla="*/ 343 w 5701"/>
                <a:gd name="connsiteY1" fmla="*/ 323 h 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" h="5684">
                  <a:moveTo>
                    <a:pt x="343" y="323"/>
                  </a:moveTo>
                  <a:cubicBezTo>
                    <a:pt x="13714" y="-2425"/>
                    <a:pt x="-2505" y="13660"/>
                    <a:pt x="343" y="32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任意形状 181"/>
            <p:cNvSpPr/>
            <p:nvPr/>
          </p:nvSpPr>
          <p:spPr>
            <a:xfrm>
              <a:off x="7071113" y="4733255"/>
              <a:ext cx="8539" cy="9077"/>
            </a:xfrm>
            <a:custGeom>
              <a:avLst/>
              <a:gdLst>
                <a:gd name="connsiteX0" fmla="*/ 1870 w 8539"/>
                <a:gd name="connsiteY0" fmla="*/ 945 h 9077"/>
                <a:gd name="connsiteX1" fmla="*/ 6661 w 8539"/>
                <a:gd name="connsiteY1" fmla="*/ 8150 h 9077"/>
                <a:gd name="connsiteX2" fmla="*/ 1870 w 8539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9" h="9077">
                  <a:moveTo>
                    <a:pt x="1870" y="945"/>
                  </a:moveTo>
                  <a:cubicBezTo>
                    <a:pt x="6393" y="-2708"/>
                    <a:pt x="11319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3" name="任意形状 182"/>
            <p:cNvSpPr/>
            <p:nvPr/>
          </p:nvSpPr>
          <p:spPr>
            <a:xfrm>
              <a:off x="6166866" y="4744388"/>
              <a:ext cx="6876" cy="20943"/>
            </a:xfrm>
            <a:custGeom>
              <a:avLst/>
              <a:gdLst>
                <a:gd name="connsiteX0" fmla="*/ 6876 w 6876"/>
                <a:gd name="connsiteY0" fmla="*/ 20944 h 20943"/>
                <a:gd name="connsiteX1" fmla="*/ 1045 w 6876"/>
                <a:gd name="connsiteY1" fmla="*/ 0 h 20943"/>
                <a:gd name="connsiteX2" fmla="*/ 6876 w 6876"/>
                <a:gd name="connsiteY2" fmla="*/ 20944 h 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" h="20943">
                  <a:moveTo>
                    <a:pt x="6876" y="20944"/>
                  </a:moveTo>
                  <a:cubicBezTo>
                    <a:pt x="1313" y="15113"/>
                    <a:pt x="-1736" y="7908"/>
                    <a:pt x="1045" y="0"/>
                  </a:cubicBezTo>
                  <a:cubicBezTo>
                    <a:pt x="3190" y="6870"/>
                    <a:pt x="5234" y="13840"/>
                    <a:pt x="6876" y="2094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" name="任意形状 183"/>
            <p:cNvSpPr/>
            <p:nvPr/>
          </p:nvSpPr>
          <p:spPr>
            <a:xfrm>
              <a:off x="7048185" y="4755010"/>
              <a:ext cx="14107" cy="19234"/>
            </a:xfrm>
            <a:custGeom>
              <a:avLst/>
              <a:gdLst>
                <a:gd name="connsiteX0" fmla="*/ 0 w 14107"/>
                <a:gd name="connsiteY0" fmla="*/ 19235 h 19234"/>
                <a:gd name="connsiteX1" fmla="*/ 14108 w 14107"/>
                <a:gd name="connsiteY1" fmla="*/ 0 h 19234"/>
                <a:gd name="connsiteX2" fmla="*/ 0 w 14107"/>
                <a:gd name="connsiteY2" fmla="*/ 19235 h 1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7" h="19234">
                  <a:moveTo>
                    <a:pt x="0" y="19235"/>
                  </a:moveTo>
                  <a:cubicBezTo>
                    <a:pt x="4088" y="12365"/>
                    <a:pt x="8780" y="5931"/>
                    <a:pt x="14108" y="0"/>
                  </a:cubicBezTo>
                  <a:cubicBezTo>
                    <a:pt x="9952" y="6769"/>
                    <a:pt x="5295" y="13236"/>
                    <a:pt x="0" y="192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" name="任意形状 184"/>
            <p:cNvSpPr/>
            <p:nvPr/>
          </p:nvSpPr>
          <p:spPr>
            <a:xfrm>
              <a:off x="7052148" y="4771832"/>
              <a:ext cx="9456" cy="12091"/>
            </a:xfrm>
            <a:custGeom>
              <a:avLst/>
              <a:gdLst>
                <a:gd name="connsiteX0" fmla="*/ 7129 w 9456"/>
                <a:gd name="connsiteY0" fmla="*/ 0 h 12091"/>
                <a:gd name="connsiteX1" fmla="*/ 1030 w 9456"/>
                <a:gd name="connsiteY1" fmla="*/ 11863 h 12091"/>
                <a:gd name="connsiteX2" fmla="*/ 7129 w 9456"/>
                <a:gd name="connsiteY2" fmla="*/ 0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56" h="12091">
                  <a:moveTo>
                    <a:pt x="7129" y="0"/>
                  </a:moveTo>
                  <a:cubicBezTo>
                    <a:pt x="13094" y="2413"/>
                    <a:pt x="6325" y="13840"/>
                    <a:pt x="1030" y="11863"/>
                  </a:cubicBezTo>
                  <a:cubicBezTo>
                    <a:pt x="-2019" y="7473"/>
                    <a:pt x="2203" y="603"/>
                    <a:pt x="7129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" name="任意形状 185"/>
            <p:cNvSpPr/>
            <p:nvPr/>
          </p:nvSpPr>
          <p:spPr>
            <a:xfrm>
              <a:off x="7062823" y="4772000"/>
              <a:ext cx="9102" cy="12503"/>
            </a:xfrm>
            <a:custGeom>
              <a:avLst/>
              <a:gdLst>
                <a:gd name="connsiteX0" fmla="*/ 6607 w 9102"/>
                <a:gd name="connsiteY0" fmla="*/ 0 h 12503"/>
                <a:gd name="connsiteX1" fmla="*/ 1011 w 9102"/>
                <a:gd name="connsiteY1" fmla="*/ 12265 h 12503"/>
                <a:gd name="connsiteX2" fmla="*/ 6607 w 9102"/>
                <a:gd name="connsiteY2" fmla="*/ 0 h 1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02" h="12503">
                  <a:moveTo>
                    <a:pt x="6607" y="0"/>
                  </a:moveTo>
                  <a:cubicBezTo>
                    <a:pt x="12606" y="2245"/>
                    <a:pt x="6607" y="14342"/>
                    <a:pt x="1011" y="12265"/>
                  </a:cubicBezTo>
                  <a:cubicBezTo>
                    <a:pt x="-1871" y="7975"/>
                    <a:pt x="1849" y="1072"/>
                    <a:pt x="6607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7" name="任意形状 186"/>
            <p:cNvSpPr/>
            <p:nvPr/>
          </p:nvSpPr>
          <p:spPr>
            <a:xfrm>
              <a:off x="7034159" y="4781818"/>
              <a:ext cx="6234" cy="5731"/>
            </a:xfrm>
            <a:custGeom>
              <a:avLst/>
              <a:gdLst>
                <a:gd name="connsiteX0" fmla="*/ 1762 w 6234"/>
                <a:gd name="connsiteY0" fmla="*/ 0 h 5731"/>
                <a:gd name="connsiteX1" fmla="*/ 1762 w 6234"/>
                <a:gd name="connsiteY1" fmla="*/ 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4" h="5731">
                  <a:moveTo>
                    <a:pt x="1762" y="0"/>
                  </a:moveTo>
                  <a:cubicBezTo>
                    <a:pt x="14931" y="2580"/>
                    <a:pt x="-5945" y="11494"/>
                    <a:pt x="1762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8" name="任意形状 187"/>
            <p:cNvSpPr/>
            <p:nvPr/>
          </p:nvSpPr>
          <p:spPr>
            <a:xfrm>
              <a:off x="7025608" y="4790238"/>
              <a:ext cx="5721" cy="5721"/>
            </a:xfrm>
            <a:custGeom>
              <a:avLst/>
              <a:gdLst>
                <a:gd name="connsiteX0" fmla="*/ 393 w 5721"/>
                <a:gd name="connsiteY0" fmla="*/ 393 h 5721"/>
                <a:gd name="connsiteX1" fmla="*/ 393 w 5721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1" h="5721">
                  <a:moveTo>
                    <a:pt x="393" y="393"/>
                  </a:moveTo>
                  <a:cubicBezTo>
                    <a:pt x="13797" y="-2690"/>
                    <a:pt x="-2690" y="13797"/>
                    <a:pt x="393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9" name="任意形状 188"/>
            <p:cNvSpPr/>
            <p:nvPr/>
          </p:nvSpPr>
          <p:spPr>
            <a:xfrm>
              <a:off x="6907041" y="4807018"/>
              <a:ext cx="140071" cy="119999"/>
            </a:xfrm>
            <a:custGeom>
              <a:avLst/>
              <a:gdLst>
                <a:gd name="connsiteX0" fmla="*/ 80390 w 140071"/>
                <a:gd name="connsiteY0" fmla="*/ 52745 h 119999"/>
                <a:gd name="connsiteX1" fmla="*/ 140072 w 140071"/>
                <a:gd name="connsiteY1" fmla="*/ 0 h 119999"/>
                <a:gd name="connsiteX2" fmla="*/ 0 w 140071"/>
                <a:gd name="connsiteY2" fmla="*/ 119999 h 119999"/>
                <a:gd name="connsiteX3" fmla="*/ 80390 w 140071"/>
                <a:gd name="connsiteY3" fmla="*/ 52745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71" h="119999">
                  <a:moveTo>
                    <a:pt x="80390" y="52745"/>
                  </a:moveTo>
                  <a:cubicBezTo>
                    <a:pt x="103948" y="39542"/>
                    <a:pt x="118759" y="16085"/>
                    <a:pt x="140072" y="0"/>
                  </a:cubicBezTo>
                  <a:cubicBezTo>
                    <a:pt x="103780" y="50198"/>
                    <a:pt x="58408" y="96375"/>
                    <a:pt x="0" y="119999"/>
                  </a:cubicBezTo>
                  <a:cubicBezTo>
                    <a:pt x="19905" y="90377"/>
                    <a:pt x="52242" y="73353"/>
                    <a:pt x="80390" y="527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0" name="任意形状 189"/>
            <p:cNvSpPr/>
            <p:nvPr/>
          </p:nvSpPr>
          <p:spPr>
            <a:xfrm>
              <a:off x="6402693" y="4810984"/>
              <a:ext cx="9027" cy="8450"/>
            </a:xfrm>
            <a:custGeom>
              <a:avLst/>
              <a:gdLst>
                <a:gd name="connsiteX0" fmla="*/ 828 w 9027"/>
                <a:gd name="connsiteY0" fmla="*/ 1227 h 8450"/>
                <a:gd name="connsiteX1" fmla="*/ 8200 w 9027"/>
                <a:gd name="connsiteY1" fmla="*/ 7259 h 8450"/>
                <a:gd name="connsiteX2" fmla="*/ 828 w 9027"/>
                <a:gd name="connsiteY2" fmla="*/ 1227 h 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7" h="8450">
                  <a:moveTo>
                    <a:pt x="828" y="1227"/>
                  </a:moveTo>
                  <a:cubicBezTo>
                    <a:pt x="4313" y="-2492"/>
                    <a:pt x="11450" y="3037"/>
                    <a:pt x="8200" y="7259"/>
                  </a:cubicBezTo>
                  <a:cubicBezTo>
                    <a:pt x="4715" y="10912"/>
                    <a:pt x="-2423" y="5383"/>
                    <a:pt x="828" y="122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1" name="任意形状 190"/>
            <p:cNvSpPr/>
            <p:nvPr/>
          </p:nvSpPr>
          <p:spPr>
            <a:xfrm>
              <a:off x="6425572" y="4830224"/>
              <a:ext cx="6827" cy="6832"/>
            </a:xfrm>
            <a:custGeom>
              <a:avLst/>
              <a:gdLst>
                <a:gd name="connsiteX0" fmla="*/ 635 w 6827"/>
                <a:gd name="connsiteY0" fmla="*/ 653 h 6832"/>
                <a:gd name="connsiteX1" fmla="*/ 6197 w 6827"/>
                <a:gd name="connsiteY1" fmla="*/ 6216 h 6832"/>
                <a:gd name="connsiteX2" fmla="*/ 635 w 6827"/>
                <a:gd name="connsiteY2" fmla="*/ 653 h 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7" h="6832">
                  <a:moveTo>
                    <a:pt x="635" y="653"/>
                  </a:moveTo>
                  <a:cubicBezTo>
                    <a:pt x="6063" y="-1123"/>
                    <a:pt x="7940" y="720"/>
                    <a:pt x="6197" y="6216"/>
                  </a:cubicBezTo>
                  <a:cubicBezTo>
                    <a:pt x="735" y="7925"/>
                    <a:pt x="-1108" y="6082"/>
                    <a:pt x="635" y="65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2" name="任意形状 191"/>
            <p:cNvSpPr/>
            <p:nvPr/>
          </p:nvSpPr>
          <p:spPr>
            <a:xfrm>
              <a:off x="6982149" y="4830345"/>
              <a:ext cx="8389" cy="8818"/>
            </a:xfrm>
            <a:custGeom>
              <a:avLst/>
              <a:gdLst>
                <a:gd name="connsiteX0" fmla="*/ 3473 w 8389"/>
                <a:gd name="connsiteY0" fmla="*/ 331 h 8818"/>
                <a:gd name="connsiteX1" fmla="*/ 4947 w 8389"/>
                <a:gd name="connsiteY1" fmla="*/ 8474 h 8818"/>
                <a:gd name="connsiteX2" fmla="*/ 3473 w 8389"/>
                <a:gd name="connsiteY2" fmla="*/ 331 h 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9" h="8818">
                  <a:moveTo>
                    <a:pt x="3473" y="331"/>
                  </a:moveTo>
                  <a:cubicBezTo>
                    <a:pt x="9303" y="-1847"/>
                    <a:pt x="10141" y="7401"/>
                    <a:pt x="4947" y="8474"/>
                  </a:cubicBezTo>
                  <a:cubicBezTo>
                    <a:pt x="-850" y="10719"/>
                    <a:pt x="-1822" y="1303"/>
                    <a:pt x="3473" y="33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3" name="任意形状 192"/>
            <p:cNvSpPr/>
            <p:nvPr/>
          </p:nvSpPr>
          <p:spPr>
            <a:xfrm>
              <a:off x="6917161" y="4865828"/>
              <a:ext cx="28617" cy="18933"/>
            </a:xfrm>
            <a:custGeom>
              <a:avLst/>
              <a:gdLst>
                <a:gd name="connsiteX0" fmla="*/ 0 w 28617"/>
                <a:gd name="connsiteY0" fmla="*/ 18933 h 18933"/>
                <a:gd name="connsiteX1" fmla="*/ 28618 w 28617"/>
                <a:gd name="connsiteY1" fmla="*/ 0 h 18933"/>
                <a:gd name="connsiteX2" fmla="*/ 0 w 28617"/>
                <a:gd name="connsiteY2" fmla="*/ 18933 h 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17" h="18933">
                  <a:moveTo>
                    <a:pt x="0" y="18933"/>
                  </a:moveTo>
                  <a:cubicBezTo>
                    <a:pt x="8176" y="10790"/>
                    <a:pt x="17760" y="4055"/>
                    <a:pt x="28618" y="0"/>
                  </a:cubicBezTo>
                  <a:cubicBezTo>
                    <a:pt x="20307" y="7975"/>
                    <a:pt x="10757" y="14644"/>
                    <a:pt x="0" y="189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4" name="任意形状 193"/>
            <p:cNvSpPr/>
            <p:nvPr/>
          </p:nvSpPr>
          <p:spPr>
            <a:xfrm>
              <a:off x="6483773" y="4870452"/>
              <a:ext cx="9369" cy="9544"/>
            </a:xfrm>
            <a:custGeom>
              <a:avLst/>
              <a:gdLst>
                <a:gd name="connsiteX0" fmla="*/ 3187 w 9369"/>
                <a:gd name="connsiteY0" fmla="*/ 335 h 9544"/>
                <a:gd name="connsiteX1" fmla="*/ 6203 w 9369"/>
                <a:gd name="connsiteY1" fmla="*/ 9316 h 9544"/>
                <a:gd name="connsiteX2" fmla="*/ 3187 w 9369"/>
                <a:gd name="connsiteY2" fmla="*/ 335 h 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9" h="9544">
                  <a:moveTo>
                    <a:pt x="3187" y="335"/>
                  </a:moveTo>
                  <a:cubicBezTo>
                    <a:pt x="8817" y="-1910"/>
                    <a:pt x="12201" y="7808"/>
                    <a:pt x="6203" y="9316"/>
                  </a:cubicBezTo>
                  <a:cubicBezTo>
                    <a:pt x="607" y="11092"/>
                    <a:pt x="-2878" y="1977"/>
                    <a:pt x="3187" y="3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" name="任意形状 194"/>
            <p:cNvSpPr/>
            <p:nvPr/>
          </p:nvSpPr>
          <p:spPr>
            <a:xfrm>
              <a:off x="6243410" y="4872932"/>
              <a:ext cx="15950" cy="18765"/>
            </a:xfrm>
            <a:custGeom>
              <a:avLst/>
              <a:gdLst>
                <a:gd name="connsiteX0" fmla="*/ 0 w 15950"/>
                <a:gd name="connsiteY0" fmla="*/ 0 h 18765"/>
                <a:gd name="connsiteX1" fmla="*/ 15951 w 15950"/>
                <a:gd name="connsiteY1" fmla="*/ 18766 h 18765"/>
                <a:gd name="connsiteX2" fmla="*/ 0 w 15950"/>
                <a:gd name="connsiteY2" fmla="*/ 0 h 1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50" h="18765">
                  <a:moveTo>
                    <a:pt x="0" y="0"/>
                  </a:moveTo>
                  <a:cubicBezTo>
                    <a:pt x="6032" y="5563"/>
                    <a:pt x="11427" y="11829"/>
                    <a:pt x="15951" y="18766"/>
                  </a:cubicBezTo>
                  <a:cubicBezTo>
                    <a:pt x="9282" y="13739"/>
                    <a:pt x="3854" y="7339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6" name="任意形状 195"/>
            <p:cNvSpPr/>
            <p:nvPr/>
          </p:nvSpPr>
          <p:spPr>
            <a:xfrm>
              <a:off x="6850242" y="4894043"/>
              <a:ext cx="36626" cy="20373"/>
            </a:xfrm>
            <a:custGeom>
              <a:avLst/>
              <a:gdLst>
                <a:gd name="connsiteX0" fmla="*/ 0 w 36626"/>
                <a:gd name="connsiteY0" fmla="*/ 20374 h 20373"/>
                <a:gd name="connsiteX1" fmla="*/ 36626 w 36626"/>
                <a:gd name="connsiteY1" fmla="*/ 0 h 20373"/>
                <a:gd name="connsiteX2" fmla="*/ 0 w 36626"/>
                <a:gd name="connsiteY2" fmla="*/ 20374 h 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26" h="20373">
                  <a:moveTo>
                    <a:pt x="0" y="20374"/>
                  </a:moveTo>
                  <a:cubicBezTo>
                    <a:pt x="11930" y="13102"/>
                    <a:pt x="23926" y="5864"/>
                    <a:pt x="36626" y="0"/>
                  </a:cubicBezTo>
                  <a:cubicBezTo>
                    <a:pt x="29455" y="13907"/>
                    <a:pt x="14711" y="19101"/>
                    <a:pt x="0" y="203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7" name="任意形状 196"/>
            <p:cNvSpPr/>
            <p:nvPr/>
          </p:nvSpPr>
          <p:spPr>
            <a:xfrm>
              <a:off x="6413238" y="4900179"/>
              <a:ext cx="8039" cy="7662"/>
            </a:xfrm>
            <a:custGeom>
              <a:avLst/>
              <a:gdLst>
                <a:gd name="connsiteX0" fmla="*/ 804 w 8039"/>
                <a:gd name="connsiteY0" fmla="*/ 1404 h 7662"/>
                <a:gd name="connsiteX1" fmla="*/ 7238 w 8039"/>
                <a:gd name="connsiteY1" fmla="*/ 6297 h 7662"/>
                <a:gd name="connsiteX2" fmla="*/ 804 w 8039"/>
                <a:gd name="connsiteY2" fmla="*/ 1404 h 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9" h="7662">
                  <a:moveTo>
                    <a:pt x="804" y="1404"/>
                  </a:moveTo>
                  <a:cubicBezTo>
                    <a:pt x="3720" y="-2449"/>
                    <a:pt x="10321" y="2443"/>
                    <a:pt x="7238" y="6297"/>
                  </a:cubicBezTo>
                  <a:cubicBezTo>
                    <a:pt x="4289" y="10083"/>
                    <a:pt x="-2279" y="5191"/>
                    <a:pt x="804" y="140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8" name="任意形状 197"/>
            <p:cNvSpPr/>
            <p:nvPr/>
          </p:nvSpPr>
          <p:spPr>
            <a:xfrm>
              <a:off x="6897223" y="4907414"/>
              <a:ext cx="19234" cy="14107"/>
            </a:xfrm>
            <a:custGeom>
              <a:avLst/>
              <a:gdLst>
                <a:gd name="connsiteX0" fmla="*/ 0 w 19234"/>
                <a:gd name="connsiteY0" fmla="*/ 14108 h 14107"/>
                <a:gd name="connsiteX1" fmla="*/ 19235 w 19234"/>
                <a:gd name="connsiteY1" fmla="*/ 0 h 14107"/>
                <a:gd name="connsiteX2" fmla="*/ 0 w 19234"/>
                <a:gd name="connsiteY2" fmla="*/ 14108 h 1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4" h="14107">
                  <a:moveTo>
                    <a:pt x="0" y="14108"/>
                  </a:moveTo>
                  <a:cubicBezTo>
                    <a:pt x="5965" y="8780"/>
                    <a:pt x="12432" y="4122"/>
                    <a:pt x="19235" y="0"/>
                  </a:cubicBezTo>
                  <a:cubicBezTo>
                    <a:pt x="13303" y="5295"/>
                    <a:pt x="6836" y="9986"/>
                    <a:pt x="0" y="1410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9" name="任意形状 198"/>
            <p:cNvSpPr/>
            <p:nvPr/>
          </p:nvSpPr>
          <p:spPr>
            <a:xfrm>
              <a:off x="6832828" y="4914244"/>
              <a:ext cx="7920" cy="7716"/>
            </a:xfrm>
            <a:custGeom>
              <a:avLst/>
              <a:gdLst>
                <a:gd name="connsiteX0" fmla="*/ 5451 w 7920"/>
                <a:gd name="connsiteY0" fmla="*/ 273 h 7716"/>
                <a:gd name="connsiteX1" fmla="*/ 2468 w 7920"/>
                <a:gd name="connsiteY1" fmla="*/ 7411 h 7716"/>
                <a:gd name="connsiteX2" fmla="*/ 5451 w 7920"/>
                <a:gd name="connsiteY2" fmla="*/ 273 h 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0" h="7716">
                  <a:moveTo>
                    <a:pt x="5451" y="273"/>
                  </a:moveTo>
                  <a:cubicBezTo>
                    <a:pt x="10511" y="1714"/>
                    <a:pt x="6925" y="9321"/>
                    <a:pt x="2468" y="7411"/>
                  </a:cubicBezTo>
                  <a:cubicBezTo>
                    <a:pt x="-2625" y="5903"/>
                    <a:pt x="1061" y="-1503"/>
                    <a:pt x="5451" y="27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0" name="任意形状 199"/>
            <p:cNvSpPr/>
            <p:nvPr/>
          </p:nvSpPr>
          <p:spPr>
            <a:xfrm>
              <a:off x="6581268" y="4915724"/>
              <a:ext cx="11032" cy="9528"/>
            </a:xfrm>
            <a:custGeom>
              <a:avLst/>
              <a:gdLst>
                <a:gd name="connsiteX0" fmla="*/ 693 w 11032"/>
                <a:gd name="connsiteY0" fmla="*/ 2245 h 9528"/>
                <a:gd name="connsiteX1" fmla="*/ 10277 w 11032"/>
                <a:gd name="connsiteY1" fmla="*/ 7339 h 9528"/>
                <a:gd name="connsiteX2" fmla="*/ 693 w 11032"/>
                <a:gd name="connsiteY2" fmla="*/ 2245 h 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" h="9528">
                  <a:moveTo>
                    <a:pt x="693" y="2245"/>
                  </a:moveTo>
                  <a:cubicBezTo>
                    <a:pt x="3877" y="-2882"/>
                    <a:pt x="13829" y="1608"/>
                    <a:pt x="10277" y="7339"/>
                  </a:cubicBezTo>
                  <a:cubicBezTo>
                    <a:pt x="7060" y="12399"/>
                    <a:pt x="-2658" y="7841"/>
                    <a:pt x="693" y="22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1" name="任意形状 200"/>
            <p:cNvSpPr/>
            <p:nvPr/>
          </p:nvSpPr>
          <p:spPr>
            <a:xfrm>
              <a:off x="6768444" y="4919008"/>
              <a:ext cx="51638" cy="17123"/>
            </a:xfrm>
            <a:custGeom>
              <a:avLst/>
              <a:gdLst>
                <a:gd name="connsiteX0" fmla="*/ 0 w 51638"/>
                <a:gd name="connsiteY0" fmla="*/ 17124 h 17123"/>
                <a:gd name="connsiteX1" fmla="*/ 51639 w 51638"/>
                <a:gd name="connsiteY1" fmla="*/ 0 h 17123"/>
                <a:gd name="connsiteX2" fmla="*/ 0 w 51638"/>
                <a:gd name="connsiteY2" fmla="*/ 17124 h 1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38" h="17123">
                  <a:moveTo>
                    <a:pt x="0" y="17124"/>
                  </a:moveTo>
                  <a:cubicBezTo>
                    <a:pt x="16621" y="9852"/>
                    <a:pt x="33644" y="3016"/>
                    <a:pt x="51639" y="0"/>
                  </a:cubicBezTo>
                  <a:cubicBezTo>
                    <a:pt x="36660" y="10958"/>
                    <a:pt x="17961" y="14443"/>
                    <a:pt x="0" y="1712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2" name="任意形状 201"/>
            <p:cNvSpPr/>
            <p:nvPr/>
          </p:nvSpPr>
          <p:spPr>
            <a:xfrm>
              <a:off x="6720022" y="4932211"/>
              <a:ext cx="46947" cy="8344"/>
            </a:xfrm>
            <a:custGeom>
              <a:avLst/>
              <a:gdLst>
                <a:gd name="connsiteX0" fmla="*/ 2614 w 46947"/>
                <a:gd name="connsiteY0" fmla="*/ 0 h 8344"/>
                <a:gd name="connsiteX1" fmla="*/ 46947 w 46947"/>
                <a:gd name="connsiteY1" fmla="*/ 1273 h 8344"/>
                <a:gd name="connsiteX2" fmla="*/ 0 w 46947"/>
                <a:gd name="connsiteY2" fmla="*/ 8344 h 8344"/>
                <a:gd name="connsiteX3" fmla="*/ 2614 w 46947"/>
                <a:gd name="connsiteY3" fmla="*/ 0 h 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7" h="8344">
                  <a:moveTo>
                    <a:pt x="2614" y="0"/>
                  </a:moveTo>
                  <a:cubicBezTo>
                    <a:pt x="17392" y="101"/>
                    <a:pt x="32203" y="0"/>
                    <a:pt x="46947" y="1273"/>
                  </a:cubicBezTo>
                  <a:cubicBezTo>
                    <a:pt x="32170" y="7607"/>
                    <a:pt x="15683" y="6803"/>
                    <a:pt x="0" y="8344"/>
                  </a:cubicBezTo>
                  <a:cubicBezTo>
                    <a:pt x="670" y="6233"/>
                    <a:pt x="1977" y="2078"/>
                    <a:pt x="2614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3" name="任意形状 202"/>
            <p:cNvSpPr/>
            <p:nvPr/>
          </p:nvSpPr>
          <p:spPr>
            <a:xfrm>
              <a:off x="6957474" y="4933853"/>
              <a:ext cx="22719" cy="18128"/>
            </a:xfrm>
            <a:custGeom>
              <a:avLst/>
              <a:gdLst>
                <a:gd name="connsiteX0" fmla="*/ 0 w 22719"/>
                <a:gd name="connsiteY0" fmla="*/ 18129 h 18128"/>
                <a:gd name="connsiteX1" fmla="*/ 22720 w 22719"/>
                <a:gd name="connsiteY1" fmla="*/ 0 h 18128"/>
                <a:gd name="connsiteX2" fmla="*/ 0 w 22719"/>
                <a:gd name="connsiteY2" fmla="*/ 18129 h 1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19" h="18128">
                  <a:moveTo>
                    <a:pt x="0" y="18129"/>
                  </a:moveTo>
                  <a:cubicBezTo>
                    <a:pt x="6367" y="10723"/>
                    <a:pt x="14074" y="4624"/>
                    <a:pt x="22720" y="0"/>
                  </a:cubicBezTo>
                  <a:cubicBezTo>
                    <a:pt x="16152" y="7205"/>
                    <a:pt x="8478" y="13337"/>
                    <a:pt x="0" y="181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" name="任意形状 203"/>
            <p:cNvSpPr/>
            <p:nvPr/>
          </p:nvSpPr>
          <p:spPr>
            <a:xfrm>
              <a:off x="6314965" y="4944841"/>
              <a:ext cx="9704" cy="9425"/>
            </a:xfrm>
            <a:custGeom>
              <a:avLst/>
              <a:gdLst>
                <a:gd name="connsiteX0" fmla="*/ 1127 w 9704"/>
                <a:gd name="connsiteY0" fmla="*/ 1310 h 9425"/>
                <a:gd name="connsiteX1" fmla="*/ 8600 w 9704"/>
                <a:gd name="connsiteY1" fmla="*/ 8079 h 9425"/>
                <a:gd name="connsiteX2" fmla="*/ 1127 w 9704"/>
                <a:gd name="connsiteY2" fmla="*/ 1310 h 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4" h="9425">
                  <a:moveTo>
                    <a:pt x="1127" y="1310"/>
                  </a:moveTo>
                  <a:cubicBezTo>
                    <a:pt x="5048" y="-2812"/>
                    <a:pt x="12521" y="3723"/>
                    <a:pt x="8600" y="8079"/>
                  </a:cubicBezTo>
                  <a:cubicBezTo>
                    <a:pt x="4579" y="12301"/>
                    <a:pt x="-2827" y="5633"/>
                    <a:pt x="1127" y="131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5" name="任意形状 204"/>
            <p:cNvSpPr/>
            <p:nvPr/>
          </p:nvSpPr>
          <p:spPr>
            <a:xfrm>
              <a:off x="6672036" y="4945810"/>
              <a:ext cx="6365" cy="6711"/>
            </a:xfrm>
            <a:custGeom>
              <a:avLst/>
              <a:gdLst>
                <a:gd name="connsiteX0" fmla="*/ 0 w 6365"/>
                <a:gd name="connsiteY0" fmla="*/ 2184 h 6711"/>
                <a:gd name="connsiteX1" fmla="*/ 1910 w 6365"/>
                <a:gd name="connsiteY1" fmla="*/ 6507 h 6711"/>
                <a:gd name="connsiteX2" fmla="*/ 0 w 6365"/>
                <a:gd name="connsiteY2" fmla="*/ 2184 h 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1">
                  <a:moveTo>
                    <a:pt x="0" y="2184"/>
                  </a:moveTo>
                  <a:cubicBezTo>
                    <a:pt x="4725" y="-5154"/>
                    <a:pt x="10589" y="8518"/>
                    <a:pt x="1910" y="6507"/>
                  </a:cubicBezTo>
                  <a:cubicBezTo>
                    <a:pt x="1441" y="5435"/>
                    <a:pt x="503" y="3257"/>
                    <a:pt x="0" y="218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" name="任意形状 205"/>
            <p:cNvSpPr/>
            <p:nvPr/>
          </p:nvSpPr>
          <p:spPr>
            <a:xfrm>
              <a:off x="6343889" y="4951695"/>
              <a:ext cx="10611" cy="10612"/>
            </a:xfrm>
            <a:custGeom>
              <a:avLst/>
              <a:gdLst>
                <a:gd name="connsiteX0" fmla="*/ 486 w 10611"/>
                <a:gd name="connsiteY0" fmla="*/ 622 h 10612"/>
                <a:gd name="connsiteX1" fmla="*/ 10003 w 10611"/>
                <a:gd name="connsiteY1" fmla="*/ 10139 h 10612"/>
                <a:gd name="connsiteX2" fmla="*/ 486 w 10611"/>
                <a:gd name="connsiteY2" fmla="*/ 622 h 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" h="10612">
                  <a:moveTo>
                    <a:pt x="486" y="622"/>
                  </a:moveTo>
                  <a:cubicBezTo>
                    <a:pt x="5412" y="-2193"/>
                    <a:pt x="12784" y="5179"/>
                    <a:pt x="10003" y="10139"/>
                  </a:cubicBezTo>
                  <a:cubicBezTo>
                    <a:pt x="5178" y="12518"/>
                    <a:pt x="-1927" y="5414"/>
                    <a:pt x="486" y="6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7" name="任意形状 206"/>
            <p:cNvSpPr/>
            <p:nvPr/>
          </p:nvSpPr>
          <p:spPr>
            <a:xfrm>
              <a:off x="6659476" y="4976968"/>
              <a:ext cx="10319" cy="10493"/>
            </a:xfrm>
            <a:custGeom>
              <a:avLst/>
              <a:gdLst>
                <a:gd name="connsiteX0" fmla="*/ 1568 w 10319"/>
                <a:gd name="connsiteY0" fmla="*/ 1822 h 10493"/>
                <a:gd name="connsiteX1" fmla="*/ 8740 w 10319"/>
                <a:gd name="connsiteY1" fmla="*/ 8591 h 10493"/>
                <a:gd name="connsiteX2" fmla="*/ 1568 w 10319"/>
                <a:gd name="connsiteY2" fmla="*/ 1822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9" h="10493">
                  <a:moveTo>
                    <a:pt x="1568" y="1822"/>
                  </a:moveTo>
                  <a:cubicBezTo>
                    <a:pt x="5891" y="-3439"/>
                    <a:pt x="13665" y="3900"/>
                    <a:pt x="8740" y="8591"/>
                  </a:cubicBezTo>
                  <a:cubicBezTo>
                    <a:pt x="4517" y="14087"/>
                    <a:pt x="-3358" y="6380"/>
                    <a:pt x="1568" y="18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8" name="任意形状 207"/>
            <p:cNvSpPr/>
            <p:nvPr/>
          </p:nvSpPr>
          <p:spPr>
            <a:xfrm>
              <a:off x="6896731" y="4982194"/>
              <a:ext cx="10439" cy="8889"/>
            </a:xfrm>
            <a:custGeom>
              <a:avLst/>
              <a:gdLst>
                <a:gd name="connsiteX0" fmla="*/ 8366 w 10439"/>
                <a:gd name="connsiteY0" fmla="*/ 182 h 8889"/>
                <a:gd name="connsiteX1" fmla="*/ 491 w 10439"/>
                <a:gd name="connsiteY1" fmla="*/ 7588 h 8889"/>
                <a:gd name="connsiteX2" fmla="*/ 8366 w 10439"/>
                <a:gd name="connsiteY2" fmla="*/ 182 h 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9" h="8889">
                  <a:moveTo>
                    <a:pt x="8366" y="182"/>
                  </a:moveTo>
                  <a:cubicBezTo>
                    <a:pt x="14800" y="3667"/>
                    <a:pt x="4580" y="12111"/>
                    <a:pt x="491" y="7588"/>
                  </a:cubicBezTo>
                  <a:cubicBezTo>
                    <a:pt x="-1787" y="3198"/>
                    <a:pt x="4378" y="-924"/>
                    <a:pt x="8366" y="18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" name="任意形状 208"/>
            <p:cNvSpPr/>
            <p:nvPr/>
          </p:nvSpPr>
          <p:spPr>
            <a:xfrm>
              <a:off x="6729260" y="4984254"/>
              <a:ext cx="11545" cy="9579"/>
            </a:xfrm>
            <a:custGeom>
              <a:avLst/>
              <a:gdLst>
                <a:gd name="connsiteX0" fmla="*/ 5708 w 11545"/>
                <a:gd name="connsiteY0" fmla="*/ 634 h 9579"/>
                <a:gd name="connsiteX1" fmla="*/ 3730 w 11545"/>
                <a:gd name="connsiteY1" fmla="*/ 9548 h 9579"/>
                <a:gd name="connsiteX2" fmla="*/ 5708 w 11545"/>
                <a:gd name="connsiteY2" fmla="*/ 634 h 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45" h="9579">
                  <a:moveTo>
                    <a:pt x="5708" y="634"/>
                  </a:moveTo>
                  <a:cubicBezTo>
                    <a:pt x="16096" y="-2985"/>
                    <a:pt x="10835" y="10084"/>
                    <a:pt x="3730" y="9548"/>
                  </a:cubicBezTo>
                  <a:cubicBezTo>
                    <a:pt x="-3508" y="10185"/>
                    <a:pt x="1251" y="936"/>
                    <a:pt x="5708" y="63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0" name="任意形状 209"/>
            <p:cNvSpPr/>
            <p:nvPr/>
          </p:nvSpPr>
          <p:spPr>
            <a:xfrm>
              <a:off x="6463328" y="4991111"/>
              <a:ext cx="5879" cy="5897"/>
            </a:xfrm>
            <a:custGeom>
              <a:avLst/>
              <a:gdLst>
                <a:gd name="connsiteX0" fmla="*/ 510 w 5879"/>
                <a:gd name="connsiteY0" fmla="*/ 547 h 5897"/>
                <a:gd name="connsiteX1" fmla="*/ 5369 w 5879"/>
                <a:gd name="connsiteY1" fmla="*/ 5406 h 5897"/>
                <a:gd name="connsiteX2" fmla="*/ 510 w 5879"/>
                <a:gd name="connsiteY2" fmla="*/ 547 h 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9" h="5897">
                  <a:moveTo>
                    <a:pt x="510" y="547"/>
                  </a:moveTo>
                  <a:cubicBezTo>
                    <a:pt x="5202" y="-961"/>
                    <a:pt x="6810" y="647"/>
                    <a:pt x="5369" y="5406"/>
                  </a:cubicBezTo>
                  <a:cubicBezTo>
                    <a:pt x="678" y="6813"/>
                    <a:pt x="-931" y="5205"/>
                    <a:pt x="510" y="5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1" name="任意形状 210"/>
            <p:cNvSpPr/>
            <p:nvPr/>
          </p:nvSpPr>
          <p:spPr>
            <a:xfrm>
              <a:off x="6821532" y="4994875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2" name="任意形状 211"/>
            <p:cNvSpPr/>
            <p:nvPr/>
          </p:nvSpPr>
          <p:spPr>
            <a:xfrm>
              <a:off x="6546164" y="4997092"/>
              <a:ext cx="14182" cy="7817"/>
            </a:xfrm>
            <a:custGeom>
              <a:avLst/>
              <a:gdLst>
                <a:gd name="connsiteX0" fmla="*/ 8 w 14182"/>
                <a:gd name="connsiteY0" fmla="*/ 1670 h 7817"/>
                <a:gd name="connsiteX1" fmla="*/ 14183 w 14182"/>
                <a:gd name="connsiteY1" fmla="*/ 4887 h 7817"/>
                <a:gd name="connsiteX2" fmla="*/ 8 w 14182"/>
                <a:gd name="connsiteY2" fmla="*/ 1670 h 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82" h="7817">
                  <a:moveTo>
                    <a:pt x="8" y="1670"/>
                  </a:moveTo>
                  <a:cubicBezTo>
                    <a:pt x="4163" y="-1647"/>
                    <a:pt x="11703" y="263"/>
                    <a:pt x="14183" y="4887"/>
                  </a:cubicBezTo>
                  <a:cubicBezTo>
                    <a:pt x="12407" y="10550"/>
                    <a:pt x="-361" y="7199"/>
                    <a:pt x="8" y="167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3" name="任意形状 212"/>
            <p:cNvSpPr/>
            <p:nvPr/>
          </p:nvSpPr>
          <p:spPr>
            <a:xfrm>
              <a:off x="6816330" y="5003788"/>
              <a:ext cx="22853" cy="14945"/>
            </a:xfrm>
            <a:custGeom>
              <a:avLst/>
              <a:gdLst>
                <a:gd name="connsiteX0" fmla="*/ 0 w 22853"/>
                <a:gd name="connsiteY0" fmla="*/ 14945 h 14945"/>
                <a:gd name="connsiteX1" fmla="*/ 22854 w 22853"/>
                <a:gd name="connsiteY1" fmla="*/ 0 h 14945"/>
                <a:gd name="connsiteX2" fmla="*/ 0 w 22853"/>
                <a:gd name="connsiteY2" fmla="*/ 14945 h 1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" h="14945">
                  <a:moveTo>
                    <a:pt x="0" y="14945"/>
                  </a:moveTo>
                  <a:cubicBezTo>
                    <a:pt x="6601" y="8545"/>
                    <a:pt x="14376" y="3552"/>
                    <a:pt x="22854" y="0"/>
                  </a:cubicBezTo>
                  <a:cubicBezTo>
                    <a:pt x="16252" y="6367"/>
                    <a:pt x="8444" y="11360"/>
                    <a:pt x="0" y="14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4" name="任意形状 213"/>
            <p:cNvSpPr/>
            <p:nvPr/>
          </p:nvSpPr>
          <p:spPr>
            <a:xfrm>
              <a:off x="6779976" y="5017581"/>
              <a:ext cx="8974" cy="8047"/>
            </a:xfrm>
            <a:custGeom>
              <a:avLst/>
              <a:gdLst>
                <a:gd name="connsiteX0" fmla="*/ 4720 w 8974"/>
                <a:gd name="connsiteY0" fmla="*/ 80 h 8047"/>
                <a:gd name="connsiteX1" fmla="*/ 4318 w 8974"/>
                <a:gd name="connsiteY1" fmla="*/ 7989 h 8047"/>
                <a:gd name="connsiteX2" fmla="*/ 4720 w 8974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" h="8047">
                  <a:moveTo>
                    <a:pt x="4720" y="80"/>
                  </a:moveTo>
                  <a:cubicBezTo>
                    <a:pt x="11020" y="-958"/>
                    <a:pt x="9847" y="8425"/>
                    <a:pt x="4318" y="7989"/>
                  </a:cubicBezTo>
                  <a:cubicBezTo>
                    <a:pt x="-2083" y="8860"/>
                    <a:pt x="-876" y="-322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" name="任意形状 214"/>
            <p:cNvSpPr/>
            <p:nvPr/>
          </p:nvSpPr>
          <p:spPr>
            <a:xfrm>
              <a:off x="6667110" y="5023316"/>
              <a:ext cx="49159" cy="7249"/>
            </a:xfrm>
            <a:custGeom>
              <a:avLst/>
              <a:gdLst>
                <a:gd name="connsiteX0" fmla="*/ 0 w 49159"/>
                <a:gd name="connsiteY0" fmla="*/ 7247 h 7249"/>
                <a:gd name="connsiteX1" fmla="*/ 49159 w 49159"/>
                <a:gd name="connsiteY1" fmla="*/ 1717 h 7249"/>
                <a:gd name="connsiteX2" fmla="*/ 0 w 49159"/>
                <a:gd name="connsiteY2" fmla="*/ 7247 h 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59" h="7249">
                  <a:moveTo>
                    <a:pt x="0" y="7247"/>
                  </a:moveTo>
                  <a:cubicBezTo>
                    <a:pt x="15348" y="109"/>
                    <a:pt x="32639" y="-1801"/>
                    <a:pt x="49159" y="1717"/>
                  </a:cubicBezTo>
                  <a:cubicBezTo>
                    <a:pt x="33007" y="5269"/>
                    <a:pt x="16520" y="7347"/>
                    <a:pt x="0" y="72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78334" y="-2431472"/>
            <a:ext cx="1235331" cy="4114543"/>
            <a:chOff x="5478334" y="-2431472"/>
            <a:chExt cx="1235331" cy="4114543"/>
          </a:xfrm>
        </p:grpSpPr>
        <p:sp>
          <p:nvSpPr>
            <p:cNvPr id="5" name="缺角矩形 4"/>
            <p:cNvSpPr/>
            <p:nvPr/>
          </p:nvSpPr>
          <p:spPr>
            <a:xfrm rot="5400000">
              <a:off x="4038728" y="-991866"/>
              <a:ext cx="4114543" cy="1235331"/>
            </a:xfrm>
            <a:prstGeom prst="plaque">
              <a:avLst/>
            </a:prstGeom>
            <a:blipFill>
              <a:blip r:embed="rId1">
                <a:alphaModFix amt="5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5531743" y="254091"/>
              <a:ext cx="1128514" cy="1354217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+mj-ea"/>
                  <a:ea typeface="+mj-ea"/>
                </a:rPr>
                <a:t>贰</a:t>
              </a:r>
              <a:endParaRPr lang="zh-CN" altLang="en-US" sz="7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zh-CN" altLang="en-US" dirty="0"/>
              <a:t>实现思路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904218" y="2204818"/>
            <a:ext cx="2144552" cy="2081114"/>
            <a:chOff x="1223961" y="2049209"/>
            <a:chExt cx="2397606" cy="2326682"/>
          </a:xfrm>
        </p:grpSpPr>
        <p:sp>
          <p:nvSpPr>
            <p:cNvPr id="12" name="任意形状 11"/>
            <p:cNvSpPr/>
            <p:nvPr/>
          </p:nvSpPr>
          <p:spPr>
            <a:xfrm>
              <a:off x="1766192" y="2049209"/>
              <a:ext cx="1788106" cy="1665846"/>
            </a:xfrm>
            <a:custGeom>
              <a:avLst/>
              <a:gdLst>
                <a:gd name="connsiteX0" fmla="*/ 578051 w 1788106"/>
                <a:gd name="connsiteY0" fmla="*/ 627 h 1665846"/>
                <a:gd name="connsiteX1" fmla="*/ 869053 w 1788106"/>
                <a:gd name="connsiteY1" fmla="*/ 26056 h 1665846"/>
                <a:gd name="connsiteX2" fmla="*/ 1404350 w 1788106"/>
                <a:gd name="connsiteY2" fmla="*/ 300431 h 1665846"/>
                <a:gd name="connsiteX3" fmla="*/ 1703997 w 1788106"/>
                <a:gd name="connsiteY3" fmla="*/ 728843 h 1665846"/>
                <a:gd name="connsiteX4" fmla="*/ 1750854 w 1788106"/>
                <a:gd name="connsiteY4" fmla="*/ 1455965 h 1665846"/>
                <a:gd name="connsiteX5" fmla="*/ 1696047 w 1788106"/>
                <a:gd name="connsiteY5" fmla="*/ 1617452 h 1665846"/>
                <a:gd name="connsiteX6" fmla="*/ 1673762 w 1788106"/>
                <a:gd name="connsiteY6" fmla="*/ 1665105 h 1665846"/>
                <a:gd name="connsiteX7" fmla="*/ 1668271 w 1788106"/>
                <a:gd name="connsiteY7" fmla="*/ 1656786 h 1665846"/>
                <a:gd name="connsiteX8" fmla="*/ 1766903 w 1788106"/>
                <a:gd name="connsiteY8" fmla="*/ 1330238 h 1665846"/>
                <a:gd name="connsiteX9" fmla="*/ 1749661 w 1788106"/>
                <a:gd name="connsiteY9" fmla="*/ 904856 h 1665846"/>
                <a:gd name="connsiteX10" fmla="*/ 1533043 w 1788106"/>
                <a:gd name="connsiteY10" fmla="*/ 451860 h 1665846"/>
                <a:gd name="connsiteX11" fmla="*/ 1080131 w 1788106"/>
                <a:gd name="connsiteY11" fmla="*/ 103062 h 1665846"/>
                <a:gd name="connsiteX12" fmla="*/ 411743 w 1788106"/>
                <a:gd name="connsiteY12" fmla="*/ 28514 h 1665846"/>
                <a:gd name="connsiteX13" fmla="*/ 8072 w 1788106"/>
                <a:gd name="connsiteY13" fmla="*/ 185853 h 1665846"/>
                <a:gd name="connsiteX14" fmla="*/ 2432 w 1788106"/>
                <a:gd name="connsiteY14" fmla="*/ 178602 h 1665846"/>
                <a:gd name="connsiteX15" fmla="*/ 578051 w 1788106"/>
                <a:gd name="connsiteY15" fmla="*/ 627 h 166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8106" h="1665846">
                  <a:moveTo>
                    <a:pt x="578051" y="627"/>
                  </a:moveTo>
                  <a:cubicBezTo>
                    <a:pt x="675615" y="-2328"/>
                    <a:pt x="773651" y="4998"/>
                    <a:pt x="869053" y="26056"/>
                  </a:cubicBezTo>
                  <a:cubicBezTo>
                    <a:pt x="1067559" y="68172"/>
                    <a:pt x="1254016" y="164324"/>
                    <a:pt x="1404350" y="300431"/>
                  </a:cubicBezTo>
                  <a:cubicBezTo>
                    <a:pt x="1534882" y="418162"/>
                    <a:pt x="1638433" y="565742"/>
                    <a:pt x="1703997" y="728843"/>
                  </a:cubicBezTo>
                  <a:cubicBezTo>
                    <a:pt x="1796965" y="957898"/>
                    <a:pt x="1813288" y="1216877"/>
                    <a:pt x="1750854" y="1455965"/>
                  </a:cubicBezTo>
                  <a:cubicBezTo>
                    <a:pt x="1736742" y="1511094"/>
                    <a:pt x="1718183" y="1565055"/>
                    <a:pt x="1696047" y="1617452"/>
                  </a:cubicBezTo>
                  <a:cubicBezTo>
                    <a:pt x="1688693" y="1633345"/>
                    <a:pt x="1682780" y="1650057"/>
                    <a:pt x="1673762" y="1665105"/>
                  </a:cubicBezTo>
                  <a:cubicBezTo>
                    <a:pt x="1668619" y="1668259"/>
                    <a:pt x="1664445" y="1660561"/>
                    <a:pt x="1668271" y="1656786"/>
                  </a:cubicBezTo>
                  <a:cubicBezTo>
                    <a:pt x="1717090" y="1553607"/>
                    <a:pt x="1750431" y="1443177"/>
                    <a:pt x="1766903" y="1330238"/>
                  </a:cubicBezTo>
                  <a:cubicBezTo>
                    <a:pt x="1786978" y="1188966"/>
                    <a:pt x="1781735" y="1043943"/>
                    <a:pt x="1749661" y="904856"/>
                  </a:cubicBezTo>
                  <a:cubicBezTo>
                    <a:pt x="1712146" y="740315"/>
                    <a:pt x="1637414" y="584466"/>
                    <a:pt x="1533043" y="451860"/>
                  </a:cubicBezTo>
                  <a:cubicBezTo>
                    <a:pt x="1414287" y="300332"/>
                    <a:pt x="1257147" y="178975"/>
                    <a:pt x="1080131" y="103062"/>
                  </a:cubicBezTo>
                  <a:cubicBezTo>
                    <a:pt x="871289" y="12696"/>
                    <a:pt x="635367" y="-13229"/>
                    <a:pt x="411743" y="28514"/>
                  </a:cubicBezTo>
                  <a:cubicBezTo>
                    <a:pt x="268788" y="54564"/>
                    <a:pt x="131076" y="108574"/>
                    <a:pt x="8072" y="185853"/>
                  </a:cubicBezTo>
                  <a:cubicBezTo>
                    <a:pt x="3376" y="190845"/>
                    <a:pt x="-3804" y="181607"/>
                    <a:pt x="2432" y="178602"/>
                  </a:cubicBezTo>
                  <a:cubicBezTo>
                    <a:pt x="174106" y="69786"/>
                    <a:pt x="375048" y="8325"/>
                    <a:pt x="578051" y="627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620540" y="2090907"/>
              <a:ext cx="1892198" cy="1321741"/>
            </a:xfrm>
            <a:custGeom>
              <a:avLst/>
              <a:gdLst>
                <a:gd name="connsiteX0" fmla="*/ 520003 w 1892198"/>
                <a:gd name="connsiteY0" fmla="*/ 27442 h 1321741"/>
                <a:gd name="connsiteX1" fmla="*/ 778658 w 1892198"/>
                <a:gd name="connsiteY1" fmla="*/ 77 h 1321741"/>
                <a:gd name="connsiteX2" fmla="*/ 1316240 w 1892198"/>
                <a:gd name="connsiteY2" fmla="*/ 141945 h 1321741"/>
                <a:gd name="connsiteX3" fmla="*/ 1709874 w 1892198"/>
                <a:gd name="connsiteY3" fmla="*/ 509021 h 1321741"/>
                <a:gd name="connsiteX4" fmla="*/ 1882344 w 1892198"/>
                <a:gd name="connsiteY4" fmla="*/ 973862 h 1321741"/>
                <a:gd name="connsiteX5" fmla="*/ 1876406 w 1892198"/>
                <a:gd name="connsiteY5" fmla="*/ 1310219 h 1321741"/>
                <a:gd name="connsiteX6" fmla="*/ 1869301 w 1892198"/>
                <a:gd name="connsiteY6" fmla="*/ 1321617 h 1321741"/>
                <a:gd name="connsiteX7" fmla="*/ 1866791 w 1892198"/>
                <a:gd name="connsiteY7" fmla="*/ 1310492 h 1321741"/>
                <a:gd name="connsiteX8" fmla="*/ 1853177 w 1892198"/>
                <a:gd name="connsiteY8" fmla="*/ 865592 h 1321741"/>
                <a:gd name="connsiteX9" fmla="*/ 1636161 w 1892198"/>
                <a:gd name="connsiteY9" fmla="*/ 423497 h 1321741"/>
                <a:gd name="connsiteX10" fmla="*/ 1174926 w 1892198"/>
                <a:gd name="connsiteY10" fmla="*/ 85402 h 1321741"/>
                <a:gd name="connsiteX11" fmla="*/ 615853 w 1892198"/>
                <a:gd name="connsiteY11" fmla="*/ 19521 h 1321741"/>
                <a:gd name="connsiteX12" fmla="*/ 5775 w 1892198"/>
                <a:gd name="connsiteY12" fmla="*/ 310608 h 1321741"/>
                <a:gd name="connsiteX13" fmla="*/ 2446 w 1892198"/>
                <a:gd name="connsiteY13" fmla="*/ 301147 h 1321741"/>
                <a:gd name="connsiteX14" fmla="*/ 520003 w 1892198"/>
                <a:gd name="connsiteY14" fmla="*/ 27442 h 132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92198" h="1321741">
                  <a:moveTo>
                    <a:pt x="520003" y="27442"/>
                  </a:moveTo>
                  <a:cubicBezTo>
                    <a:pt x="604772" y="8148"/>
                    <a:pt x="691752" y="-941"/>
                    <a:pt x="778658" y="77"/>
                  </a:cubicBezTo>
                  <a:cubicBezTo>
                    <a:pt x="965984" y="921"/>
                    <a:pt x="1152839" y="50363"/>
                    <a:pt x="1316240" y="141945"/>
                  </a:cubicBezTo>
                  <a:cubicBezTo>
                    <a:pt x="1474549" y="230101"/>
                    <a:pt x="1610845" y="357318"/>
                    <a:pt x="1709874" y="509021"/>
                  </a:cubicBezTo>
                  <a:cubicBezTo>
                    <a:pt x="1801252" y="648431"/>
                    <a:pt x="1860928" y="808551"/>
                    <a:pt x="1882344" y="973862"/>
                  </a:cubicBezTo>
                  <a:cubicBezTo>
                    <a:pt x="1897474" y="1085435"/>
                    <a:pt x="1894940" y="1199193"/>
                    <a:pt x="1876406" y="1310219"/>
                  </a:cubicBezTo>
                  <a:cubicBezTo>
                    <a:pt x="1875263" y="1314465"/>
                    <a:pt x="1876133" y="1322859"/>
                    <a:pt x="1869301" y="1321617"/>
                  </a:cubicBezTo>
                  <a:cubicBezTo>
                    <a:pt x="1863661" y="1320599"/>
                    <a:pt x="1866419" y="1314093"/>
                    <a:pt x="1866791" y="1310492"/>
                  </a:cubicBezTo>
                  <a:cubicBezTo>
                    <a:pt x="1892108" y="1163309"/>
                    <a:pt x="1887437" y="1010962"/>
                    <a:pt x="1853177" y="865592"/>
                  </a:cubicBezTo>
                  <a:cubicBezTo>
                    <a:pt x="1815314" y="704403"/>
                    <a:pt x="1740358" y="552155"/>
                    <a:pt x="1636161" y="423497"/>
                  </a:cubicBezTo>
                  <a:cubicBezTo>
                    <a:pt x="1515194" y="273384"/>
                    <a:pt x="1354575" y="155454"/>
                    <a:pt x="1174926" y="85402"/>
                  </a:cubicBezTo>
                  <a:cubicBezTo>
                    <a:pt x="998307" y="16044"/>
                    <a:pt x="803726" y="-6578"/>
                    <a:pt x="615853" y="19521"/>
                  </a:cubicBezTo>
                  <a:cubicBezTo>
                    <a:pt x="388701" y="49767"/>
                    <a:pt x="172555" y="153716"/>
                    <a:pt x="5775" y="310608"/>
                  </a:cubicBezTo>
                  <a:cubicBezTo>
                    <a:pt x="980" y="309789"/>
                    <a:pt x="-2598" y="304475"/>
                    <a:pt x="2446" y="301147"/>
                  </a:cubicBezTo>
                  <a:cubicBezTo>
                    <a:pt x="146717" y="166381"/>
                    <a:pt x="327211" y="70477"/>
                    <a:pt x="520003" y="27442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443079" y="2419887"/>
              <a:ext cx="215579" cy="78510"/>
            </a:xfrm>
            <a:custGeom>
              <a:avLst/>
              <a:gdLst>
                <a:gd name="connsiteX0" fmla="*/ 45350 w 215579"/>
                <a:gd name="connsiteY0" fmla="*/ 15401 h 78510"/>
                <a:gd name="connsiteX1" fmla="*/ 61375 w 215579"/>
                <a:gd name="connsiteY1" fmla="*/ 129 h 78510"/>
                <a:gd name="connsiteX2" fmla="*/ 161274 w 215579"/>
                <a:gd name="connsiteY2" fmla="*/ 54 h 78510"/>
                <a:gd name="connsiteX3" fmla="*/ 169299 w 215579"/>
                <a:gd name="connsiteY3" fmla="*/ 5368 h 78510"/>
                <a:gd name="connsiteX4" fmla="*/ 161026 w 215579"/>
                <a:gd name="connsiteY4" fmla="*/ 9788 h 78510"/>
                <a:gd name="connsiteX5" fmla="*/ 61623 w 215579"/>
                <a:gd name="connsiteY5" fmla="*/ 9788 h 78510"/>
                <a:gd name="connsiteX6" fmla="*/ 54294 w 215579"/>
                <a:gd name="connsiteY6" fmla="*/ 15599 h 78510"/>
                <a:gd name="connsiteX7" fmla="*/ 61897 w 215579"/>
                <a:gd name="connsiteY7" fmla="*/ 21509 h 78510"/>
                <a:gd name="connsiteX8" fmla="*/ 198218 w 215579"/>
                <a:gd name="connsiteY8" fmla="*/ 21708 h 78510"/>
                <a:gd name="connsiteX9" fmla="*/ 212205 w 215579"/>
                <a:gd name="connsiteY9" fmla="*/ 51284 h 78510"/>
                <a:gd name="connsiteX10" fmla="*/ 180876 w 215579"/>
                <a:gd name="connsiteY10" fmla="*/ 60273 h 78510"/>
                <a:gd name="connsiteX11" fmla="*/ 10022 w 215579"/>
                <a:gd name="connsiteY11" fmla="*/ 60770 h 78510"/>
                <a:gd name="connsiteX12" fmla="*/ 14419 w 215579"/>
                <a:gd name="connsiteY12" fmla="*/ 69362 h 78510"/>
                <a:gd name="connsiteX13" fmla="*/ 143684 w 215579"/>
                <a:gd name="connsiteY13" fmla="*/ 69412 h 78510"/>
                <a:gd name="connsiteX14" fmla="*/ 152628 w 215579"/>
                <a:gd name="connsiteY14" fmla="*/ 75421 h 78510"/>
                <a:gd name="connsiteX15" fmla="*/ 138815 w 215579"/>
                <a:gd name="connsiteY15" fmla="*/ 78500 h 78510"/>
                <a:gd name="connsiteX16" fmla="*/ 14494 w 215579"/>
                <a:gd name="connsiteY16" fmla="*/ 78426 h 78510"/>
                <a:gd name="connsiteX17" fmla="*/ 1252 w 215579"/>
                <a:gd name="connsiteY17" fmla="*/ 59230 h 78510"/>
                <a:gd name="connsiteX18" fmla="*/ 14121 w 215579"/>
                <a:gd name="connsiteY18" fmla="*/ 50911 h 78510"/>
                <a:gd name="connsiteX19" fmla="*/ 195808 w 215579"/>
                <a:gd name="connsiteY19" fmla="*/ 50713 h 78510"/>
                <a:gd name="connsiteX20" fmla="*/ 206888 w 215579"/>
                <a:gd name="connsiteY20" fmla="*/ 40283 h 78510"/>
                <a:gd name="connsiteX21" fmla="*/ 196031 w 215579"/>
                <a:gd name="connsiteY21" fmla="*/ 30871 h 78510"/>
                <a:gd name="connsiteX22" fmla="*/ 61499 w 215579"/>
                <a:gd name="connsiteY22" fmla="*/ 30797 h 78510"/>
                <a:gd name="connsiteX23" fmla="*/ 45350 w 215579"/>
                <a:gd name="connsiteY23" fmla="*/ 15401 h 7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579" h="78510">
                  <a:moveTo>
                    <a:pt x="45350" y="15401"/>
                  </a:moveTo>
                  <a:cubicBezTo>
                    <a:pt x="44481" y="6684"/>
                    <a:pt x="53201" y="-45"/>
                    <a:pt x="61375" y="129"/>
                  </a:cubicBezTo>
                  <a:cubicBezTo>
                    <a:pt x="94666" y="29"/>
                    <a:pt x="127983" y="203"/>
                    <a:pt x="161274" y="54"/>
                  </a:cubicBezTo>
                  <a:cubicBezTo>
                    <a:pt x="164554" y="-244"/>
                    <a:pt x="170591" y="576"/>
                    <a:pt x="169299" y="5368"/>
                  </a:cubicBezTo>
                  <a:cubicBezTo>
                    <a:pt x="170367" y="10012"/>
                    <a:pt x="163858" y="9615"/>
                    <a:pt x="161026" y="9788"/>
                  </a:cubicBezTo>
                  <a:cubicBezTo>
                    <a:pt x="127883" y="9739"/>
                    <a:pt x="94766" y="9714"/>
                    <a:pt x="61623" y="9788"/>
                  </a:cubicBezTo>
                  <a:cubicBezTo>
                    <a:pt x="58319" y="9441"/>
                    <a:pt x="53499" y="11576"/>
                    <a:pt x="54294" y="15599"/>
                  </a:cubicBezTo>
                  <a:cubicBezTo>
                    <a:pt x="53773" y="19622"/>
                    <a:pt x="58543" y="21634"/>
                    <a:pt x="61897" y="21509"/>
                  </a:cubicBezTo>
                  <a:cubicBezTo>
                    <a:pt x="107337" y="21733"/>
                    <a:pt x="152777" y="21311"/>
                    <a:pt x="198218" y="21708"/>
                  </a:cubicBezTo>
                  <a:cubicBezTo>
                    <a:pt x="211957" y="22254"/>
                    <a:pt x="220751" y="40283"/>
                    <a:pt x="212205" y="51284"/>
                  </a:cubicBezTo>
                  <a:cubicBezTo>
                    <a:pt x="205696" y="62334"/>
                    <a:pt x="191634" y="59752"/>
                    <a:pt x="180876" y="60273"/>
                  </a:cubicBezTo>
                  <a:cubicBezTo>
                    <a:pt x="123908" y="60770"/>
                    <a:pt x="66940" y="59578"/>
                    <a:pt x="10022" y="60770"/>
                  </a:cubicBezTo>
                  <a:cubicBezTo>
                    <a:pt x="9574" y="64271"/>
                    <a:pt x="9028" y="70231"/>
                    <a:pt x="14419" y="69362"/>
                  </a:cubicBezTo>
                  <a:cubicBezTo>
                    <a:pt x="57499" y="69486"/>
                    <a:pt x="100604" y="69362"/>
                    <a:pt x="143684" y="69412"/>
                  </a:cubicBezTo>
                  <a:cubicBezTo>
                    <a:pt x="148206" y="68344"/>
                    <a:pt x="151386" y="71224"/>
                    <a:pt x="152628" y="75421"/>
                  </a:cubicBezTo>
                  <a:cubicBezTo>
                    <a:pt x="149026" y="79320"/>
                    <a:pt x="143560" y="78351"/>
                    <a:pt x="138815" y="78500"/>
                  </a:cubicBezTo>
                  <a:cubicBezTo>
                    <a:pt x="97374" y="78351"/>
                    <a:pt x="55934" y="78550"/>
                    <a:pt x="14494" y="78426"/>
                  </a:cubicBezTo>
                  <a:cubicBezTo>
                    <a:pt x="4605" y="79618"/>
                    <a:pt x="-3121" y="67996"/>
                    <a:pt x="1252" y="59230"/>
                  </a:cubicBezTo>
                  <a:cubicBezTo>
                    <a:pt x="3388" y="54189"/>
                    <a:pt x="8605" y="50638"/>
                    <a:pt x="14121" y="50911"/>
                  </a:cubicBezTo>
                  <a:cubicBezTo>
                    <a:pt x="74667" y="50688"/>
                    <a:pt x="135262" y="51085"/>
                    <a:pt x="195808" y="50713"/>
                  </a:cubicBezTo>
                  <a:cubicBezTo>
                    <a:pt x="202143" y="51259"/>
                    <a:pt x="205422" y="45473"/>
                    <a:pt x="206888" y="40283"/>
                  </a:cubicBezTo>
                  <a:cubicBezTo>
                    <a:pt x="205050" y="35639"/>
                    <a:pt x="201845" y="30251"/>
                    <a:pt x="196031" y="30871"/>
                  </a:cubicBezTo>
                  <a:cubicBezTo>
                    <a:pt x="151187" y="30698"/>
                    <a:pt x="106343" y="30896"/>
                    <a:pt x="61499" y="30797"/>
                  </a:cubicBezTo>
                  <a:cubicBezTo>
                    <a:pt x="53102" y="31443"/>
                    <a:pt x="44481" y="24117"/>
                    <a:pt x="45350" y="15401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23961" y="2521176"/>
              <a:ext cx="1427021" cy="1854715"/>
            </a:xfrm>
            <a:custGeom>
              <a:avLst/>
              <a:gdLst>
                <a:gd name="connsiteX0" fmla="*/ 227053 w 1427021"/>
                <a:gd name="connsiteY0" fmla="*/ 1795 h 1854715"/>
                <a:gd name="connsiteX1" fmla="*/ 233637 w 1427021"/>
                <a:gd name="connsiteY1" fmla="*/ 7829 h 1854715"/>
                <a:gd name="connsiteX2" fmla="*/ 60695 w 1427021"/>
                <a:gd name="connsiteY2" fmla="*/ 350072 h 1854715"/>
                <a:gd name="connsiteX3" fmla="*/ 32472 w 1427021"/>
                <a:gd name="connsiteY3" fmla="*/ 922438 h 1854715"/>
                <a:gd name="connsiteX4" fmla="*/ 294158 w 1427021"/>
                <a:gd name="connsiteY4" fmla="*/ 1450205 h 1854715"/>
                <a:gd name="connsiteX5" fmla="*/ 718474 w 1427021"/>
                <a:gd name="connsiteY5" fmla="*/ 1756316 h 1854715"/>
                <a:gd name="connsiteX6" fmla="*/ 1392750 w 1427021"/>
                <a:gd name="connsiteY6" fmla="*/ 1823240 h 1854715"/>
                <a:gd name="connsiteX7" fmla="*/ 1423632 w 1427021"/>
                <a:gd name="connsiteY7" fmla="*/ 1817280 h 1854715"/>
                <a:gd name="connsiteX8" fmla="*/ 1421073 w 1427021"/>
                <a:gd name="connsiteY8" fmla="*/ 1826692 h 1854715"/>
                <a:gd name="connsiteX9" fmla="*/ 1224852 w 1427021"/>
                <a:gd name="connsiteY9" fmla="*/ 1853536 h 1854715"/>
                <a:gd name="connsiteX10" fmla="*/ 998346 w 1427021"/>
                <a:gd name="connsiteY10" fmla="*/ 1843032 h 1854715"/>
                <a:gd name="connsiteX11" fmla="*/ 554005 w 1427021"/>
                <a:gd name="connsiteY11" fmla="*/ 1682191 h 1854715"/>
                <a:gd name="connsiteX12" fmla="*/ 162259 w 1427021"/>
                <a:gd name="connsiteY12" fmla="*/ 1284001 h 1854715"/>
                <a:gd name="connsiteX13" fmla="*/ 895 w 1427021"/>
                <a:gd name="connsiteY13" fmla="*/ 735797 h 1854715"/>
                <a:gd name="connsiteX14" fmla="*/ 80322 w 1427021"/>
                <a:gd name="connsiteY14" fmla="*/ 266163 h 1854715"/>
                <a:gd name="connsiteX15" fmla="*/ 227053 w 1427021"/>
                <a:gd name="connsiteY15" fmla="*/ 1795 h 185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7021" h="1854715">
                  <a:moveTo>
                    <a:pt x="227053" y="1795"/>
                  </a:moveTo>
                  <a:cubicBezTo>
                    <a:pt x="230233" y="-3370"/>
                    <a:pt x="238233" y="3856"/>
                    <a:pt x="233637" y="7829"/>
                  </a:cubicBezTo>
                  <a:cubicBezTo>
                    <a:pt x="157588" y="111332"/>
                    <a:pt x="98558" y="227349"/>
                    <a:pt x="60695" y="350072"/>
                  </a:cubicBezTo>
                  <a:cubicBezTo>
                    <a:pt x="3479" y="534479"/>
                    <a:pt x="-6086" y="733313"/>
                    <a:pt x="32472" y="922438"/>
                  </a:cubicBezTo>
                  <a:cubicBezTo>
                    <a:pt x="71726" y="1117151"/>
                    <a:pt x="163178" y="1300862"/>
                    <a:pt x="294158" y="1450205"/>
                  </a:cubicBezTo>
                  <a:cubicBezTo>
                    <a:pt x="409783" y="1582761"/>
                    <a:pt x="556092" y="1688523"/>
                    <a:pt x="718474" y="1756316"/>
                  </a:cubicBezTo>
                  <a:cubicBezTo>
                    <a:pt x="929850" y="1845217"/>
                    <a:pt x="1168008" y="1868560"/>
                    <a:pt x="1392750" y="1823240"/>
                  </a:cubicBezTo>
                  <a:cubicBezTo>
                    <a:pt x="1403086" y="1821552"/>
                    <a:pt x="1413197" y="1818572"/>
                    <a:pt x="1423632" y="1817280"/>
                  </a:cubicBezTo>
                  <a:cubicBezTo>
                    <a:pt x="1429967" y="1819267"/>
                    <a:pt x="1426439" y="1826866"/>
                    <a:pt x="1421073" y="1826692"/>
                  </a:cubicBezTo>
                  <a:cubicBezTo>
                    <a:pt x="1356602" y="1841343"/>
                    <a:pt x="1290839" y="1850059"/>
                    <a:pt x="1224852" y="1853536"/>
                  </a:cubicBezTo>
                  <a:cubicBezTo>
                    <a:pt x="1149251" y="1856416"/>
                    <a:pt x="1073252" y="1854430"/>
                    <a:pt x="998346" y="1843032"/>
                  </a:cubicBezTo>
                  <a:cubicBezTo>
                    <a:pt x="841255" y="1820831"/>
                    <a:pt x="688984" y="1765554"/>
                    <a:pt x="554005" y="1682191"/>
                  </a:cubicBezTo>
                  <a:cubicBezTo>
                    <a:pt x="393808" y="1583680"/>
                    <a:pt x="258108" y="1445760"/>
                    <a:pt x="162259" y="1284001"/>
                  </a:cubicBezTo>
                  <a:cubicBezTo>
                    <a:pt x="63676" y="1118591"/>
                    <a:pt x="7727" y="928175"/>
                    <a:pt x="895" y="735797"/>
                  </a:cubicBezTo>
                  <a:cubicBezTo>
                    <a:pt x="-5416" y="576024"/>
                    <a:pt x="21714" y="414960"/>
                    <a:pt x="80322" y="266163"/>
                  </a:cubicBezTo>
                  <a:cubicBezTo>
                    <a:pt x="117465" y="172221"/>
                    <a:pt x="166458" y="82700"/>
                    <a:pt x="227053" y="1795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65578" y="2659345"/>
              <a:ext cx="1830902" cy="1675069"/>
            </a:xfrm>
            <a:custGeom>
              <a:avLst/>
              <a:gdLst>
                <a:gd name="connsiteX0" fmla="*/ 145038 w 1830902"/>
                <a:gd name="connsiteY0" fmla="*/ 2018 h 1675069"/>
                <a:gd name="connsiteX1" fmla="*/ 152492 w 1830902"/>
                <a:gd name="connsiteY1" fmla="*/ 6935 h 1675069"/>
                <a:gd name="connsiteX2" fmla="*/ 16668 w 1830902"/>
                <a:gd name="connsiteY2" fmla="*/ 423874 h 1675069"/>
                <a:gd name="connsiteX3" fmla="*/ 34506 w 1830902"/>
                <a:gd name="connsiteY3" fmla="*/ 789534 h 1675069"/>
                <a:gd name="connsiteX4" fmla="*/ 294825 w 1830902"/>
                <a:gd name="connsiteY4" fmla="*/ 1297062 h 1675069"/>
                <a:gd name="connsiteX5" fmla="*/ 703316 w 1830902"/>
                <a:gd name="connsiteY5" fmla="*/ 1584102 h 1675069"/>
                <a:gd name="connsiteX6" fmla="*/ 1143434 w 1830902"/>
                <a:gd name="connsiteY6" fmla="*/ 1666050 h 1675069"/>
                <a:gd name="connsiteX7" fmla="*/ 1504025 w 1830902"/>
                <a:gd name="connsiteY7" fmla="*/ 1599374 h 1675069"/>
                <a:gd name="connsiteX8" fmla="*/ 1822381 w 1830902"/>
                <a:gd name="connsiteY8" fmla="*/ 1420058 h 1675069"/>
                <a:gd name="connsiteX9" fmla="*/ 1830430 w 1830902"/>
                <a:gd name="connsiteY9" fmla="*/ 1425149 h 1675069"/>
                <a:gd name="connsiteX10" fmla="*/ 1237718 w 1830902"/>
                <a:gd name="connsiteY10" fmla="*/ 1669501 h 1675069"/>
                <a:gd name="connsiteX11" fmla="*/ 854916 w 1830902"/>
                <a:gd name="connsiteY11" fmla="*/ 1642906 h 1675069"/>
                <a:gd name="connsiteX12" fmla="*/ 376960 w 1830902"/>
                <a:gd name="connsiteY12" fmla="*/ 1391650 h 1675069"/>
                <a:gd name="connsiteX13" fmla="*/ 65934 w 1830902"/>
                <a:gd name="connsiteY13" fmla="*/ 932694 h 1675069"/>
                <a:gd name="connsiteX14" fmla="*/ 46655 w 1830902"/>
                <a:gd name="connsiteY14" fmla="*/ 232514 h 1675069"/>
                <a:gd name="connsiteX15" fmla="*/ 145038 w 1830902"/>
                <a:gd name="connsiteY15" fmla="*/ 2018 h 167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0902" h="1675069">
                  <a:moveTo>
                    <a:pt x="145038" y="2018"/>
                  </a:moveTo>
                  <a:cubicBezTo>
                    <a:pt x="147374" y="-2998"/>
                    <a:pt x="156765" y="2366"/>
                    <a:pt x="152492" y="6935"/>
                  </a:cubicBezTo>
                  <a:cubicBezTo>
                    <a:pt x="80170" y="135121"/>
                    <a:pt x="33587" y="277685"/>
                    <a:pt x="16668" y="423874"/>
                  </a:cubicBezTo>
                  <a:cubicBezTo>
                    <a:pt x="2978" y="545628"/>
                    <a:pt x="8245" y="669766"/>
                    <a:pt x="34506" y="789534"/>
                  </a:cubicBezTo>
                  <a:cubicBezTo>
                    <a:pt x="74803" y="977616"/>
                    <a:pt x="165932" y="1154300"/>
                    <a:pt x="294825" y="1297062"/>
                  </a:cubicBezTo>
                  <a:cubicBezTo>
                    <a:pt x="406997" y="1421896"/>
                    <a:pt x="547790" y="1520928"/>
                    <a:pt x="703316" y="1584102"/>
                  </a:cubicBezTo>
                  <a:cubicBezTo>
                    <a:pt x="842420" y="1640993"/>
                    <a:pt x="993250" y="1668359"/>
                    <a:pt x="1143434" y="1666050"/>
                  </a:cubicBezTo>
                  <a:cubicBezTo>
                    <a:pt x="1266165" y="1663392"/>
                    <a:pt x="1388648" y="1641540"/>
                    <a:pt x="1504025" y="1599374"/>
                  </a:cubicBezTo>
                  <a:cubicBezTo>
                    <a:pt x="1619104" y="1557804"/>
                    <a:pt x="1727003" y="1496666"/>
                    <a:pt x="1822381" y="1420058"/>
                  </a:cubicBezTo>
                  <a:cubicBezTo>
                    <a:pt x="1826008" y="1415911"/>
                    <a:pt x="1832741" y="1419760"/>
                    <a:pt x="1830430" y="1425149"/>
                  </a:cubicBezTo>
                  <a:cubicBezTo>
                    <a:pt x="1662457" y="1562225"/>
                    <a:pt x="1453492" y="1648145"/>
                    <a:pt x="1237718" y="1669501"/>
                  </a:cubicBezTo>
                  <a:cubicBezTo>
                    <a:pt x="1109844" y="1681893"/>
                    <a:pt x="979734" y="1673847"/>
                    <a:pt x="854916" y="1642906"/>
                  </a:cubicBezTo>
                  <a:cubicBezTo>
                    <a:pt x="678223" y="1599920"/>
                    <a:pt x="512660" y="1512584"/>
                    <a:pt x="376960" y="1391650"/>
                  </a:cubicBezTo>
                  <a:cubicBezTo>
                    <a:pt x="237211" y="1267760"/>
                    <a:pt x="128914" y="1108533"/>
                    <a:pt x="65934" y="932694"/>
                  </a:cubicBezTo>
                  <a:cubicBezTo>
                    <a:pt x="-14885" y="709300"/>
                    <a:pt x="-21518" y="460030"/>
                    <a:pt x="46655" y="232514"/>
                  </a:cubicBezTo>
                  <a:cubicBezTo>
                    <a:pt x="70630" y="152330"/>
                    <a:pt x="103374" y="74629"/>
                    <a:pt x="145038" y="2018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任意形状 16"/>
            <p:cNvSpPr/>
            <p:nvPr/>
          </p:nvSpPr>
          <p:spPr>
            <a:xfrm>
              <a:off x="2907244" y="3774441"/>
              <a:ext cx="714323" cy="245757"/>
            </a:xfrm>
            <a:custGeom>
              <a:avLst/>
              <a:gdLst>
                <a:gd name="connsiteX0" fmla="*/ 219695 w 714323"/>
                <a:gd name="connsiteY0" fmla="*/ 9255 h 245757"/>
                <a:gd name="connsiteX1" fmla="*/ 224714 w 714323"/>
                <a:gd name="connsiteY1" fmla="*/ 241 h 245757"/>
                <a:gd name="connsiteX2" fmla="*/ 677130 w 714323"/>
                <a:gd name="connsiteY2" fmla="*/ 241 h 245757"/>
                <a:gd name="connsiteX3" fmla="*/ 713899 w 714323"/>
                <a:gd name="connsiteY3" fmla="*/ 41935 h 245757"/>
                <a:gd name="connsiteX4" fmla="*/ 679515 w 714323"/>
                <a:gd name="connsiteY4" fmla="*/ 73001 h 245757"/>
                <a:gd name="connsiteX5" fmla="*/ 55748 w 714323"/>
                <a:gd name="connsiteY5" fmla="*/ 73100 h 245757"/>
                <a:gd name="connsiteX6" fmla="*/ 9115 w 714323"/>
                <a:gd name="connsiteY6" fmla="*/ 118320 h 245757"/>
                <a:gd name="connsiteX7" fmla="*/ 53611 w 714323"/>
                <a:gd name="connsiteY7" fmla="*/ 164583 h 245757"/>
                <a:gd name="connsiteX8" fmla="*/ 520337 w 714323"/>
                <a:gd name="connsiteY8" fmla="*/ 164707 h 245757"/>
                <a:gd name="connsiteX9" fmla="*/ 559790 w 714323"/>
                <a:gd name="connsiteY9" fmla="*/ 202950 h 245757"/>
                <a:gd name="connsiteX10" fmla="*/ 530275 w 714323"/>
                <a:gd name="connsiteY10" fmla="*/ 244122 h 245757"/>
                <a:gd name="connsiteX11" fmla="*/ 507989 w 714323"/>
                <a:gd name="connsiteY11" fmla="*/ 245612 h 245757"/>
                <a:gd name="connsiteX12" fmla="*/ 162429 w 714323"/>
                <a:gd name="connsiteY12" fmla="*/ 245612 h 245757"/>
                <a:gd name="connsiteX13" fmla="*/ 156790 w 714323"/>
                <a:gd name="connsiteY13" fmla="*/ 237119 h 245757"/>
                <a:gd name="connsiteX14" fmla="*/ 520113 w 714323"/>
                <a:gd name="connsiteY14" fmla="*/ 236449 h 245757"/>
                <a:gd name="connsiteX15" fmla="*/ 550424 w 714323"/>
                <a:gd name="connsiteY15" fmla="*/ 207941 h 245757"/>
                <a:gd name="connsiteX16" fmla="*/ 520635 w 714323"/>
                <a:gd name="connsiteY16" fmla="*/ 173821 h 245757"/>
                <a:gd name="connsiteX17" fmla="*/ 53611 w 714323"/>
                <a:gd name="connsiteY17" fmla="*/ 173771 h 245757"/>
                <a:gd name="connsiteX18" fmla="*/ 46 w 714323"/>
                <a:gd name="connsiteY18" fmla="*/ 118395 h 245757"/>
                <a:gd name="connsiteX19" fmla="*/ 53189 w 714323"/>
                <a:gd name="connsiteY19" fmla="*/ 64011 h 245757"/>
                <a:gd name="connsiteX20" fmla="*/ 677155 w 714323"/>
                <a:gd name="connsiteY20" fmla="*/ 63887 h 245757"/>
                <a:gd name="connsiteX21" fmla="*/ 704633 w 714323"/>
                <a:gd name="connsiteY21" fmla="*/ 33889 h 245757"/>
                <a:gd name="connsiteX22" fmla="*/ 677204 w 714323"/>
                <a:gd name="connsiteY22" fmla="*/ 9702 h 245757"/>
                <a:gd name="connsiteX23" fmla="*/ 242204 w 714323"/>
                <a:gd name="connsiteY23" fmla="*/ 9678 h 245757"/>
                <a:gd name="connsiteX24" fmla="*/ 219695 w 714323"/>
                <a:gd name="connsiteY24" fmla="*/ 9255 h 2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4323" h="245757">
                  <a:moveTo>
                    <a:pt x="219695" y="9255"/>
                  </a:moveTo>
                  <a:cubicBezTo>
                    <a:pt x="215000" y="5506"/>
                    <a:pt x="219298" y="-1373"/>
                    <a:pt x="224714" y="241"/>
                  </a:cubicBezTo>
                  <a:cubicBezTo>
                    <a:pt x="375519" y="216"/>
                    <a:pt x="526325" y="191"/>
                    <a:pt x="677130" y="241"/>
                  </a:cubicBezTo>
                  <a:cubicBezTo>
                    <a:pt x="698695" y="-653"/>
                    <a:pt x="717403" y="20753"/>
                    <a:pt x="713899" y="41935"/>
                  </a:cubicBezTo>
                  <a:cubicBezTo>
                    <a:pt x="711365" y="58474"/>
                    <a:pt x="696633" y="73001"/>
                    <a:pt x="679515" y="73001"/>
                  </a:cubicBezTo>
                  <a:cubicBezTo>
                    <a:pt x="471593" y="73174"/>
                    <a:pt x="263670" y="72951"/>
                    <a:pt x="55748" y="73100"/>
                  </a:cubicBezTo>
                  <a:cubicBezTo>
                    <a:pt x="31176" y="72206"/>
                    <a:pt x="9140" y="93860"/>
                    <a:pt x="9115" y="118320"/>
                  </a:cubicBezTo>
                  <a:cubicBezTo>
                    <a:pt x="8469" y="142408"/>
                    <a:pt x="29462" y="164310"/>
                    <a:pt x="53611" y="164583"/>
                  </a:cubicBezTo>
                  <a:cubicBezTo>
                    <a:pt x="209186" y="164782"/>
                    <a:pt x="364762" y="164509"/>
                    <a:pt x="520337" y="164707"/>
                  </a:cubicBezTo>
                  <a:cubicBezTo>
                    <a:pt x="540809" y="164583"/>
                    <a:pt x="559641" y="182339"/>
                    <a:pt x="559790" y="202950"/>
                  </a:cubicBezTo>
                  <a:cubicBezTo>
                    <a:pt x="561479" y="221400"/>
                    <a:pt x="548039" y="239528"/>
                    <a:pt x="530275" y="244122"/>
                  </a:cubicBezTo>
                  <a:cubicBezTo>
                    <a:pt x="523045" y="246307"/>
                    <a:pt x="515393" y="245463"/>
                    <a:pt x="507989" y="245612"/>
                  </a:cubicBezTo>
                  <a:cubicBezTo>
                    <a:pt x="392811" y="245587"/>
                    <a:pt x="277633" y="245612"/>
                    <a:pt x="162429" y="245612"/>
                  </a:cubicBezTo>
                  <a:cubicBezTo>
                    <a:pt x="157063" y="246729"/>
                    <a:pt x="155274" y="241192"/>
                    <a:pt x="156790" y="237119"/>
                  </a:cubicBezTo>
                  <a:cubicBezTo>
                    <a:pt x="277856" y="235778"/>
                    <a:pt x="399022" y="237119"/>
                    <a:pt x="520113" y="236449"/>
                  </a:cubicBezTo>
                  <a:cubicBezTo>
                    <a:pt x="535442" y="236176"/>
                    <a:pt x="549529" y="223387"/>
                    <a:pt x="550424" y="207941"/>
                  </a:cubicBezTo>
                  <a:cubicBezTo>
                    <a:pt x="552560" y="190856"/>
                    <a:pt x="537877" y="173821"/>
                    <a:pt x="520635" y="173821"/>
                  </a:cubicBezTo>
                  <a:cubicBezTo>
                    <a:pt x="364960" y="173722"/>
                    <a:pt x="209286" y="173846"/>
                    <a:pt x="53611" y="173771"/>
                  </a:cubicBezTo>
                  <a:cubicBezTo>
                    <a:pt x="24618" y="173920"/>
                    <a:pt x="-1245" y="147424"/>
                    <a:pt x="46" y="118395"/>
                  </a:cubicBezTo>
                  <a:cubicBezTo>
                    <a:pt x="-699" y="89787"/>
                    <a:pt x="24742" y="64334"/>
                    <a:pt x="53189" y="64011"/>
                  </a:cubicBezTo>
                  <a:cubicBezTo>
                    <a:pt x="261161" y="63837"/>
                    <a:pt x="469158" y="64061"/>
                    <a:pt x="677155" y="63887"/>
                  </a:cubicBezTo>
                  <a:cubicBezTo>
                    <a:pt x="692981" y="64880"/>
                    <a:pt x="706769" y="49509"/>
                    <a:pt x="704633" y="33889"/>
                  </a:cubicBezTo>
                  <a:cubicBezTo>
                    <a:pt x="703614" y="20281"/>
                    <a:pt x="690720" y="9231"/>
                    <a:pt x="677204" y="9702"/>
                  </a:cubicBezTo>
                  <a:cubicBezTo>
                    <a:pt x="532213" y="9653"/>
                    <a:pt x="387221" y="9702"/>
                    <a:pt x="242204" y="9678"/>
                  </a:cubicBezTo>
                  <a:cubicBezTo>
                    <a:pt x="234701" y="9553"/>
                    <a:pt x="227149" y="10100"/>
                    <a:pt x="219695" y="9255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3" name="文本框 142"/>
          <p:cNvSpPr txBox="1"/>
          <p:nvPr/>
        </p:nvSpPr>
        <p:spPr>
          <a:xfrm>
            <a:off x="875950" y="4444784"/>
            <a:ext cx="2201089" cy="10452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通过长图营造沉浸式首页，增添页面一体化。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999032" y="2824570"/>
            <a:ext cx="1954924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前端页面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167837" y="3302387"/>
            <a:ext cx="1617314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滚动视差效果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3657451" y="2204818"/>
            <a:ext cx="2144552" cy="2081114"/>
            <a:chOff x="1223961" y="2049209"/>
            <a:chExt cx="2397606" cy="2326682"/>
          </a:xfrm>
        </p:grpSpPr>
        <p:sp>
          <p:nvSpPr>
            <p:cNvPr id="152" name="任意形状 151"/>
            <p:cNvSpPr/>
            <p:nvPr/>
          </p:nvSpPr>
          <p:spPr>
            <a:xfrm>
              <a:off x="1766192" y="2049209"/>
              <a:ext cx="1788106" cy="1665846"/>
            </a:xfrm>
            <a:custGeom>
              <a:avLst/>
              <a:gdLst>
                <a:gd name="connsiteX0" fmla="*/ 578051 w 1788106"/>
                <a:gd name="connsiteY0" fmla="*/ 627 h 1665846"/>
                <a:gd name="connsiteX1" fmla="*/ 869053 w 1788106"/>
                <a:gd name="connsiteY1" fmla="*/ 26056 h 1665846"/>
                <a:gd name="connsiteX2" fmla="*/ 1404350 w 1788106"/>
                <a:gd name="connsiteY2" fmla="*/ 300431 h 1665846"/>
                <a:gd name="connsiteX3" fmla="*/ 1703997 w 1788106"/>
                <a:gd name="connsiteY3" fmla="*/ 728843 h 1665846"/>
                <a:gd name="connsiteX4" fmla="*/ 1750854 w 1788106"/>
                <a:gd name="connsiteY4" fmla="*/ 1455965 h 1665846"/>
                <a:gd name="connsiteX5" fmla="*/ 1696047 w 1788106"/>
                <a:gd name="connsiteY5" fmla="*/ 1617452 h 1665846"/>
                <a:gd name="connsiteX6" fmla="*/ 1673762 w 1788106"/>
                <a:gd name="connsiteY6" fmla="*/ 1665105 h 1665846"/>
                <a:gd name="connsiteX7" fmla="*/ 1668271 w 1788106"/>
                <a:gd name="connsiteY7" fmla="*/ 1656786 h 1665846"/>
                <a:gd name="connsiteX8" fmla="*/ 1766903 w 1788106"/>
                <a:gd name="connsiteY8" fmla="*/ 1330238 h 1665846"/>
                <a:gd name="connsiteX9" fmla="*/ 1749661 w 1788106"/>
                <a:gd name="connsiteY9" fmla="*/ 904856 h 1665846"/>
                <a:gd name="connsiteX10" fmla="*/ 1533043 w 1788106"/>
                <a:gd name="connsiteY10" fmla="*/ 451860 h 1665846"/>
                <a:gd name="connsiteX11" fmla="*/ 1080131 w 1788106"/>
                <a:gd name="connsiteY11" fmla="*/ 103062 h 1665846"/>
                <a:gd name="connsiteX12" fmla="*/ 411743 w 1788106"/>
                <a:gd name="connsiteY12" fmla="*/ 28514 h 1665846"/>
                <a:gd name="connsiteX13" fmla="*/ 8072 w 1788106"/>
                <a:gd name="connsiteY13" fmla="*/ 185853 h 1665846"/>
                <a:gd name="connsiteX14" fmla="*/ 2432 w 1788106"/>
                <a:gd name="connsiteY14" fmla="*/ 178602 h 1665846"/>
                <a:gd name="connsiteX15" fmla="*/ 578051 w 1788106"/>
                <a:gd name="connsiteY15" fmla="*/ 627 h 166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8106" h="1665846">
                  <a:moveTo>
                    <a:pt x="578051" y="627"/>
                  </a:moveTo>
                  <a:cubicBezTo>
                    <a:pt x="675615" y="-2328"/>
                    <a:pt x="773651" y="4998"/>
                    <a:pt x="869053" y="26056"/>
                  </a:cubicBezTo>
                  <a:cubicBezTo>
                    <a:pt x="1067559" y="68172"/>
                    <a:pt x="1254016" y="164324"/>
                    <a:pt x="1404350" y="300431"/>
                  </a:cubicBezTo>
                  <a:cubicBezTo>
                    <a:pt x="1534882" y="418162"/>
                    <a:pt x="1638433" y="565742"/>
                    <a:pt x="1703997" y="728843"/>
                  </a:cubicBezTo>
                  <a:cubicBezTo>
                    <a:pt x="1796965" y="957898"/>
                    <a:pt x="1813288" y="1216877"/>
                    <a:pt x="1750854" y="1455965"/>
                  </a:cubicBezTo>
                  <a:cubicBezTo>
                    <a:pt x="1736742" y="1511094"/>
                    <a:pt x="1718183" y="1565055"/>
                    <a:pt x="1696047" y="1617452"/>
                  </a:cubicBezTo>
                  <a:cubicBezTo>
                    <a:pt x="1688693" y="1633345"/>
                    <a:pt x="1682780" y="1650057"/>
                    <a:pt x="1673762" y="1665105"/>
                  </a:cubicBezTo>
                  <a:cubicBezTo>
                    <a:pt x="1668619" y="1668259"/>
                    <a:pt x="1664445" y="1660561"/>
                    <a:pt x="1668271" y="1656786"/>
                  </a:cubicBezTo>
                  <a:cubicBezTo>
                    <a:pt x="1717090" y="1553607"/>
                    <a:pt x="1750431" y="1443177"/>
                    <a:pt x="1766903" y="1330238"/>
                  </a:cubicBezTo>
                  <a:cubicBezTo>
                    <a:pt x="1786978" y="1188966"/>
                    <a:pt x="1781735" y="1043943"/>
                    <a:pt x="1749661" y="904856"/>
                  </a:cubicBezTo>
                  <a:cubicBezTo>
                    <a:pt x="1712146" y="740315"/>
                    <a:pt x="1637414" y="584466"/>
                    <a:pt x="1533043" y="451860"/>
                  </a:cubicBezTo>
                  <a:cubicBezTo>
                    <a:pt x="1414287" y="300332"/>
                    <a:pt x="1257147" y="178975"/>
                    <a:pt x="1080131" y="103062"/>
                  </a:cubicBezTo>
                  <a:cubicBezTo>
                    <a:pt x="871289" y="12696"/>
                    <a:pt x="635367" y="-13229"/>
                    <a:pt x="411743" y="28514"/>
                  </a:cubicBezTo>
                  <a:cubicBezTo>
                    <a:pt x="268788" y="54564"/>
                    <a:pt x="131076" y="108574"/>
                    <a:pt x="8072" y="185853"/>
                  </a:cubicBezTo>
                  <a:cubicBezTo>
                    <a:pt x="3376" y="190845"/>
                    <a:pt x="-3804" y="181607"/>
                    <a:pt x="2432" y="178602"/>
                  </a:cubicBezTo>
                  <a:cubicBezTo>
                    <a:pt x="174106" y="69786"/>
                    <a:pt x="375048" y="8325"/>
                    <a:pt x="578051" y="627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3" name="任意形状 152"/>
            <p:cNvSpPr/>
            <p:nvPr/>
          </p:nvSpPr>
          <p:spPr>
            <a:xfrm>
              <a:off x="1620540" y="2090907"/>
              <a:ext cx="1892198" cy="1321741"/>
            </a:xfrm>
            <a:custGeom>
              <a:avLst/>
              <a:gdLst>
                <a:gd name="connsiteX0" fmla="*/ 520003 w 1892198"/>
                <a:gd name="connsiteY0" fmla="*/ 27442 h 1321741"/>
                <a:gd name="connsiteX1" fmla="*/ 778658 w 1892198"/>
                <a:gd name="connsiteY1" fmla="*/ 77 h 1321741"/>
                <a:gd name="connsiteX2" fmla="*/ 1316240 w 1892198"/>
                <a:gd name="connsiteY2" fmla="*/ 141945 h 1321741"/>
                <a:gd name="connsiteX3" fmla="*/ 1709874 w 1892198"/>
                <a:gd name="connsiteY3" fmla="*/ 509021 h 1321741"/>
                <a:gd name="connsiteX4" fmla="*/ 1882344 w 1892198"/>
                <a:gd name="connsiteY4" fmla="*/ 973862 h 1321741"/>
                <a:gd name="connsiteX5" fmla="*/ 1876406 w 1892198"/>
                <a:gd name="connsiteY5" fmla="*/ 1310219 h 1321741"/>
                <a:gd name="connsiteX6" fmla="*/ 1869301 w 1892198"/>
                <a:gd name="connsiteY6" fmla="*/ 1321617 h 1321741"/>
                <a:gd name="connsiteX7" fmla="*/ 1866791 w 1892198"/>
                <a:gd name="connsiteY7" fmla="*/ 1310492 h 1321741"/>
                <a:gd name="connsiteX8" fmla="*/ 1853177 w 1892198"/>
                <a:gd name="connsiteY8" fmla="*/ 865592 h 1321741"/>
                <a:gd name="connsiteX9" fmla="*/ 1636161 w 1892198"/>
                <a:gd name="connsiteY9" fmla="*/ 423497 h 1321741"/>
                <a:gd name="connsiteX10" fmla="*/ 1174926 w 1892198"/>
                <a:gd name="connsiteY10" fmla="*/ 85402 h 1321741"/>
                <a:gd name="connsiteX11" fmla="*/ 615853 w 1892198"/>
                <a:gd name="connsiteY11" fmla="*/ 19521 h 1321741"/>
                <a:gd name="connsiteX12" fmla="*/ 5775 w 1892198"/>
                <a:gd name="connsiteY12" fmla="*/ 310608 h 1321741"/>
                <a:gd name="connsiteX13" fmla="*/ 2446 w 1892198"/>
                <a:gd name="connsiteY13" fmla="*/ 301147 h 1321741"/>
                <a:gd name="connsiteX14" fmla="*/ 520003 w 1892198"/>
                <a:gd name="connsiteY14" fmla="*/ 27442 h 132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92198" h="1321741">
                  <a:moveTo>
                    <a:pt x="520003" y="27442"/>
                  </a:moveTo>
                  <a:cubicBezTo>
                    <a:pt x="604772" y="8148"/>
                    <a:pt x="691752" y="-941"/>
                    <a:pt x="778658" y="77"/>
                  </a:cubicBezTo>
                  <a:cubicBezTo>
                    <a:pt x="965984" y="921"/>
                    <a:pt x="1152839" y="50363"/>
                    <a:pt x="1316240" y="141945"/>
                  </a:cubicBezTo>
                  <a:cubicBezTo>
                    <a:pt x="1474549" y="230101"/>
                    <a:pt x="1610845" y="357318"/>
                    <a:pt x="1709874" y="509021"/>
                  </a:cubicBezTo>
                  <a:cubicBezTo>
                    <a:pt x="1801252" y="648431"/>
                    <a:pt x="1860928" y="808551"/>
                    <a:pt x="1882344" y="973862"/>
                  </a:cubicBezTo>
                  <a:cubicBezTo>
                    <a:pt x="1897474" y="1085435"/>
                    <a:pt x="1894940" y="1199193"/>
                    <a:pt x="1876406" y="1310219"/>
                  </a:cubicBezTo>
                  <a:cubicBezTo>
                    <a:pt x="1875263" y="1314465"/>
                    <a:pt x="1876133" y="1322859"/>
                    <a:pt x="1869301" y="1321617"/>
                  </a:cubicBezTo>
                  <a:cubicBezTo>
                    <a:pt x="1863661" y="1320599"/>
                    <a:pt x="1866419" y="1314093"/>
                    <a:pt x="1866791" y="1310492"/>
                  </a:cubicBezTo>
                  <a:cubicBezTo>
                    <a:pt x="1892108" y="1163309"/>
                    <a:pt x="1887437" y="1010962"/>
                    <a:pt x="1853177" y="865592"/>
                  </a:cubicBezTo>
                  <a:cubicBezTo>
                    <a:pt x="1815314" y="704403"/>
                    <a:pt x="1740358" y="552155"/>
                    <a:pt x="1636161" y="423497"/>
                  </a:cubicBezTo>
                  <a:cubicBezTo>
                    <a:pt x="1515194" y="273384"/>
                    <a:pt x="1354575" y="155454"/>
                    <a:pt x="1174926" y="85402"/>
                  </a:cubicBezTo>
                  <a:cubicBezTo>
                    <a:pt x="998307" y="16044"/>
                    <a:pt x="803726" y="-6578"/>
                    <a:pt x="615853" y="19521"/>
                  </a:cubicBezTo>
                  <a:cubicBezTo>
                    <a:pt x="388701" y="49767"/>
                    <a:pt x="172555" y="153716"/>
                    <a:pt x="5775" y="310608"/>
                  </a:cubicBezTo>
                  <a:cubicBezTo>
                    <a:pt x="980" y="309789"/>
                    <a:pt x="-2598" y="304475"/>
                    <a:pt x="2446" y="301147"/>
                  </a:cubicBezTo>
                  <a:cubicBezTo>
                    <a:pt x="146717" y="166381"/>
                    <a:pt x="327211" y="70477"/>
                    <a:pt x="520003" y="27442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4" name="任意形状 153"/>
            <p:cNvSpPr/>
            <p:nvPr/>
          </p:nvSpPr>
          <p:spPr>
            <a:xfrm>
              <a:off x="1443079" y="2419887"/>
              <a:ext cx="215579" cy="78510"/>
            </a:xfrm>
            <a:custGeom>
              <a:avLst/>
              <a:gdLst>
                <a:gd name="connsiteX0" fmla="*/ 45350 w 215579"/>
                <a:gd name="connsiteY0" fmla="*/ 15401 h 78510"/>
                <a:gd name="connsiteX1" fmla="*/ 61375 w 215579"/>
                <a:gd name="connsiteY1" fmla="*/ 129 h 78510"/>
                <a:gd name="connsiteX2" fmla="*/ 161274 w 215579"/>
                <a:gd name="connsiteY2" fmla="*/ 54 h 78510"/>
                <a:gd name="connsiteX3" fmla="*/ 169299 w 215579"/>
                <a:gd name="connsiteY3" fmla="*/ 5368 h 78510"/>
                <a:gd name="connsiteX4" fmla="*/ 161026 w 215579"/>
                <a:gd name="connsiteY4" fmla="*/ 9788 h 78510"/>
                <a:gd name="connsiteX5" fmla="*/ 61623 w 215579"/>
                <a:gd name="connsiteY5" fmla="*/ 9788 h 78510"/>
                <a:gd name="connsiteX6" fmla="*/ 54294 w 215579"/>
                <a:gd name="connsiteY6" fmla="*/ 15599 h 78510"/>
                <a:gd name="connsiteX7" fmla="*/ 61897 w 215579"/>
                <a:gd name="connsiteY7" fmla="*/ 21509 h 78510"/>
                <a:gd name="connsiteX8" fmla="*/ 198218 w 215579"/>
                <a:gd name="connsiteY8" fmla="*/ 21708 h 78510"/>
                <a:gd name="connsiteX9" fmla="*/ 212205 w 215579"/>
                <a:gd name="connsiteY9" fmla="*/ 51284 h 78510"/>
                <a:gd name="connsiteX10" fmla="*/ 180876 w 215579"/>
                <a:gd name="connsiteY10" fmla="*/ 60273 h 78510"/>
                <a:gd name="connsiteX11" fmla="*/ 10022 w 215579"/>
                <a:gd name="connsiteY11" fmla="*/ 60770 h 78510"/>
                <a:gd name="connsiteX12" fmla="*/ 14419 w 215579"/>
                <a:gd name="connsiteY12" fmla="*/ 69362 h 78510"/>
                <a:gd name="connsiteX13" fmla="*/ 143684 w 215579"/>
                <a:gd name="connsiteY13" fmla="*/ 69412 h 78510"/>
                <a:gd name="connsiteX14" fmla="*/ 152628 w 215579"/>
                <a:gd name="connsiteY14" fmla="*/ 75421 h 78510"/>
                <a:gd name="connsiteX15" fmla="*/ 138815 w 215579"/>
                <a:gd name="connsiteY15" fmla="*/ 78500 h 78510"/>
                <a:gd name="connsiteX16" fmla="*/ 14494 w 215579"/>
                <a:gd name="connsiteY16" fmla="*/ 78426 h 78510"/>
                <a:gd name="connsiteX17" fmla="*/ 1252 w 215579"/>
                <a:gd name="connsiteY17" fmla="*/ 59230 h 78510"/>
                <a:gd name="connsiteX18" fmla="*/ 14121 w 215579"/>
                <a:gd name="connsiteY18" fmla="*/ 50911 h 78510"/>
                <a:gd name="connsiteX19" fmla="*/ 195808 w 215579"/>
                <a:gd name="connsiteY19" fmla="*/ 50713 h 78510"/>
                <a:gd name="connsiteX20" fmla="*/ 206888 w 215579"/>
                <a:gd name="connsiteY20" fmla="*/ 40283 h 78510"/>
                <a:gd name="connsiteX21" fmla="*/ 196031 w 215579"/>
                <a:gd name="connsiteY21" fmla="*/ 30871 h 78510"/>
                <a:gd name="connsiteX22" fmla="*/ 61499 w 215579"/>
                <a:gd name="connsiteY22" fmla="*/ 30797 h 78510"/>
                <a:gd name="connsiteX23" fmla="*/ 45350 w 215579"/>
                <a:gd name="connsiteY23" fmla="*/ 15401 h 7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579" h="78510">
                  <a:moveTo>
                    <a:pt x="45350" y="15401"/>
                  </a:moveTo>
                  <a:cubicBezTo>
                    <a:pt x="44481" y="6684"/>
                    <a:pt x="53201" y="-45"/>
                    <a:pt x="61375" y="129"/>
                  </a:cubicBezTo>
                  <a:cubicBezTo>
                    <a:pt x="94666" y="29"/>
                    <a:pt x="127983" y="203"/>
                    <a:pt x="161274" y="54"/>
                  </a:cubicBezTo>
                  <a:cubicBezTo>
                    <a:pt x="164554" y="-244"/>
                    <a:pt x="170591" y="576"/>
                    <a:pt x="169299" y="5368"/>
                  </a:cubicBezTo>
                  <a:cubicBezTo>
                    <a:pt x="170367" y="10012"/>
                    <a:pt x="163858" y="9615"/>
                    <a:pt x="161026" y="9788"/>
                  </a:cubicBezTo>
                  <a:cubicBezTo>
                    <a:pt x="127883" y="9739"/>
                    <a:pt x="94766" y="9714"/>
                    <a:pt x="61623" y="9788"/>
                  </a:cubicBezTo>
                  <a:cubicBezTo>
                    <a:pt x="58319" y="9441"/>
                    <a:pt x="53499" y="11576"/>
                    <a:pt x="54294" y="15599"/>
                  </a:cubicBezTo>
                  <a:cubicBezTo>
                    <a:pt x="53773" y="19622"/>
                    <a:pt x="58543" y="21634"/>
                    <a:pt x="61897" y="21509"/>
                  </a:cubicBezTo>
                  <a:cubicBezTo>
                    <a:pt x="107337" y="21733"/>
                    <a:pt x="152777" y="21311"/>
                    <a:pt x="198218" y="21708"/>
                  </a:cubicBezTo>
                  <a:cubicBezTo>
                    <a:pt x="211957" y="22254"/>
                    <a:pt x="220751" y="40283"/>
                    <a:pt x="212205" y="51284"/>
                  </a:cubicBezTo>
                  <a:cubicBezTo>
                    <a:pt x="205696" y="62334"/>
                    <a:pt x="191634" y="59752"/>
                    <a:pt x="180876" y="60273"/>
                  </a:cubicBezTo>
                  <a:cubicBezTo>
                    <a:pt x="123908" y="60770"/>
                    <a:pt x="66940" y="59578"/>
                    <a:pt x="10022" y="60770"/>
                  </a:cubicBezTo>
                  <a:cubicBezTo>
                    <a:pt x="9574" y="64271"/>
                    <a:pt x="9028" y="70231"/>
                    <a:pt x="14419" y="69362"/>
                  </a:cubicBezTo>
                  <a:cubicBezTo>
                    <a:pt x="57499" y="69486"/>
                    <a:pt x="100604" y="69362"/>
                    <a:pt x="143684" y="69412"/>
                  </a:cubicBezTo>
                  <a:cubicBezTo>
                    <a:pt x="148206" y="68344"/>
                    <a:pt x="151386" y="71224"/>
                    <a:pt x="152628" y="75421"/>
                  </a:cubicBezTo>
                  <a:cubicBezTo>
                    <a:pt x="149026" y="79320"/>
                    <a:pt x="143560" y="78351"/>
                    <a:pt x="138815" y="78500"/>
                  </a:cubicBezTo>
                  <a:cubicBezTo>
                    <a:pt x="97374" y="78351"/>
                    <a:pt x="55934" y="78550"/>
                    <a:pt x="14494" y="78426"/>
                  </a:cubicBezTo>
                  <a:cubicBezTo>
                    <a:pt x="4605" y="79618"/>
                    <a:pt x="-3121" y="67996"/>
                    <a:pt x="1252" y="59230"/>
                  </a:cubicBezTo>
                  <a:cubicBezTo>
                    <a:pt x="3388" y="54189"/>
                    <a:pt x="8605" y="50638"/>
                    <a:pt x="14121" y="50911"/>
                  </a:cubicBezTo>
                  <a:cubicBezTo>
                    <a:pt x="74667" y="50688"/>
                    <a:pt x="135262" y="51085"/>
                    <a:pt x="195808" y="50713"/>
                  </a:cubicBezTo>
                  <a:cubicBezTo>
                    <a:pt x="202143" y="51259"/>
                    <a:pt x="205422" y="45473"/>
                    <a:pt x="206888" y="40283"/>
                  </a:cubicBezTo>
                  <a:cubicBezTo>
                    <a:pt x="205050" y="35639"/>
                    <a:pt x="201845" y="30251"/>
                    <a:pt x="196031" y="30871"/>
                  </a:cubicBezTo>
                  <a:cubicBezTo>
                    <a:pt x="151187" y="30698"/>
                    <a:pt x="106343" y="30896"/>
                    <a:pt x="61499" y="30797"/>
                  </a:cubicBezTo>
                  <a:cubicBezTo>
                    <a:pt x="53102" y="31443"/>
                    <a:pt x="44481" y="24117"/>
                    <a:pt x="45350" y="15401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5" name="任意形状 154"/>
            <p:cNvSpPr/>
            <p:nvPr/>
          </p:nvSpPr>
          <p:spPr>
            <a:xfrm>
              <a:off x="1223961" y="2521176"/>
              <a:ext cx="1427021" cy="1854715"/>
            </a:xfrm>
            <a:custGeom>
              <a:avLst/>
              <a:gdLst>
                <a:gd name="connsiteX0" fmla="*/ 227053 w 1427021"/>
                <a:gd name="connsiteY0" fmla="*/ 1795 h 1854715"/>
                <a:gd name="connsiteX1" fmla="*/ 233637 w 1427021"/>
                <a:gd name="connsiteY1" fmla="*/ 7829 h 1854715"/>
                <a:gd name="connsiteX2" fmla="*/ 60695 w 1427021"/>
                <a:gd name="connsiteY2" fmla="*/ 350072 h 1854715"/>
                <a:gd name="connsiteX3" fmla="*/ 32472 w 1427021"/>
                <a:gd name="connsiteY3" fmla="*/ 922438 h 1854715"/>
                <a:gd name="connsiteX4" fmla="*/ 294158 w 1427021"/>
                <a:gd name="connsiteY4" fmla="*/ 1450205 h 1854715"/>
                <a:gd name="connsiteX5" fmla="*/ 718474 w 1427021"/>
                <a:gd name="connsiteY5" fmla="*/ 1756316 h 1854715"/>
                <a:gd name="connsiteX6" fmla="*/ 1392750 w 1427021"/>
                <a:gd name="connsiteY6" fmla="*/ 1823240 h 1854715"/>
                <a:gd name="connsiteX7" fmla="*/ 1423632 w 1427021"/>
                <a:gd name="connsiteY7" fmla="*/ 1817280 h 1854715"/>
                <a:gd name="connsiteX8" fmla="*/ 1421073 w 1427021"/>
                <a:gd name="connsiteY8" fmla="*/ 1826692 h 1854715"/>
                <a:gd name="connsiteX9" fmla="*/ 1224852 w 1427021"/>
                <a:gd name="connsiteY9" fmla="*/ 1853536 h 1854715"/>
                <a:gd name="connsiteX10" fmla="*/ 998346 w 1427021"/>
                <a:gd name="connsiteY10" fmla="*/ 1843032 h 1854715"/>
                <a:gd name="connsiteX11" fmla="*/ 554005 w 1427021"/>
                <a:gd name="connsiteY11" fmla="*/ 1682191 h 1854715"/>
                <a:gd name="connsiteX12" fmla="*/ 162259 w 1427021"/>
                <a:gd name="connsiteY12" fmla="*/ 1284001 h 1854715"/>
                <a:gd name="connsiteX13" fmla="*/ 895 w 1427021"/>
                <a:gd name="connsiteY13" fmla="*/ 735797 h 1854715"/>
                <a:gd name="connsiteX14" fmla="*/ 80322 w 1427021"/>
                <a:gd name="connsiteY14" fmla="*/ 266163 h 1854715"/>
                <a:gd name="connsiteX15" fmla="*/ 227053 w 1427021"/>
                <a:gd name="connsiteY15" fmla="*/ 1795 h 185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7021" h="1854715">
                  <a:moveTo>
                    <a:pt x="227053" y="1795"/>
                  </a:moveTo>
                  <a:cubicBezTo>
                    <a:pt x="230233" y="-3370"/>
                    <a:pt x="238233" y="3856"/>
                    <a:pt x="233637" y="7829"/>
                  </a:cubicBezTo>
                  <a:cubicBezTo>
                    <a:pt x="157588" y="111332"/>
                    <a:pt x="98558" y="227349"/>
                    <a:pt x="60695" y="350072"/>
                  </a:cubicBezTo>
                  <a:cubicBezTo>
                    <a:pt x="3479" y="534479"/>
                    <a:pt x="-6086" y="733313"/>
                    <a:pt x="32472" y="922438"/>
                  </a:cubicBezTo>
                  <a:cubicBezTo>
                    <a:pt x="71726" y="1117151"/>
                    <a:pt x="163178" y="1300862"/>
                    <a:pt x="294158" y="1450205"/>
                  </a:cubicBezTo>
                  <a:cubicBezTo>
                    <a:pt x="409783" y="1582761"/>
                    <a:pt x="556092" y="1688523"/>
                    <a:pt x="718474" y="1756316"/>
                  </a:cubicBezTo>
                  <a:cubicBezTo>
                    <a:pt x="929850" y="1845217"/>
                    <a:pt x="1168008" y="1868560"/>
                    <a:pt x="1392750" y="1823240"/>
                  </a:cubicBezTo>
                  <a:cubicBezTo>
                    <a:pt x="1403086" y="1821552"/>
                    <a:pt x="1413197" y="1818572"/>
                    <a:pt x="1423632" y="1817280"/>
                  </a:cubicBezTo>
                  <a:cubicBezTo>
                    <a:pt x="1429967" y="1819267"/>
                    <a:pt x="1426439" y="1826866"/>
                    <a:pt x="1421073" y="1826692"/>
                  </a:cubicBezTo>
                  <a:cubicBezTo>
                    <a:pt x="1356602" y="1841343"/>
                    <a:pt x="1290839" y="1850059"/>
                    <a:pt x="1224852" y="1853536"/>
                  </a:cubicBezTo>
                  <a:cubicBezTo>
                    <a:pt x="1149251" y="1856416"/>
                    <a:pt x="1073252" y="1854430"/>
                    <a:pt x="998346" y="1843032"/>
                  </a:cubicBezTo>
                  <a:cubicBezTo>
                    <a:pt x="841255" y="1820831"/>
                    <a:pt x="688984" y="1765554"/>
                    <a:pt x="554005" y="1682191"/>
                  </a:cubicBezTo>
                  <a:cubicBezTo>
                    <a:pt x="393808" y="1583680"/>
                    <a:pt x="258108" y="1445760"/>
                    <a:pt x="162259" y="1284001"/>
                  </a:cubicBezTo>
                  <a:cubicBezTo>
                    <a:pt x="63676" y="1118591"/>
                    <a:pt x="7727" y="928175"/>
                    <a:pt x="895" y="735797"/>
                  </a:cubicBezTo>
                  <a:cubicBezTo>
                    <a:pt x="-5416" y="576024"/>
                    <a:pt x="21714" y="414960"/>
                    <a:pt x="80322" y="266163"/>
                  </a:cubicBezTo>
                  <a:cubicBezTo>
                    <a:pt x="117465" y="172221"/>
                    <a:pt x="166458" y="82700"/>
                    <a:pt x="227053" y="1795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6" name="任意形状 155"/>
            <p:cNvSpPr/>
            <p:nvPr/>
          </p:nvSpPr>
          <p:spPr>
            <a:xfrm>
              <a:off x="1265578" y="2659345"/>
              <a:ext cx="1830902" cy="1675069"/>
            </a:xfrm>
            <a:custGeom>
              <a:avLst/>
              <a:gdLst>
                <a:gd name="connsiteX0" fmla="*/ 145038 w 1830902"/>
                <a:gd name="connsiteY0" fmla="*/ 2018 h 1675069"/>
                <a:gd name="connsiteX1" fmla="*/ 152492 w 1830902"/>
                <a:gd name="connsiteY1" fmla="*/ 6935 h 1675069"/>
                <a:gd name="connsiteX2" fmla="*/ 16668 w 1830902"/>
                <a:gd name="connsiteY2" fmla="*/ 423874 h 1675069"/>
                <a:gd name="connsiteX3" fmla="*/ 34506 w 1830902"/>
                <a:gd name="connsiteY3" fmla="*/ 789534 h 1675069"/>
                <a:gd name="connsiteX4" fmla="*/ 294825 w 1830902"/>
                <a:gd name="connsiteY4" fmla="*/ 1297062 h 1675069"/>
                <a:gd name="connsiteX5" fmla="*/ 703316 w 1830902"/>
                <a:gd name="connsiteY5" fmla="*/ 1584102 h 1675069"/>
                <a:gd name="connsiteX6" fmla="*/ 1143434 w 1830902"/>
                <a:gd name="connsiteY6" fmla="*/ 1666050 h 1675069"/>
                <a:gd name="connsiteX7" fmla="*/ 1504025 w 1830902"/>
                <a:gd name="connsiteY7" fmla="*/ 1599374 h 1675069"/>
                <a:gd name="connsiteX8" fmla="*/ 1822381 w 1830902"/>
                <a:gd name="connsiteY8" fmla="*/ 1420058 h 1675069"/>
                <a:gd name="connsiteX9" fmla="*/ 1830430 w 1830902"/>
                <a:gd name="connsiteY9" fmla="*/ 1425149 h 1675069"/>
                <a:gd name="connsiteX10" fmla="*/ 1237718 w 1830902"/>
                <a:gd name="connsiteY10" fmla="*/ 1669501 h 1675069"/>
                <a:gd name="connsiteX11" fmla="*/ 854916 w 1830902"/>
                <a:gd name="connsiteY11" fmla="*/ 1642906 h 1675069"/>
                <a:gd name="connsiteX12" fmla="*/ 376960 w 1830902"/>
                <a:gd name="connsiteY12" fmla="*/ 1391650 h 1675069"/>
                <a:gd name="connsiteX13" fmla="*/ 65934 w 1830902"/>
                <a:gd name="connsiteY13" fmla="*/ 932694 h 1675069"/>
                <a:gd name="connsiteX14" fmla="*/ 46655 w 1830902"/>
                <a:gd name="connsiteY14" fmla="*/ 232514 h 1675069"/>
                <a:gd name="connsiteX15" fmla="*/ 145038 w 1830902"/>
                <a:gd name="connsiteY15" fmla="*/ 2018 h 167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0902" h="1675069">
                  <a:moveTo>
                    <a:pt x="145038" y="2018"/>
                  </a:moveTo>
                  <a:cubicBezTo>
                    <a:pt x="147374" y="-2998"/>
                    <a:pt x="156765" y="2366"/>
                    <a:pt x="152492" y="6935"/>
                  </a:cubicBezTo>
                  <a:cubicBezTo>
                    <a:pt x="80170" y="135121"/>
                    <a:pt x="33587" y="277685"/>
                    <a:pt x="16668" y="423874"/>
                  </a:cubicBezTo>
                  <a:cubicBezTo>
                    <a:pt x="2978" y="545628"/>
                    <a:pt x="8245" y="669766"/>
                    <a:pt x="34506" y="789534"/>
                  </a:cubicBezTo>
                  <a:cubicBezTo>
                    <a:pt x="74803" y="977616"/>
                    <a:pt x="165932" y="1154300"/>
                    <a:pt x="294825" y="1297062"/>
                  </a:cubicBezTo>
                  <a:cubicBezTo>
                    <a:pt x="406997" y="1421896"/>
                    <a:pt x="547790" y="1520928"/>
                    <a:pt x="703316" y="1584102"/>
                  </a:cubicBezTo>
                  <a:cubicBezTo>
                    <a:pt x="842420" y="1640993"/>
                    <a:pt x="993250" y="1668359"/>
                    <a:pt x="1143434" y="1666050"/>
                  </a:cubicBezTo>
                  <a:cubicBezTo>
                    <a:pt x="1266165" y="1663392"/>
                    <a:pt x="1388648" y="1641540"/>
                    <a:pt x="1504025" y="1599374"/>
                  </a:cubicBezTo>
                  <a:cubicBezTo>
                    <a:pt x="1619104" y="1557804"/>
                    <a:pt x="1727003" y="1496666"/>
                    <a:pt x="1822381" y="1420058"/>
                  </a:cubicBezTo>
                  <a:cubicBezTo>
                    <a:pt x="1826008" y="1415911"/>
                    <a:pt x="1832741" y="1419760"/>
                    <a:pt x="1830430" y="1425149"/>
                  </a:cubicBezTo>
                  <a:cubicBezTo>
                    <a:pt x="1662457" y="1562225"/>
                    <a:pt x="1453492" y="1648145"/>
                    <a:pt x="1237718" y="1669501"/>
                  </a:cubicBezTo>
                  <a:cubicBezTo>
                    <a:pt x="1109844" y="1681893"/>
                    <a:pt x="979734" y="1673847"/>
                    <a:pt x="854916" y="1642906"/>
                  </a:cubicBezTo>
                  <a:cubicBezTo>
                    <a:pt x="678223" y="1599920"/>
                    <a:pt x="512660" y="1512584"/>
                    <a:pt x="376960" y="1391650"/>
                  </a:cubicBezTo>
                  <a:cubicBezTo>
                    <a:pt x="237211" y="1267760"/>
                    <a:pt x="128914" y="1108533"/>
                    <a:pt x="65934" y="932694"/>
                  </a:cubicBezTo>
                  <a:cubicBezTo>
                    <a:pt x="-14885" y="709300"/>
                    <a:pt x="-21518" y="460030"/>
                    <a:pt x="46655" y="232514"/>
                  </a:cubicBezTo>
                  <a:cubicBezTo>
                    <a:pt x="70630" y="152330"/>
                    <a:pt x="103374" y="74629"/>
                    <a:pt x="145038" y="2018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任意形状 156"/>
            <p:cNvSpPr/>
            <p:nvPr/>
          </p:nvSpPr>
          <p:spPr>
            <a:xfrm>
              <a:off x="2907244" y="3774441"/>
              <a:ext cx="714323" cy="245757"/>
            </a:xfrm>
            <a:custGeom>
              <a:avLst/>
              <a:gdLst>
                <a:gd name="connsiteX0" fmla="*/ 219695 w 714323"/>
                <a:gd name="connsiteY0" fmla="*/ 9255 h 245757"/>
                <a:gd name="connsiteX1" fmla="*/ 224714 w 714323"/>
                <a:gd name="connsiteY1" fmla="*/ 241 h 245757"/>
                <a:gd name="connsiteX2" fmla="*/ 677130 w 714323"/>
                <a:gd name="connsiteY2" fmla="*/ 241 h 245757"/>
                <a:gd name="connsiteX3" fmla="*/ 713899 w 714323"/>
                <a:gd name="connsiteY3" fmla="*/ 41935 h 245757"/>
                <a:gd name="connsiteX4" fmla="*/ 679515 w 714323"/>
                <a:gd name="connsiteY4" fmla="*/ 73001 h 245757"/>
                <a:gd name="connsiteX5" fmla="*/ 55748 w 714323"/>
                <a:gd name="connsiteY5" fmla="*/ 73100 h 245757"/>
                <a:gd name="connsiteX6" fmla="*/ 9115 w 714323"/>
                <a:gd name="connsiteY6" fmla="*/ 118320 h 245757"/>
                <a:gd name="connsiteX7" fmla="*/ 53611 w 714323"/>
                <a:gd name="connsiteY7" fmla="*/ 164583 h 245757"/>
                <a:gd name="connsiteX8" fmla="*/ 520337 w 714323"/>
                <a:gd name="connsiteY8" fmla="*/ 164707 h 245757"/>
                <a:gd name="connsiteX9" fmla="*/ 559790 w 714323"/>
                <a:gd name="connsiteY9" fmla="*/ 202950 h 245757"/>
                <a:gd name="connsiteX10" fmla="*/ 530275 w 714323"/>
                <a:gd name="connsiteY10" fmla="*/ 244122 h 245757"/>
                <a:gd name="connsiteX11" fmla="*/ 507989 w 714323"/>
                <a:gd name="connsiteY11" fmla="*/ 245612 h 245757"/>
                <a:gd name="connsiteX12" fmla="*/ 162429 w 714323"/>
                <a:gd name="connsiteY12" fmla="*/ 245612 h 245757"/>
                <a:gd name="connsiteX13" fmla="*/ 156790 w 714323"/>
                <a:gd name="connsiteY13" fmla="*/ 237119 h 245757"/>
                <a:gd name="connsiteX14" fmla="*/ 520113 w 714323"/>
                <a:gd name="connsiteY14" fmla="*/ 236449 h 245757"/>
                <a:gd name="connsiteX15" fmla="*/ 550424 w 714323"/>
                <a:gd name="connsiteY15" fmla="*/ 207941 h 245757"/>
                <a:gd name="connsiteX16" fmla="*/ 520635 w 714323"/>
                <a:gd name="connsiteY16" fmla="*/ 173821 h 245757"/>
                <a:gd name="connsiteX17" fmla="*/ 53611 w 714323"/>
                <a:gd name="connsiteY17" fmla="*/ 173771 h 245757"/>
                <a:gd name="connsiteX18" fmla="*/ 46 w 714323"/>
                <a:gd name="connsiteY18" fmla="*/ 118395 h 245757"/>
                <a:gd name="connsiteX19" fmla="*/ 53189 w 714323"/>
                <a:gd name="connsiteY19" fmla="*/ 64011 h 245757"/>
                <a:gd name="connsiteX20" fmla="*/ 677155 w 714323"/>
                <a:gd name="connsiteY20" fmla="*/ 63887 h 245757"/>
                <a:gd name="connsiteX21" fmla="*/ 704633 w 714323"/>
                <a:gd name="connsiteY21" fmla="*/ 33889 h 245757"/>
                <a:gd name="connsiteX22" fmla="*/ 677204 w 714323"/>
                <a:gd name="connsiteY22" fmla="*/ 9702 h 245757"/>
                <a:gd name="connsiteX23" fmla="*/ 242204 w 714323"/>
                <a:gd name="connsiteY23" fmla="*/ 9678 h 245757"/>
                <a:gd name="connsiteX24" fmla="*/ 219695 w 714323"/>
                <a:gd name="connsiteY24" fmla="*/ 9255 h 2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4323" h="245757">
                  <a:moveTo>
                    <a:pt x="219695" y="9255"/>
                  </a:moveTo>
                  <a:cubicBezTo>
                    <a:pt x="215000" y="5506"/>
                    <a:pt x="219298" y="-1373"/>
                    <a:pt x="224714" y="241"/>
                  </a:cubicBezTo>
                  <a:cubicBezTo>
                    <a:pt x="375519" y="216"/>
                    <a:pt x="526325" y="191"/>
                    <a:pt x="677130" y="241"/>
                  </a:cubicBezTo>
                  <a:cubicBezTo>
                    <a:pt x="698695" y="-653"/>
                    <a:pt x="717403" y="20753"/>
                    <a:pt x="713899" y="41935"/>
                  </a:cubicBezTo>
                  <a:cubicBezTo>
                    <a:pt x="711365" y="58474"/>
                    <a:pt x="696633" y="73001"/>
                    <a:pt x="679515" y="73001"/>
                  </a:cubicBezTo>
                  <a:cubicBezTo>
                    <a:pt x="471593" y="73174"/>
                    <a:pt x="263670" y="72951"/>
                    <a:pt x="55748" y="73100"/>
                  </a:cubicBezTo>
                  <a:cubicBezTo>
                    <a:pt x="31176" y="72206"/>
                    <a:pt x="9140" y="93860"/>
                    <a:pt x="9115" y="118320"/>
                  </a:cubicBezTo>
                  <a:cubicBezTo>
                    <a:pt x="8469" y="142408"/>
                    <a:pt x="29462" y="164310"/>
                    <a:pt x="53611" y="164583"/>
                  </a:cubicBezTo>
                  <a:cubicBezTo>
                    <a:pt x="209186" y="164782"/>
                    <a:pt x="364762" y="164509"/>
                    <a:pt x="520337" y="164707"/>
                  </a:cubicBezTo>
                  <a:cubicBezTo>
                    <a:pt x="540809" y="164583"/>
                    <a:pt x="559641" y="182339"/>
                    <a:pt x="559790" y="202950"/>
                  </a:cubicBezTo>
                  <a:cubicBezTo>
                    <a:pt x="561479" y="221400"/>
                    <a:pt x="548039" y="239528"/>
                    <a:pt x="530275" y="244122"/>
                  </a:cubicBezTo>
                  <a:cubicBezTo>
                    <a:pt x="523045" y="246307"/>
                    <a:pt x="515393" y="245463"/>
                    <a:pt x="507989" y="245612"/>
                  </a:cubicBezTo>
                  <a:cubicBezTo>
                    <a:pt x="392811" y="245587"/>
                    <a:pt x="277633" y="245612"/>
                    <a:pt x="162429" y="245612"/>
                  </a:cubicBezTo>
                  <a:cubicBezTo>
                    <a:pt x="157063" y="246729"/>
                    <a:pt x="155274" y="241192"/>
                    <a:pt x="156790" y="237119"/>
                  </a:cubicBezTo>
                  <a:cubicBezTo>
                    <a:pt x="277856" y="235778"/>
                    <a:pt x="399022" y="237119"/>
                    <a:pt x="520113" y="236449"/>
                  </a:cubicBezTo>
                  <a:cubicBezTo>
                    <a:pt x="535442" y="236176"/>
                    <a:pt x="549529" y="223387"/>
                    <a:pt x="550424" y="207941"/>
                  </a:cubicBezTo>
                  <a:cubicBezTo>
                    <a:pt x="552560" y="190856"/>
                    <a:pt x="537877" y="173821"/>
                    <a:pt x="520635" y="173821"/>
                  </a:cubicBezTo>
                  <a:cubicBezTo>
                    <a:pt x="364960" y="173722"/>
                    <a:pt x="209286" y="173846"/>
                    <a:pt x="53611" y="173771"/>
                  </a:cubicBezTo>
                  <a:cubicBezTo>
                    <a:pt x="24618" y="173920"/>
                    <a:pt x="-1245" y="147424"/>
                    <a:pt x="46" y="118395"/>
                  </a:cubicBezTo>
                  <a:cubicBezTo>
                    <a:pt x="-699" y="89787"/>
                    <a:pt x="24742" y="64334"/>
                    <a:pt x="53189" y="64011"/>
                  </a:cubicBezTo>
                  <a:cubicBezTo>
                    <a:pt x="261161" y="63837"/>
                    <a:pt x="469158" y="64061"/>
                    <a:pt x="677155" y="63887"/>
                  </a:cubicBezTo>
                  <a:cubicBezTo>
                    <a:pt x="692981" y="64880"/>
                    <a:pt x="706769" y="49509"/>
                    <a:pt x="704633" y="33889"/>
                  </a:cubicBezTo>
                  <a:cubicBezTo>
                    <a:pt x="703614" y="20281"/>
                    <a:pt x="690720" y="9231"/>
                    <a:pt x="677204" y="9702"/>
                  </a:cubicBezTo>
                  <a:cubicBezTo>
                    <a:pt x="532213" y="9653"/>
                    <a:pt x="387221" y="9702"/>
                    <a:pt x="242204" y="9678"/>
                  </a:cubicBezTo>
                  <a:cubicBezTo>
                    <a:pt x="234701" y="9553"/>
                    <a:pt x="227149" y="10100"/>
                    <a:pt x="219695" y="9255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49" name="文本框 148"/>
          <p:cNvSpPr txBox="1"/>
          <p:nvPr/>
        </p:nvSpPr>
        <p:spPr>
          <a:xfrm>
            <a:off x="3629183" y="4444784"/>
            <a:ext cx="2201089" cy="14053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24292F"/>
                </a:solidFill>
                <a:latin typeface="Noto Sans SC"/>
              </a:rPr>
              <a:t>杂糅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 SC"/>
              </a:rPr>
              <a:t>样式，使界面更加美观、大方。同时字蛛自定义字体，增加网站的专业感。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3752265" y="2824570"/>
            <a:ext cx="1954924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重写</a:t>
            </a: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CSS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3921070" y="3302387"/>
            <a:ext cx="1617314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实现卡片效果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grpSp>
        <p:nvGrpSpPr>
          <p:cNvPr id="159" name="组合 158"/>
          <p:cNvGrpSpPr/>
          <p:nvPr/>
        </p:nvGrpSpPr>
        <p:grpSpPr>
          <a:xfrm>
            <a:off x="6410684" y="2204818"/>
            <a:ext cx="2144552" cy="2081114"/>
            <a:chOff x="1223961" y="2049209"/>
            <a:chExt cx="2397606" cy="2326682"/>
          </a:xfrm>
        </p:grpSpPr>
        <p:sp>
          <p:nvSpPr>
            <p:cNvPr id="163" name="任意形状 162"/>
            <p:cNvSpPr/>
            <p:nvPr/>
          </p:nvSpPr>
          <p:spPr>
            <a:xfrm>
              <a:off x="1766192" y="2049209"/>
              <a:ext cx="1788106" cy="1665846"/>
            </a:xfrm>
            <a:custGeom>
              <a:avLst/>
              <a:gdLst>
                <a:gd name="connsiteX0" fmla="*/ 578051 w 1788106"/>
                <a:gd name="connsiteY0" fmla="*/ 627 h 1665846"/>
                <a:gd name="connsiteX1" fmla="*/ 869053 w 1788106"/>
                <a:gd name="connsiteY1" fmla="*/ 26056 h 1665846"/>
                <a:gd name="connsiteX2" fmla="*/ 1404350 w 1788106"/>
                <a:gd name="connsiteY2" fmla="*/ 300431 h 1665846"/>
                <a:gd name="connsiteX3" fmla="*/ 1703997 w 1788106"/>
                <a:gd name="connsiteY3" fmla="*/ 728843 h 1665846"/>
                <a:gd name="connsiteX4" fmla="*/ 1750854 w 1788106"/>
                <a:gd name="connsiteY4" fmla="*/ 1455965 h 1665846"/>
                <a:gd name="connsiteX5" fmla="*/ 1696047 w 1788106"/>
                <a:gd name="connsiteY5" fmla="*/ 1617452 h 1665846"/>
                <a:gd name="connsiteX6" fmla="*/ 1673762 w 1788106"/>
                <a:gd name="connsiteY6" fmla="*/ 1665105 h 1665846"/>
                <a:gd name="connsiteX7" fmla="*/ 1668271 w 1788106"/>
                <a:gd name="connsiteY7" fmla="*/ 1656786 h 1665846"/>
                <a:gd name="connsiteX8" fmla="*/ 1766903 w 1788106"/>
                <a:gd name="connsiteY8" fmla="*/ 1330238 h 1665846"/>
                <a:gd name="connsiteX9" fmla="*/ 1749661 w 1788106"/>
                <a:gd name="connsiteY9" fmla="*/ 904856 h 1665846"/>
                <a:gd name="connsiteX10" fmla="*/ 1533043 w 1788106"/>
                <a:gd name="connsiteY10" fmla="*/ 451860 h 1665846"/>
                <a:gd name="connsiteX11" fmla="*/ 1080131 w 1788106"/>
                <a:gd name="connsiteY11" fmla="*/ 103062 h 1665846"/>
                <a:gd name="connsiteX12" fmla="*/ 411743 w 1788106"/>
                <a:gd name="connsiteY12" fmla="*/ 28514 h 1665846"/>
                <a:gd name="connsiteX13" fmla="*/ 8072 w 1788106"/>
                <a:gd name="connsiteY13" fmla="*/ 185853 h 1665846"/>
                <a:gd name="connsiteX14" fmla="*/ 2432 w 1788106"/>
                <a:gd name="connsiteY14" fmla="*/ 178602 h 1665846"/>
                <a:gd name="connsiteX15" fmla="*/ 578051 w 1788106"/>
                <a:gd name="connsiteY15" fmla="*/ 627 h 166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8106" h="1665846">
                  <a:moveTo>
                    <a:pt x="578051" y="627"/>
                  </a:moveTo>
                  <a:cubicBezTo>
                    <a:pt x="675615" y="-2328"/>
                    <a:pt x="773651" y="4998"/>
                    <a:pt x="869053" y="26056"/>
                  </a:cubicBezTo>
                  <a:cubicBezTo>
                    <a:pt x="1067559" y="68172"/>
                    <a:pt x="1254016" y="164324"/>
                    <a:pt x="1404350" y="300431"/>
                  </a:cubicBezTo>
                  <a:cubicBezTo>
                    <a:pt x="1534882" y="418162"/>
                    <a:pt x="1638433" y="565742"/>
                    <a:pt x="1703997" y="728843"/>
                  </a:cubicBezTo>
                  <a:cubicBezTo>
                    <a:pt x="1796965" y="957898"/>
                    <a:pt x="1813288" y="1216877"/>
                    <a:pt x="1750854" y="1455965"/>
                  </a:cubicBezTo>
                  <a:cubicBezTo>
                    <a:pt x="1736742" y="1511094"/>
                    <a:pt x="1718183" y="1565055"/>
                    <a:pt x="1696047" y="1617452"/>
                  </a:cubicBezTo>
                  <a:cubicBezTo>
                    <a:pt x="1688693" y="1633345"/>
                    <a:pt x="1682780" y="1650057"/>
                    <a:pt x="1673762" y="1665105"/>
                  </a:cubicBezTo>
                  <a:cubicBezTo>
                    <a:pt x="1668619" y="1668259"/>
                    <a:pt x="1664445" y="1660561"/>
                    <a:pt x="1668271" y="1656786"/>
                  </a:cubicBezTo>
                  <a:cubicBezTo>
                    <a:pt x="1717090" y="1553607"/>
                    <a:pt x="1750431" y="1443177"/>
                    <a:pt x="1766903" y="1330238"/>
                  </a:cubicBezTo>
                  <a:cubicBezTo>
                    <a:pt x="1786978" y="1188966"/>
                    <a:pt x="1781735" y="1043943"/>
                    <a:pt x="1749661" y="904856"/>
                  </a:cubicBezTo>
                  <a:cubicBezTo>
                    <a:pt x="1712146" y="740315"/>
                    <a:pt x="1637414" y="584466"/>
                    <a:pt x="1533043" y="451860"/>
                  </a:cubicBezTo>
                  <a:cubicBezTo>
                    <a:pt x="1414287" y="300332"/>
                    <a:pt x="1257147" y="178975"/>
                    <a:pt x="1080131" y="103062"/>
                  </a:cubicBezTo>
                  <a:cubicBezTo>
                    <a:pt x="871289" y="12696"/>
                    <a:pt x="635367" y="-13229"/>
                    <a:pt x="411743" y="28514"/>
                  </a:cubicBezTo>
                  <a:cubicBezTo>
                    <a:pt x="268788" y="54564"/>
                    <a:pt x="131076" y="108574"/>
                    <a:pt x="8072" y="185853"/>
                  </a:cubicBezTo>
                  <a:cubicBezTo>
                    <a:pt x="3376" y="190845"/>
                    <a:pt x="-3804" y="181607"/>
                    <a:pt x="2432" y="178602"/>
                  </a:cubicBezTo>
                  <a:cubicBezTo>
                    <a:pt x="174106" y="69786"/>
                    <a:pt x="375048" y="8325"/>
                    <a:pt x="578051" y="627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4" name="任意形状 163"/>
            <p:cNvSpPr/>
            <p:nvPr/>
          </p:nvSpPr>
          <p:spPr>
            <a:xfrm>
              <a:off x="1620540" y="2090907"/>
              <a:ext cx="1892198" cy="1321741"/>
            </a:xfrm>
            <a:custGeom>
              <a:avLst/>
              <a:gdLst>
                <a:gd name="connsiteX0" fmla="*/ 520003 w 1892198"/>
                <a:gd name="connsiteY0" fmla="*/ 27442 h 1321741"/>
                <a:gd name="connsiteX1" fmla="*/ 778658 w 1892198"/>
                <a:gd name="connsiteY1" fmla="*/ 77 h 1321741"/>
                <a:gd name="connsiteX2" fmla="*/ 1316240 w 1892198"/>
                <a:gd name="connsiteY2" fmla="*/ 141945 h 1321741"/>
                <a:gd name="connsiteX3" fmla="*/ 1709874 w 1892198"/>
                <a:gd name="connsiteY3" fmla="*/ 509021 h 1321741"/>
                <a:gd name="connsiteX4" fmla="*/ 1882344 w 1892198"/>
                <a:gd name="connsiteY4" fmla="*/ 973862 h 1321741"/>
                <a:gd name="connsiteX5" fmla="*/ 1876406 w 1892198"/>
                <a:gd name="connsiteY5" fmla="*/ 1310219 h 1321741"/>
                <a:gd name="connsiteX6" fmla="*/ 1869301 w 1892198"/>
                <a:gd name="connsiteY6" fmla="*/ 1321617 h 1321741"/>
                <a:gd name="connsiteX7" fmla="*/ 1866791 w 1892198"/>
                <a:gd name="connsiteY7" fmla="*/ 1310492 h 1321741"/>
                <a:gd name="connsiteX8" fmla="*/ 1853177 w 1892198"/>
                <a:gd name="connsiteY8" fmla="*/ 865592 h 1321741"/>
                <a:gd name="connsiteX9" fmla="*/ 1636161 w 1892198"/>
                <a:gd name="connsiteY9" fmla="*/ 423497 h 1321741"/>
                <a:gd name="connsiteX10" fmla="*/ 1174926 w 1892198"/>
                <a:gd name="connsiteY10" fmla="*/ 85402 h 1321741"/>
                <a:gd name="connsiteX11" fmla="*/ 615853 w 1892198"/>
                <a:gd name="connsiteY11" fmla="*/ 19521 h 1321741"/>
                <a:gd name="connsiteX12" fmla="*/ 5775 w 1892198"/>
                <a:gd name="connsiteY12" fmla="*/ 310608 h 1321741"/>
                <a:gd name="connsiteX13" fmla="*/ 2446 w 1892198"/>
                <a:gd name="connsiteY13" fmla="*/ 301147 h 1321741"/>
                <a:gd name="connsiteX14" fmla="*/ 520003 w 1892198"/>
                <a:gd name="connsiteY14" fmla="*/ 27442 h 132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92198" h="1321741">
                  <a:moveTo>
                    <a:pt x="520003" y="27442"/>
                  </a:moveTo>
                  <a:cubicBezTo>
                    <a:pt x="604772" y="8148"/>
                    <a:pt x="691752" y="-941"/>
                    <a:pt x="778658" y="77"/>
                  </a:cubicBezTo>
                  <a:cubicBezTo>
                    <a:pt x="965984" y="921"/>
                    <a:pt x="1152839" y="50363"/>
                    <a:pt x="1316240" y="141945"/>
                  </a:cubicBezTo>
                  <a:cubicBezTo>
                    <a:pt x="1474549" y="230101"/>
                    <a:pt x="1610845" y="357318"/>
                    <a:pt x="1709874" y="509021"/>
                  </a:cubicBezTo>
                  <a:cubicBezTo>
                    <a:pt x="1801252" y="648431"/>
                    <a:pt x="1860928" y="808551"/>
                    <a:pt x="1882344" y="973862"/>
                  </a:cubicBezTo>
                  <a:cubicBezTo>
                    <a:pt x="1897474" y="1085435"/>
                    <a:pt x="1894940" y="1199193"/>
                    <a:pt x="1876406" y="1310219"/>
                  </a:cubicBezTo>
                  <a:cubicBezTo>
                    <a:pt x="1875263" y="1314465"/>
                    <a:pt x="1876133" y="1322859"/>
                    <a:pt x="1869301" y="1321617"/>
                  </a:cubicBezTo>
                  <a:cubicBezTo>
                    <a:pt x="1863661" y="1320599"/>
                    <a:pt x="1866419" y="1314093"/>
                    <a:pt x="1866791" y="1310492"/>
                  </a:cubicBezTo>
                  <a:cubicBezTo>
                    <a:pt x="1892108" y="1163309"/>
                    <a:pt x="1887437" y="1010962"/>
                    <a:pt x="1853177" y="865592"/>
                  </a:cubicBezTo>
                  <a:cubicBezTo>
                    <a:pt x="1815314" y="704403"/>
                    <a:pt x="1740358" y="552155"/>
                    <a:pt x="1636161" y="423497"/>
                  </a:cubicBezTo>
                  <a:cubicBezTo>
                    <a:pt x="1515194" y="273384"/>
                    <a:pt x="1354575" y="155454"/>
                    <a:pt x="1174926" y="85402"/>
                  </a:cubicBezTo>
                  <a:cubicBezTo>
                    <a:pt x="998307" y="16044"/>
                    <a:pt x="803726" y="-6578"/>
                    <a:pt x="615853" y="19521"/>
                  </a:cubicBezTo>
                  <a:cubicBezTo>
                    <a:pt x="388701" y="49767"/>
                    <a:pt x="172555" y="153716"/>
                    <a:pt x="5775" y="310608"/>
                  </a:cubicBezTo>
                  <a:cubicBezTo>
                    <a:pt x="980" y="309789"/>
                    <a:pt x="-2598" y="304475"/>
                    <a:pt x="2446" y="301147"/>
                  </a:cubicBezTo>
                  <a:cubicBezTo>
                    <a:pt x="146717" y="166381"/>
                    <a:pt x="327211" y="70477"/>
                    <a:pt x="520003" y="27442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5" name="任意形状 164"/>
            <p:cNvSpPr/>
            <p:nvPr/>
          </p:nvSpPr>
          <p:spPr>
            <a:xfrm>
              <a:off x="1443079" y="2419887"/>
              <a:ext cx="215579" cy="78510"/>
            </a:xfrm>
            <a:custGeom>
              <a:avLst/>
              <a:gdLst>
                <a:gd name="connsiteX0" fmla="*/ 45350 w 215579"/>
                <a:gd name="connsiteY0" fmla="*/ 15401 h 78510"/>
                <a:gd name="connsiteX1" fmla="*/ 61375 w 215579"/>
                <a:gd name="connsiteY1" fmla="*/ 129 h 78510"/>
                <a:gd name="connsiteX2" fmla="*/ 161274 w 215579"/>
                <a:gd name="connsiteY2" fmla="*/ 54 h 78510"/>
                <a:gd name="connsiteX3" fmla="*/ 169299 w 215579"/>
                <a:gd name="connsiteY3" fmla="*/ 5368 h 78510"/>
                <a:gd name="connsiteX4" fmla="*/ 161026 w 215579"/>
                <a:gd name="connsiteY4" fmla="*/ 9788 h 78510"/>
                <a:gd name="connsiteX5" fmla="*/ 61623 w 215579"/>
                <a:gd name="connsiteY5" fmla="*/ 9788 h 78510"/>
                <a:gd name="connsiteX6" fmla="*/ 54294 w 215579"/>
                <a:gd name="connsiteY6" fmla="*/ 15599 h 78510"/>
                <a:gd name="connsiteX7" fmla="*/ 61897 w 215579"/>
                <a:gd name="connsiteY7" fmla="*/ 21509 h 78510"/>
                <a:gd name="connsiteX8" fmla="*/ 198218 w 215579"/>
                <a:gd name="connsiteY8" fmla="*/ 21708 h 78510"/>
                <a:gd name="connsiteX9" fmla="*/ 212205 w 215579"/>
                <a:gd name="connsiteY9" fmla="*/ 51284 h 78510"/>
                <a:gd name="connsiteX10" fmla="*/ 180876 w 215579"/>
                <a:gd name="connsiteY10" fmla="*/ 60273 h 78510"/>
                <a:gd name="connsiteX11" fmla="*/ 10022 w 215579"/>
                <a:gd name="connsiteY11" fmla="*/ 60770 h 78510"/>
                <a:gd name="connsiteX12" fmla="*/ 14419 w 215579"/>
                <a:gd name="connsiteY12" fmla="*/ 69362 h 78510"/>
                <a:gd name="connsiteX13" fmla="*/ 143684 w 215579"/>
                <a:gd name="connsiteY13" fmla="*/ 69412 h 78510"/>
                <a:gd name="connsiteX14" fmla="*/ 152628 w 215579"/>
                <a:gd name="connsiteY14" fmla="*/ 75421 h 78510"/>
                <a:gd name="connsiteX15" fmla="*/ 138815 w 215579"/>
                <a:gd name="connsiteY15" fmla="*/ 78500 h 78510"/>
                <a:gd name="connsiteX16" fmla="*/ 14494 w 215579"/>
                <a:gd name="connsiteY16" fmla="*/ 78426 h 78510"/>
                <a:gd name="connsiteX17" fmla="*/ 1252 w 215579"/>
                <a:gd name="connsiteY17" fmla="*/ 59230 h 78510"/>
                <a:gd name="connsiteX18" fmla="*/ 14121 w 215579"/>
                <a:gd name="connsiteY18" fmla="*/ 50911 h 78510"/>
                <a:gd name="connsiteX19" fmla="*/ 195808 w 215579"/>
                <a:gd name="connsiteY19" fmla="*/ 50713 h 78510"/>
                <a:gd name="connsiteX20" fmla="*/ 206888 w 215579"/>
                <a:gd name="connsiteY20" fmla="*/ 40283 h 78510"/>
                <a:gd name="connsiteX21" fmla="*/ 196031 w 215579"/>
                <a:gd name="connsiteY21" fmla="*/ 30871 h 78510"/>
                <a:gd name="connsiteX22" fmla="*/ 61499 w 215579"/>
                <a:gd name="connsiteY22" fmla="*/ 30797 h 78510"/>
                <a:gd name="connsiteX23" fmla="*/ 45350 w 215579"/>
                <a:gd name="connsiteY23" fmla="*/ 15401 h 7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579" h="78510">
                  <a:moveTo>
                    <a:pt x="45350" y="15401"/>
                  </a:moveTo>
                  <a:cubicBezTo>
                    <a:pt x="44481" y="6684"/>
                    <a:pt x="53201" y="-45"/>
                    <a:pt x="61375" y="129"/>
                  </a:cubicBezTo>
                  <a:cubicBezTo>
                    <a:pt x="94666" y="29"/>
                    <a:pt x="127983" y="203"/>
                    <a:pt x="161274" y="54"/>
                  </a:cubicBezTo>
                  <a:cubicBezTo>
                    <a:pt x="164554" y="-244"/>
                    <a:pt x="170591" y="576"/>
                    <a:pt x="169299" y="5368"/>
                  </a:cubicBezTo>
                  <a:cubicBezTo>
                    <a:pt x="170367" y="10012"/>
                    <a:pt x="163858" y="9615"/>
                    <a:pt x="161026" y="9788"/>
                  </a:cubicBezTo>
                  <a:cubicBezTo>
                    <a:pt x="127883" y="9739"/>
                    <a:pt x="94766" y="9714"/>
                    <a:pt x="61623" y="9788"/>
                  </a:cubicBezTo>
                  <a:cubicBezTo>
                    <a:pt x="58319" y="9441"/>
                    <a:pt x="53499" y="11576"/>
                    <a:pt x="54294" y="15599"/>
                  </a:cubicBezTo>
                  <a:cubicBezTo>
                    <a:pt x="53773" y="19622"/>
                    <a:pt x="58543" y="21634"/>
                    <a:pt x="61897" y="21509"/>
                  </a:cubicBezTo>
                  <a:cubicBezTo>
                    <a:pt x="107337" y="21733"/>
                    <a:pt x="152777" y="21311"/>
                    <a:pt x="198218" y="21708"/>
                  </a:cubicBezTo>
                  <a:cubicBezTo>
                    <a:pt x="211957" y="22254"/>
                    <a:pt x="220751" y="40283"/>
                    <a:pt x="212205" y="51284"/>
                  </a:cubicBezTo>
                  <a:cubicBezTo>
                    <a:pt x="205696" y="62334"/>
                    <a:pt x="191634" y="59752"/>
                    <a:pt x="180876" y="60273"/>
                  </a:cubicBezTo>
                  <a:cubicBezTo>
                    <a:pt x="123908" y="60770"/>
                    <a:pt x="66940" y="59578"/>
                    <a:pt x="10022" y="60770"/>
                  </a:cubicBezTo>
                  <a:cubicBezTo>
                    <a:pt x="9574" y="64271"/>
                    <a:pt x="9028" y="70231"/>
                    <a:pt x="14419" y="69362"/>
                  </a:cubicBezTo>
                  <a:cubicBezTo>
                    <a:pt x="57499" y="69486"/>
                    <a:pt x="100604" y="69362"/>
                    <a:pt x="143684" y="69412"/>
                  </a:cubicBezTo>
                  <a:cubicBezTo>
                    <a:pt x="148206" y="68344"/>
                    <a:pt x="151386" y="71224"/>
                    <a:pt x="152628" y="75421"/>
                  </a:cubicBezTo>
                  <a:cubicBezTo>
                    <a:pt x="149026" y="79320"/>
                    <a:pt x="143560" y="78351"/>
                    <a:pt x="138815" y="78500"/>
                  </a:cubicBezTo>
                  <a:cubicBezTo>
                    <a:pt x="97374" y="78351"/>
                    <a:pt x="55934" y="78550"/>
                    <a:pt x="14494" y="78426"/>
                  </a:cubicBezTo>
                  <a:cubicBezTo>
                    <a:pt x="4605" y="79618"/>
                    <a:pt x="-3121" y="67996"/>
                    <a:pt x="1252" y="59230"/>
                  </a:cubicBezTo>
                  <a:cubicBezTo>
                    <a:pt x="3388" y="54189"/>
                    <a:pt x="8605" y="50638"/>
                    <a:pt x="14121" y="50911"/>
                  </a:cubicBezTo>
                  <a:cubicBezTo>
                    <a:pt x="74667" y="50688"/>
                    <a:pt x="135262" y="51085"/>
                    <a:pt x="195808" y="50713"/>
                  </a:cubicBezTo>
                  <a:cubicBezTo>
                    <a:pt x="202143" y="51259"/>
                    <a:pt x="205422" y="45473"/>
                    <a:pt x="206888" y="40283"/>
                  </a:cubicBezTo>
                  <a:cubicBezTo>
                    <a:pt x="205050" y="35639"/>
                    <a:pt x="201845" y="30251"/>
                    <a:pt x="196031" y="30871"/>
                  </a:cubicBezTo>
                  <a:cubicBezTo>
                    <a:pt x="151187" y="30698"/>
                    <a:pt x="106343" y="30896"/>
                    <a:pt x="61499" y="30797"/>
                  </a:cubicBezTo>
                  <a:cubicBezTo>
                    <a:pt x="53102" y="31443"/>
                    <a:pt x="44481" y="24117"/>
                    <a:pt x="45350" y="15401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任意形状 165"/>
            <p:cNvSpPr/>
            <p:nvPr/>
          </p:nvSpPr>
          <p:spPr>
            <a:xfrm>
              <a:off x="1223961" y="2521176"/>
              <a:ext cx="1427021" cy="1854715"/>
            </a:xfrm>
            <a:custGeom>
              <a:avLst/>
              <a:gdLst>
                <a:gd name="connsiteX0" fmla="*/ 227053 w 1427021"/>
                <a:gd name="connsiteY0" fmla="*/ 1795 h 1854715"/>
                <a:gd name="connsiteX1" fmla="*/ 233637 w 1427021"/>
                <a:gd name="connsiteY1" fmla="*/ 7829 h 1854715"/>
                <a:gd name="connsiteX2" fmla="*/ 60695 w 1427021"/>
                <a:gd name="connsiteY2" fmla="*/ 350072 h 1854715"/>
                <a:gd name="connsiteX3" fmla="*/ 32472 w 1427021"/>
                <a:gd name="connsiteY3" fmla="*/ 922438 h 1854715"/>
                <a:gd name="connsiteX4" fmla="*/ 294158 w 1427021"/>
                <a:gd name="connsiteY4" fmla="*/ 1450205 h 1854715"/>
                <a:gd name="connsiteX5" fmla="*/ 718474 w 1427021"/>
                <a:gd name="connsiteY5" fmla="*/ 1756316 h 1854715"/>
                <a:gd name="connsiteX6" fmla="*/ 1392750 w 1427021"/>
                <a:gd name="connsiteY6" fmla="*/ 1823240 h 1854715"/>
                <a:gd name="connsiteX7" fmla="*/ 1423632 w 1427021"/>
                <a:gd name="connsiteY7" fmla="*/ 1817280 h 1854715"/>
                <a:gd name="connsiteX8" fmla="*/ 1421073 w 1427021"/>
                <a:gd name="connsiteY8" fmla="*/ 1826692 h 1854715"/>
                <a:gd name="connsiteX9" fmla="*/ 1224852 w 1427021"/>
                <a:gd name="connsiteY9" fmla="*/ 1853536 h 1854715"/>
                <a:gd name="connsiteX10" fmla="*/ 998346 w 1427021"/>
                <a:gd name="connsiteY10" fmla="*/ 1843032 h 1854715"/>
                <a:gd name="connsiteX11" fmla="*/ 554005 w 1427021"/>
                <a:gd name="connsiteY11" fmla="*/ 1682191 h 1854715"/>
                <a:gd name="connsiteX12" fmla="*/ 162259 w 1427021"/>
                <a:gd name="connsiteY12" fmla="*/ 1284001 h 1854715"/>
                <a:gd name="connsiteX13" fmla="*/ 895 w 1427021"/>
                <a:gd name="connsiteY13" fmla="*/ 735797 h 1854715"/>
                <a:gd name="connsiteX14" fmla="*/ 80322 w 1427021"/>
                <a:gd name="connsiteY14" fmla="*/ 266163 h 1854715"/>
                <a:gd name="connsiteX15" fmla="*/ 227053 w 1427021"/>
                <a:gd name="connsiteY15" fmla="*/ 1795 h 185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7021" h="1854715">
                  <a:moveTo>
                    <a:pt x="227053" y="1795"/>
                  </a:moveTo>
                  <a:cubicBezTo>
                    <a:pt x="230233" y="-3370"/>
                    <a:pt x="238233" y="3856"/>
                    <a:pt x="233637" y="7829"/>
                  </a:cubicBezTo>
                  <a:cubicBezTo>
                    <a:pt x="157588" y="111332"/>
                    <a:pt x="98558" y="227349"/>
                    <a:pt x="60695" y="350072"/>
                  </a:cubicBezTo>
                  <a:cubicBezTo>
                    <a:pt x="3479" y="534479"/>
                    <a:pt x="-6086" y="733313"/>
                    <a:pt x="32472" y="922438"/>
                  </a:cubicBezTo>
                  <a:cubicBezTo>
                    <a:pt x="71726" y="1117151"/>
                    <a:pt x="163178" y="1300862"/>
                    <a:pt x="294158" y="1450205"/>
                  </a:cubicBezTo>
                  <a:cubicBezTo>
                    <a:pt x="409783" y="1582761"/>
                    <a:pt x="556092" y="1688523"/>
                    <a:pt x="718474" y="1756316"/>
                  </a:cubicBezTo>
                  <a:cubicBezTo>
                    <a:pt x="929850" y="1845217"/>
                    <a:pt x="1168008" y="1868560"/>
                    <a:pt x="1392750" y="1823240"/>
                  </a:cubicBezTo>
                  <a:cubicBezTo>
                    <a:pt x="1403086" y="1821552"/>
                    <a:pt x="1413197" y="1818572"/>
                    <a:pt x="1423632" y="1817280"/>
                  </a:cubicBezTo>
                  <a:cubicBezTo>
                    <a:pt x="1429967" y="1819267"/>
                    <a:pt x="1426439" y="1826866"/>
                    <a:pt x="1421073" y="1826692"/>
                  </a:cubicBezTo>
                  <a:cubicBezTo>
                    <a:pt x="1356602" y="1841343"/>
                    <a:pt x="1290839" y="1850059"/>
                    <a:pt x="1224852" y="1853536"/>
                  </a:cubicBezTo>
                  <a:cubicBezTo>
                    <a:pt x="1149251" y="1856416"/>
                    <a:pt x="1073252" y="1854430"/>
                    <a:pt x="998346" y="1843032"/>
                  </a:cubicBezTo>
                  <a:cubicBezTo>
                    <a:pt x="841255" y="1820831"/>
                    <a:pt x="688984" y="1765554"/>
                    <a:pt x="554005" y="1682191"/>
                  </a:cubicBezTo>
                  <a:cubicBezTo>
                    <a:pt x="393808" y="1583680"/>
                    <a:pt x="258108" y="1445760"/>
                    <a:pt x="162259" y="1284001"/>
                  </a:cubicBezTo>
                  <a:cubicBezTo>
                    <a:pt x="63676" y="1118591"/>
                    <a:pt x="7727" y="928175"/>
                    <a:pt x="895" y="735797"/>
                  </a:cubicBezTo>
                  <a:cubicBezTo>
                    <a:pt x="-5416" y="576024"/>
                    <a:pt x="21714" y="414960"/>
                    <a:pt x="80322" y="266163"/>
                  </a:cubicBezTo>
                  <a:cubicBezTo>
                    <a:pt x="117465" y="172221"/>
                    <a:pt x="166458" y="82700"/>
                    <a:pt x="227053" y="1795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7" name="任意形状 166"/>
            <p:cNvSpPr/>
            <p:nvPr/>
          </p:nvSpPr>
          <p:spPr>
            <a:xfrm>
              <a:off x="1265578" y="2659345"/>
              <a:ext cx="1830902" cy="1675069"/>
            </a:xfrm>
            <a:custGeom>
              <a:avLst/>
              <a:gdLst>
                <a:gd name="connsiteX0" fmla="*/ 145038 w 1830902"/>
                <a:gd name="connsiteY0" fmla="*/ 2018 h 1675069"/>
                <a:gd name="connsiteX1" fmla="*/ 152492 w 1830902"/>
                <a:gd name="connsiteY1" fmla="*/ 6935 h 1675069"/>
                <a:gd name="connsiteX2" fmla="*/ 16668 w 1830902"/>
                <a:gd name="connsiteY2" fmla="*/ 423874 h 1675069"/>
                <a:gd name="connsiteX3" fmla="*/ 34506 w 1830902"/>
                <a:gd name="connsiteY3" fmla="*/ 789534 h 1675069"/>
                <a:gd name="connsiteX4" fmla="*/ 294825 w 1830902"/>
                <a:gd name="connsiteY4" fmla="*/ 1297062 h 1675069"/>
                <a:gd name="connsiteX5" fmla="*/ 703316 w 1830902"/>
                <a:gd name="connsiteY5" fmla="*/ 1584102 h 1675069"/>
                <a:gd name="connsiteX6" fmla="*/ 1143434 w 1830902"/>
                <a:gd name="connsiteY6" fmla="*/ 1666050 h 1675069"/>
                <a:gd name="connsiteX7" fmla="*/ 1504025 w 1830902"/>
                <a:gd name="connsiteY7" fmla="*/ 1599374 h 1675069"/>
                <a:gd name="connsiteX8" fmla="*/ 1822381 w 1830902"/>
                <a:gd name="connsiteY8" fmla="*/ 1420058 h 1675069"/>
                <a:gd name="connsiteX9" fmla="*/ 1830430 w 1830902"/>
                <a:gd name="connsiteY9" fmla="*/ 1425149 h 1675069"/>
                <a:gd name="connsiteX10" fmla="*/ 1237718 w 1830902"/>
                <a:gd name="connsiteY10" fmla="*/ 1669501 h 1675069"/>
                <a:gd name="connsiteX11" fmla="*/ 854916 w 1830902"/>
                <a:gd name="connsiteY11" fmla="*/ 1642906 h 1675069"/>
                <a:gd name="connsiteX12" fmla="*/ 376960 w 1830902"/>
                <a:gd name="connsiteY12" fmla="*/ 1391650 h 1675069"/>
                <a:gd name="connsiteX13" fmla="*/ 65934 w 1830902"/>
                <a:gd name="connsiteY13" fmla="*/ 932694 h 1675069"/>
                <a:gd name="connsiteX14" fmla="*/ 46655 w 1830902"/>
                <a:gd name="connsiteY14" fmla="*/ 232514 h 1675069"/>
                <a:gd name="connsiteX15" fmla="*/ 145038 w 1830902"/>
                <a:gd name="connsiteY15" fmla="*/ 2018 h 167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0902" h="1675069">
                  <a:moveTo>
                    <a:pt x="145038" y="2018"/>
                  </a:moveTo>
                  <a:cubicBezTo>
                    <a:pt x="147374" y="-2998"/>
                    <a:pt x="156765" y="2366"/>
                    <a:pt x="152492" y="6935"/>
                  </a:cubicBezTo>
                  <a:cubicBezTo>
                    <a:pt x="80170" y="135121"/>
                    <a:pt x="33587" y="277685"/>
                    <a:pt x="16668" y="423874"/>
                  </a:cubicBezTo>
                  <a:cubicBezTo>
                    <a:pt x="2978" y="545628"/>
                    <a:pt x="8245" y="669766"/>
                    <a:pt x="34506" y="789534"/>
                  </a:cubicBezTo>
                  <a:cubicBezTo>
                    <a:pt x="74803" y="977616"/>
                    <a:pt x="165932" y="1154300"/>
                    <a:pt x="294825" y="1297062"/>
                  </a:cubicBezTo>
                  <a:cubicBezTo>
                    <a:pt x="406997" y="1421896"/>
                    <a:pt x="547790" y="1520928"/>
                    <a:pt x="703316" y="1584102"/>
                  </a:cubicBezTo>
                  <a:cubicBezTo>
                    <a:pt x="842420" y="1640993"/>
                    <a:pt x="993250" y="1668359"/>
                    <a:pt x="1143434" y="1666050"/>
                  </a:cubicBezTo>
                  <a:cubicBezTo>
                    <a:pt x="1266165" y="1663392"/>
                    <a:pt x="1388648" y="1641540"/>
                    <a:pt x="1504025" y="1599374"/>
                  </a:cubicBezTo>
                  <a:cubicBezTo>
                    <a:pt x="1619104" y="1557804"/>
                    <a:pt x="1727003" y="1496666"/>
                    <a:pt x="1822381" y="1420058"/>
                  </a:cubicBezTo>
                  <a:cubicBezTo>
                    <a:pt x="1826008" y="1415911"/>
                    <a:pt x="1832741" y="1419760"/>
                    <a:pt x="1830430" y="1425149"/>
                  </a:cubicBezTo>
                  <a:cubicBezTo>
                    <a:pt x="1662457" y="1562225"/>
                    <a:pt x="1453492" y="1648145"/>
                    <a:pt x="1237718" y="1669501"/>
                  </a:cubicBezTo>
                  <a:cubicBezTo>
                    <a:pt x="1109844" y="1681893"/>
                    <a:pt x="979734" y="1673847"/>
                    <a:pt x="854916" y="1642906"/>
                  </a:cubicBezTo>
                  <a:cubicBezTo>
                    <a:pt x="678223" y="1599920"/>
                    <a:pt x="512660" y="1512584"/>
                    <a:pt x="376960" y="1391650"/>
                  </a:cubicBezTo>
                  <a:cubicBezTo>
                    <a:pt x="237211" y="1267760"/>
                    <a:pt x="128914" y="1108533"/>
                    <a:pt x="65934" y="932694"/>
                  </a:cubicBezTo>
                  <a:cubicBezTo>
                    <a:pt x="-14885" y="709300"/>
                    <a:pt x="-21518" y="460030"/>
                    <a:pt x="46655" y="232514"/>
                  </a:cubicBezTo>
                  <a:cubicBezTo>
                    <a:pt x="70630" y="152330"/>
                    <a:pt x="103374" y="74629"/>
                    <a:pt x="145038" y="2018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8" name="任意形状 167"/>
            <p:cNvSpPr/>
            <p:nvPr/>
          </p:nvSpPr>
          <p:spPr>
            <a:xfrm>
              <a:off x="2907244" y="3774441"/>
              <a:ext cx="714323" cy="245757"/>
            </a:xfrm>
            <a:custGeom>
              <a:avLst/>
              <a:gdLst>
                <a:gd name="connsiteX0" fmla="*/ 219695 w 714323"/>
                <a:gd name="connsiteY0" fmla="*/ 9255 h 245757"/>
                <a:gd name="connsiteX1" fmla="*/ 224714 w 714323"/>
                <a:gd name="connsiteY1" fmla="*/ 241 h 245757"/>
                <a:gd name="connsiteX2" fmla="*/ 677130 w 714323"/>
                <a:gd name="connsiteY2" fmla="*/ 241 h 245757"/>
                <a:gd name="connsiteX3" fmla="*/ 713899 w 714323"/>
                <a:gd name="connsiteY3" fmla="*/ 41935 h 245757"/>
                <a:gd name="connsiteX4" fmla="*/ 679515 w 714323"/>
                <a:gd name="connsiteY4" fmla="*/ 73001 h 245757"/>
                <a:gd name="connsiteX5" fmla="*/ 55748 w 714323"/>
                <a:gd name="connsiteY5" fmla="*/ 73100 h 245757"/>
                <a:gd name="connsiteX6" fmla="*/ 9115 w 714323"/>
                <a:gd name="connsiteY6" fmla="*/ 118320 h 245757"/>
                <a:gd name="connsiteX7" fmla="*/ 53611 w 714323"/>
                <a:gd name="connsiteY7" fmla="*/ 164583 h 245757"/>
                <a:gd name="connsiteX8" fmla="*/ 520337 w 714323"/>
                <a:gd name="connsiteY8" fmla="*/ 164707 h 245757"/>
                <a:gd name="connsiteX9" fmla="*/ 559790 w 714323"/>
                <a:gd name="connsiteY9" fmla="*/ 202950 h 245757"/>
                <a:gd name="connsiteX10" fmla="*/ 530275 w 714323"/>
                <a:gd name="connsiteY10" fmla="*/ 244122 h 245757"/>
                <a:gd name="connsiteX11" fmla="*/ 507989 w 714323"/>
                <a:gd name="connsiteY11" fmla="*/ 245612 h 245757"/>
                <a:gd name="connsiteX12" fmla="*/ 162429 w 714323"/>
                <a:gd name="connsiteY12" fmla="*/ 245612 h 245757"/>
                <a:gd name="connsiteX13" fmla="*/ 156790 w 714323"/>
                <a:gd name="connsiteY13" fmla="*/ 237119 h 245757"/>
                <a:gd name="connsiteX14" fmla="*/ 520113 w 714323"/>
                <a:gd name="connsiteY14" fmla="*/ 236449 h 245757"/>
                <a:gd name="connsiteX15" fmla="*/ 550424 w 714323"/>
                <a:gd name="connsiteY15" fmla="*/ 207941 h 245757"/>
                <a:gd name="connsiteX16" fmla="*/ 520635 w 714323"/>
                <a:gd name="connsiteY16" fmla="*/ 173821 h 245757"/>
                <a:gd name="connsiteX17" fmla="*/ 53611 w 714323"/>
                <a:gd name="connsiteY17" fmla="*/ 173771 h 245757"/>
                <a:gd name="connsiteX18" fmla="*/ 46 w 714323"/>
                <a:gd name="connsiteY18" fmla="*/ 118395 h 245757"/>
                <a:gd name="connsiteX19" fmla="*/ 53189 w 714323"/>
                <a:gd name="connsiteY19" fmla="*/ 64011 h 245757"/>
                <a:gd name="connsiteX20" fmla="*/ 677155 w 714323"/>
                <a:gd name="connsiteY20" fmla="*/ 63887 h 245757"/>
                <a:gd name="connsiteX21" fmla="*/ 704633 w 714323"/>
                <a:gd name="connsiteY21" fmla="*/ 33889 h 245757"/>
                <a:gd name="connsiteX22" fmla="*/ 677204 w 714323"/>
                <a:gd name="connsiteY22" fmla="*/ 9702 h 245757"/>
                <a:gd name="connsiteX23" fmla="*/ 242204 w 714323"/>
                <a:gd name="connsiteY23" fmla="*/ 9678 h 245757"/>
                <a:gd name="connsiteX24" fmla="*/ 219695 w 714323"/>
                <a:gd name="connsiteY24" fmla="*/ 9255 h 2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4323" h="245757">
                  <a:moveTo>
                    <a:pt x="219695" y="9255"/>
                  </a:moveTo>
                  <a:cubicBezTo>
                    <a:pt x="215000" y="5506"/>
                    <a:pt x="219298" y="-1373"/>
                    <a:pt x="224714" y="241"/>
                  </a:cubicBezTo>
                  <a:cubicBezTo>
                    <a:pt x="375519" y="216"/>
                    <a:pt x="526325" y="191"/>
                    <a:pt x="677130" y="241"/>
                  </a:cubicBezTo>
                  <a:cubicBezTo>
                    <a:pt x="698695" y="-653"/>
                    <a:pt x="717403" y="20753"/>
                    <a:pt x="713899" y="41935"/>
                  </a:cubicBezTo>
                  <a:cubicBezTo>
                    <a:pt x="711365" y="58474"/>
                    <a:pt x="696633" y="73001"/>
                    <a:pt x="679515" y="73001"/>
                  </a:cubicBezTo>
                  <a:cubicBezTo>
                    <a:pt x="471593" y="73174"/>
                    <a:pt x="263670" y="72951"/>
                    <a:pt x="55748" y="73100"/>
                  </a:cubicBezTo>
                  <a:cubicBezTo>
                    <a:pt x="31176" y="72206"/>
                    <a:pt x="9140" y="93860"/>
                    <a:pt x="9115" y="118320"/>
                  </a:cubicBezTo>
                  <a:cubicBezTo>
                    <a:pt x="8469" y="142408"/>
                    <a:pt x="29462" y="164310"/>
                    <a:pt x="53611" y="164583"/>
                  </a:cubicBezTo>
                  <a:cubicBezTo>
                    <a:pt x="209186" y="164782"/>
                    <a:pt x="364762" y="164509"/>
                    <a:pt x="520337" y="164707"/>
                  </a:cubicBezTo>
                  <a:cubicBezTo>
                    <a:pt x="540809" y="164583"/>
                    <a:pt x="559641" y="182339"/>
                    <a:pt x="559790" y="202950"/>
                  </a:cubicBezTo>
                  <a:cubicBezTo>
                    <a:pt x="561479" y="221400"/>
                    <a:pt x="548039" y="239528"/>
                    <a:pt x="530275" y="244122"/>
                  </a:cubicBezTo>
                  <a:cubicBezTo>
                    <a:pt x="523045" y="246307"/>
                    <a:pt x="515393" y="245463"/>
                    <a:pt x="507989" y="245612"/>
                  </a:cubicBezTo>
                  <a:cubicBezTo>
                    <a:pt x="392811" y="245587"/>
                    <a:pt x="277633" y="245612"/>
                    <a:pt x="162429" y="245612"/>
                  </a:cubicBezTo>
                  <a:cubicBezTo>
                    <a:pt x="157063" y="246729"/>
                    <a:pt x="155274" y="241192"/>
                    <a:pt x="156790" y="237119"/>
                  </a:cubicBezTo>
                  <a:cubicBezTo>
                    <a:pt x="277856" y="235778"/>
                    <a:pt x="399022" y="237119"/>
                    <a:pt x="520113" y="236449"/>
                  </a:cubicBezTo>
                  <a:cubicBezTo>
                    <a:pt x="535442" y="236176"/>
                    <a:pt x="549529" y="223387"/>
                    <a:pt x="550424" y="207941"/>
                  </a:cubicBezTo>
                  <a:cubicBezTo>
                    <a:pt x="552560" y="190856"/>
                    <a:pt x="537877" y="173821"/>
                    <a:pt x="520635" y="173821"/>
                  </a:cubicBezTo>
                  <a:cubicBezTo>
                    <a:pt x="364960" y="173722"/>
                    <a:pt x="209286" y="173846"/>
                    <a:pt x="53611" y="173771"/>
                  </a:cubicBezTo>
                  <a:cubicBezTo>
                    <a:pt x="24618" y="173920"/>
                    <a:pt x="-1245" y="147424"/>
                    <a:pt x="46" y="118395"/>
                  </a:cubicBezTo>
                  <a:cubicBezTo>
                    <a:pt x="-699" y="89787"/>
                    <a:pt x="24742" y="64334"/>
                    <a:pt x="53189" y="64011"/>
                  </a:cubicBezTo>
                  <a:cubicBezTo>
                    <a:pt x="261161" y="63837"/>
                    <a:pt x="469158" y="64061"/>
                    <a:pt x="677155" y="63887"/>
                  </a:cubicBezTo>
                  <a:cubicBezTo>
                    <a:pt x="692981" y="64880"/>
                    <a:pt x="706769" y="49509"/>
                    <a:pt x="704633" y="33889"/>
                  </a:cubicBezTo>
                  <a:cubicBezTo>
                    <a:pt x="703614" y="20281"/>
                    <a:pt x="690720" y="9231"/>
                    <a:pt x="677204" y="9702"/>
                  </a:cubicBezTo>
                  <a:cubicBezTo>
                    <a:pt x="532213" y="9653"/>
                    <a:pt x="387221" y="9702"/>
                    <a:pt x="242204" y="9678"/>
                  </a:cubicBezTo>
                  <a:cubicBezTo>
                    <a:pt x="234701" y="9553"/>
                    <a:pt x="227149" y="10100"/>
                    <a:pt x="219695" y="9255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0" name="文本框 159"/>
          <p:cNvSpPr txBox="1"/>
          <p:nvPr/>
        </p:nvSpPr>
        <p:spPr>
          <a:xfrm>
            <a:off x="6382416" y="4444784"/>
            <a:ext cx="2201089" cy="68512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制作个人中心页面使数据可视化方便使用。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6505498" y="2824570"/>
            <a:ext cx="1954924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个人中心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6674303" y="3302387"/>
            <a:ext cx="1617314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可视化界面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grpSp>
        <p:nvGrpSpPr>
          <p:cNvPr id="170" name="组合 169"/>
          <p:cNvGrpSpPr/>
          <p:nvPr/>
        </p:nvGrpSpPr>
        <p:grpSpPr>
          <a:xfrm>
            <a:off x="9163918" y="2204818"/>
            <a:ext cx="2144552" cy="2081114"/>
            <a:chOff x="1223961" y="2049209"/>
            <a:chExt cx="2397606" cy="2326682"/>
          </a:xfrm>
        </p:grpSpPr>
        <p:sp>
          <p:nvSpPr>
            <p:cNvPr id="174" name="任意形状 173"/>
            <p:cNvSpPr/>
            <p:nvPr/>
          </p:nvSpPr>
          <p:spPr>
            <a:xfrm>
              <a:off x="1766192" y="2049209"/>
              <a:ext cx="1788106" cy="1665846"/>
            </a:xfrm>
            <a:custGeom>
              <a:avLst/>
              <a:gdLst>
                <a:gd name="connsiteX0" fmla="*/ 578051 w 1788106"/>
                <a:gd name="connsiteY0" fmla="*/ 627 h 1665846"/>
                <a:gd name="connsiteX1" fmla="*/ 869053 w 1788106"/>
                <a:gd name="connsiteY1" fmla="*/ 26056 h 1665846"/>
                <a:gd name="connsiteX2" fmla="*/ 1404350 w 1788106"/>
                <a:gd name="connsiteY2" fmla="*/ 300431 h 1665846"/>
                <a:gd name="connsiteX3" fmla="*/ 1703997 w 1788106"/>
                <a:gd name="connsiteY3" fmla="*/ 728843 h 1665846"/>
                <a:gd name="connsiteX4" fmla="*/ 1750854 w 1788106"/>
                <a:gd name="connsiteY4" fmla="*/ 1455965 h 1665846"/>
                <a:gd name="connsiteX5" fmla="*/ 1696047 w 1788106"/>
                <a:gd name="connsiteY5" fmla="*/ 1617452 h 1665846"/>
                <a:gd name="connsiteX6" fmla="*/ 1673762 w 1788106"/>
                <a:gd name="connsiteY6" fmla="*/ 1665105 h 1665846"/>
                <a:gd name="connsiteX7" fmla="*/ 1668271 w 1788106"/>
                <a:gd name="connsiteY7" fmla="*/ 1656786 h 1665846"/>
                <a:gd name="connsiteX8" fmla="*/ 1766903 w 1788106"/>
                <a:gd name="connsiteY8" fmla="*/ 1330238 h 1665846"/>
                <a:gd name="connsiteX9" fmla="*/ 1749661 w 1788106"/>
                <a:gd name="connsiteY9" fmla="*/ 904856 h 1665846"/>
                <a:gd name="connsiteX10" fmla="*/ 1533043 w 1788106"/>
                <a:gd name="connsiteY10" fmla="*/ 451860 h 1665846"/>
                <a:gd name="connsiteX11" fmla="*/ 1080131 w 1788106"/>
                <a:gd name="connsiteY11" fmla="*/ 103062 h 1665846"/>
                <a:gd name="connsiteX12" fmla="*/ 411743 w 1788106"/>
                <a:gd name="connsiteY12" fmla="*/ 28514 h 1665846"/>
                <a:gd name="connsiteX13" fmla="*/ 8072 w 1788106"/>
                <a:gd name="connsiteY13" fmla="*/ 185853 h 1665846"/>
                <a:gd name="connsiteX14" fmla="*/ 2432 w 1788106"/>
                <a:gd name="connsiteY14" fmla="*/ 178602 h 1665846"/>
                <a:gd name="connsiteX15" fmla="*/ 578051 w 1788106"/>
                <a:gd name="connsiteY15" fmla="*/ 627 h 166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8106" h="1665846">
                  <a:moveTo>
                    <a:pt x="578051" y="627"/>
                  </a:moveTo>
                  <a:cubicBezTo>
                    <a:pt x="675615" y="-2328"/>
                    <a:pt x="773651" y="4998"/>
                    <a:pt x="869053" y="26056"/>
                  </a:cubicBezTo>
                  <a:cubicBezTo>
                    <a:pt x="1067559" y="68172"/>
                    <a:pt x="1254016" y="164324"/>
                    <a:pt x="1404350" y="300431"/>
                  </a:cubicBezTo>
                  <a:cubicBezTo>
                    <a:pt x="1534882" y="418162"/>
                    <a:pt x="1638433" y="565742"/>
                    <a:pt x="1703997" y="728843"/>
                  </a:cubicBezTo>
                  <a:cubicBezTo>
                    <a:pt x="1796965" y="957898"/>
                    <a:pt x="1813288" y="1216877"/>
                    <a:pt x="1750854" y="1455965"/>
                  </a:cubicBezTo>
                  <a:cubicBezTo>
                    <a:pt x="1736742" y="1511094"/>
                    <a:pt x="1718183" y="1565055"/>
                    <a:pt x="1696047" y="1617452"/>
                  </a:cubicBezTo>
                  <a:cubicBezTo>
                    <a:pt x="1688693" y="1633345"/>
                    <a:pt x="1682780" y="1650057"/>
                    <a:pt x="1673762" y="1665105"/>
                  </a:cubicBezTo>
                  <a:cubicBezTo>
                    <a:pt x="1668619" y="1668259"/>
                    <a:pt x="1664445" y="1660561"/>
                    <a:pt x="1668271" y="1656786"/>
                  </a:cubicBezTo>
                  <a:cubicBezTo>
                    <a:pt x="1717090" y="1553607"/>
                    <a:pt x="1750431" y="1443177"/>
                    <a:pt x="1766903" y="1330238"/>
                  </a:cubicBezTo>
                  <a:cubicBezTo>
                    <a:pt x="1786978" y="1188966"/>
                    <a:pt x="1781735" y="1043943"/>
                    <a:pt x="1749661" y="904856"/>
                  </a:cubicBezTo>
                  <a:cubicBezTo>
                    <a:pt x="1712146" y="740315"/>
                    <a:pt x="1637414" y="584466"/>
                    <a:pt x="1533043" y="451860"/>
                  </a:cubicBezTo>
                  <a:cubicBezTo>
                    <a:pt x="1414287" y="300332"/>
                    <a:pt x="1257147" y="178975"/>
                    <a:pt x="1080131" y="103062"/>
                  </a:cubicBezTo>
                  <a:cubicBezTo>
                    <a:pt x="871289" y="12696"/>
                    <a:pt x="635367" y="-13229"/>
                    <a:pt x="411743" y="28514"/>
                  </a:cubicBezTo>
                  <a:cubicBezTo>
                    <a:pt x="268788" y="54564"/>
                    <a:pt x="131076" y="108574"/>
                    <a:pt x="8072" y="185853"/>
                  </a:cubicBezTo>
                  <a:cubicBezTo>
                    <a:pt x="3376" y="190845"/>
                    <a:pt x="-3804" y="181607"/>
                    <a:pt x="2432" y="178602"/>
                  </a:cubicBezTo>
                  <a:cubicBezTo>
                    <a:pt x="174106" y="69786"/>
                    <a:pt x="375048" y="8325"/>
                    <a:pt x="578051" y="627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5" name="任意形状 174"/>
            <p:cNvSpPr/>
            <p:nvPr/>
          </p:nvSpPr>
          <p:spPr>
            <a:xfrm>
              <a:off x="1620540" y="2090907"/>
              <a:ext cx="1892198" cy="1321741"/>
            </a:xfrm>
            <a:custGeom>
              <a:avLst/>
              <a:gdLst>
                <a:gd name="connsiteX0" fmla="*/ 520003 w 1892198"/>
                <a:gd name="connsiteY0" fmla="*/ 27442 h 1321741"/>
                <a:gd name="connsiteX1" fmla="*/ 778658 w 1892198"/>
                <a:gd name="connsiteY1" fmla="*/ 77 h 1321741"/>
                <a:gd name="connsiteX2" fmla="*/ 1316240 w 1892198"/>
                <a:gd name="connsiteY2" fmla="*/ 141945 h 1321741"/>
                <a:gd name="connsiteX3" fmla="*/ 1709874 w 1892198"/>
                <a:gd name="connsiteY3" fmla="*/ 509021 h 1321741"/>
                <a:gd name="connsiteX4" fmla="*/ 1882344 w 1892198"/>
                <a:gd name="connsiteY4" fmla="*/ 973862 h 1321741"/>
                <a:gd name="connsiteX5" fmla="*/ 1876406 w 1892198"/>
                <a:gd name="connsiteY5" fmla="*/ 1310219 h 1321741"/>
                <a:gd name="connsiteX6" fmla="*/ 1869301 w 1892198"/>
                <a:gd name="connsiteY6" fmla="*/ 1321617 h 1321741"/>
                <a:gd name="connsiteX7" fmla="*/ 1866791 w 1892198"/>
                <a:gd name="connsiteY7" fmla="*/ 1310492 h 1321741"/>
                <a:gd name="connsiteX8" fmla="*/ 1853177 w 1892198"/>
                <a:gd name="connsiteY8" fmla="*/ 865592 h 1321741"/>
                <a:gd name="connsiteX9" fmla="*/ 1636161 w 1892198"/>
                <a:gd name="connsiteY9" fmla="*/ 423497 h 1321741"/>
                <a:gd name="connsiteX10" fmla="*/ 1174926 w 1892198"/>
                <a:gd name="connsiteY10" fmla="*/ 85402 h 1321741"/>
                <a:gd name="connsiteX11" fmla="*/ 615853 w 1892198"/>
                <a:gd name="connsiteY11" fmla="*/ 19521 h 1321741"/>
                <a:gd name="connsiteX12" fmla="*/ 5775 w 1892198"/>
                <a:gd name="connsiteY12" fmla="*/ 310608 h 1321741"/>
                <a:gd name="connsiteX13" fmla="*/ 2446 w 1892198"/>
                <a:gd name="connsiteY13" fmla="*/ 301147 h 1321741"/>
                <a:gd name="connsiteX14" fmla="*/ 520003 w 1892198"/>
                <a:gd name="connsiteY14" fmla="*/ 27442 h 132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92198" h="1321741">
                  <a:moveTo>
                    <a:pt x="520003" y="27442"/>
                  </a:moveTo>
                  <a:cubicBezTo>
                    <a:pt x="604772" y="8148"/>
                    <a:pt x="691752" y="-941"/>
                    <a:pt x="778658" y="77"/>
                  </a:cubicBezTo>
                  <a:cubicBezTo>
                    <a:pt x="965984" y="921"/>
                    <a:pt x="1152839" y="50363"/>
                    <a:pt x="1316240" y="141945"/>
                  </a:cubicBezTo>
                  <a:cubicBezTo>
                    <a:pt x="1474549" y="230101"/>
                    <a:pt x="1610845" y="357318"/>
                    <a:pt x="1709874" y="509021"/>
                  </a:cubicBezTo>
                  <a:cubicBezTo>
                    <a:pt x="1801252" y="648431"/>
                    <a:pt x="1860928" y="808551"/>
                    <a:pt x="1882344" y="973862"/>
                  </a:cubicBezTo>
                  <a:cubicBezTo>
                    <a:pt x="1897474" y="1085435"/>
                    <a:pt x="1894940" y="1199193"/>
                    <a:pt x="1876406" y="1310219"/>
                  </a:cubicBezTo>
                  <a:cubicBezTo>
                    <a:pt x="1875263" y="1314465"/>
                    <a:pt x="1876133" y="1322859"/>
                    <a:pt x="1869301" y="1321617"/>
                  </a:cubicBezTo>
                  <a:cubicBezTo>
                    <a:pt x="1863661" y="1320599"/>
                    <a:pt x="1866419" y="1314093"/>
                    <a:pt x="1866791" y="1310492"/>
                  </a:cubicBezTo>
                  <a:cubicBezTo>
                    <a:pt x="1892108" y="1163309"/>
                    <a:pt x="1887437" y="1010962"/>
                    <a:pt x="1853177" y="865592"/>
                  </a:cubicBezTo>
                  <a:cubicBezTo>
                    <a:pt x="1815314" y="704403"/>
                    <a:pt x="1740358" y="552155"/>
                    <a:pt x="1636161" y="423497"/>
                  </a:cubicBezTo>
                  <a:cubicBezTo>
                    <a:pt x="1515194" y="273384"/>
                    <a:pt x="1354575" y="155454"/>
                    <a:pt x="1174926" y="85402"/>
                  </a:cubicBezTo>
                  <a:cubicBezTo>
                    <a:pt x="998307" y="16044"/>
                    <a:pt x="803726" y="-6578"/>
                    <a:pt x="615853" y="19521"/>
                  </a:cubicBezTo>
                  <a:cubicBezTo>
                    <a:pt x="388701" y="49767"/>
                    <a:pt x="172555" y="153716"/>
                    <a:pt x="5775" y="310608"/>
                  </a:cubicBezTo>
                  <a:cubicBezTo>
                    <a:pt x="980" y="309789"/>
                    <a:pt x="-2598" y="304475"/>
                    <a:pt x="2446" y="301147"/>
                  </a:cubicBezTo>
                  <a:cubicBezTo>
                    <a:pt x="146717" y="166381"/>
                    <a:pt x="327211" y="70477"/>
                    <a:pt x="520003" y="27442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6" name="任意形状 175"/>
            <p:cNvSpPr/>
            <p:nvPr/>
          </p:nvSpPr>
          <p:spPr>
            <a:xfrm>
              <a:off x="1443079" y="2419887"/>
              <a:ext cx="215579" cy="78510"/>
            </a:xfrm>
            <a:custGeom>
              <a:avLst/>
              <a:gdLst>
                <a:gd name="connsiteX0" fmla="*/ 45350 w 215579"/>
                <a:gd name="connsiteY0" fmla="*/ 15401 h 78510"/>
                <a:gd name="connsiteX1" fmla="*/ 61375 w 215579"/>
                <a:gd name="connsiteY1" fmla="*/ 129 h 78510"/>
                <a:gd name="connsiteX2" fmla="*/ 161274 w 215579"/>
                <a:gd name="connsiteY2" fmla="*/ 54 h 78510"/>
                <a:gd name="connsiteX3" fmla="*/ 169299 w 215579"/>
                <a:gd name="connsiteY3" fmla="*/ 5368 h 78510"/>
                <a:gd name="connsiteX4" fmla="*/ 161026 w 215579"/>
                <a:gd name="connsiteY4" fmla="*/ 9788 h 78510"/>
                <a:gd name="connsiteX5" fmla="*/ 61623 w 215579"/>
                <a:gd name="connsiteY5" fmla="*/ 9788 h 78510"/>
                <a:gd name="connsiteX6" fmla="*/ 54294 w 215579"/>
                <a:gd name="connsiteY6" fmla="*/ 15599 h 78510"/>
                <a:gd name="connsiteX7" fmla="*/ 61897 w 215579"/>
                <a:gd name="connsiteY7" fmla="*/ 21509 h 78510"/>
                <a:gd name="connsiteX8" fmla="*/ 198218 w 215579"/>
                <a:gd name="connsiteY8" fmla="*/ 21708 h 78510"/>
                <a:gd name="connsiteX9" fmla="*/ 212205 w 215579"/>
                <a:gd name="connsiteY9" fmla="*/ 51284 h 78510"/>
                <a:gd name="connsiteX10" fmla="*/ 180876 w 215579"/>
                <a:gd name="connsiteY10" fmla="*/ 60273 h 78510"/>
                <a:gd name="connsiteX11" fmla="*/ 10022 w 215579"/>
                <a:gd name="connsiteY11" fmla="*/ 60770 h 78510"/>
                <a:gd name="connsiteX12" fmla="*/ 14419 w 215579"/>
                <a:gd name="connsiteY12" fmla="*/ 69362 h 78510"/>
                <a:gd name="connsiteX13" fmla="*/ 143684 w 215579"/>
                <a:gd name="connsiteY13" fmla="*/ 69412 h 78510"/>
                <a:gd name="connsiteX14" fmla="*/ 152628 w 215579"/>
                <a:gd name="connsiteY14" fmla="*/ 75421 h 78510"/>
                <a:gd name="connsiteX15" fmla="*/ 138815 w 215579"/>
                <a:gd name="connsiteY15" fmla="*/ 78500 h 78510"/>
                <a:gd name="connsiteX16" fmla="*/ 14494 w 215579"/>
                <a:gd name="connsiteY16" fmla="*/ 78426 h 78510"/>
                <a:gd name="connsiteX17" fmla="*/ 1252 w 215579"/>
                <a:gd name="connsiteY17" fmla="*/ 59230 h 78510"/>
                <a:gd name="connsiteX18" fmla="*/ 14121 w 215579"/>
                <a:gd name="connsiteY18" fmla="*/ 50911 h 78510"/>
                <a:gd name="connsiteX19" fmla="*/ 195808 w 215579"/>
                <a:gd name="connsiteY19" fmla="*/ 50713 h 78510"/>
                <a:gd name="connsiteX20" fmla="*/ 206888 w 215579"/>
                <a:gd name="connsiteY20" fmla="*/ 40283 h 78510"/>
                <a:gd name="connsiteX21" fmla="*/ 196031 w 215579"/>
                <a:gd name="connsiteY21" fmla="*/ 30871 h 78510"/>
                <a:gd name="connsiteX22" fmla="*/ 61499 w 215579"/>
                <a:gd name="connsiteY22" fmla="*/ 30797 h 78510"/>
                <a:gd name="connsiteX23" fmla="*/ 45350 w 215579"/>
                <a:gd name="connsiteY23" fmla="*/ 15401 h 78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5579" h="78510">
                  <a:moveTo>
                    <a:pt x="45350" y="15401"/>
                  </a:moveTo>
                  <a:cubicBezTo>
                    <a:pt x="44481" y="6684"/>
                    <a:pt x="53201" y="-45"/>
                    <a:pt x="61375" y="129"/>
                  </a:cubicBezTo>
                  <a:cubicBezTo>
                    <a:pt x="94666" y="29"/>
                    <a:pt x="127983" y="203"/>
                    <a:pt x="161274" y="54"/>
                  </a:cubicBezTo>
                  <a:cubicBezTo>
                    <a:pt x="164554" y="-244"/>
                    <a:pt x="170591" y="576"/>
                    <a:pt x="169299" y="5368"/>
                  </a:cubicBezTo>
                  <a:cubicBezTo>
                    <a:pt x="170367" y="10012"/>
                    <a:pt x="163858" y="9615"/>
                    <a:pt x="161026" y="9788"/>
                  </a:cubicBezTo>
                  <a:cubicBezTo>
                    <a:pt x="127883" y="9739"/>
                    <a:pt x="94766" y="9714"/>
                    <a:pt x="61623" y="9788"/>
                  </a:cubicBezTo>
                  <a:cubicBezTo>
                    <a:pt x="58319" y="9441"/>
                    <a:pt x="53499" y="11576"/>
                    <a:pt x="54294" y="15599"/>
                  </a:cubicBezTo>
                  <a:cubicBezTo>
                    <a:pt x="53773" y="19622"/>
                    <a:pt x="58543" y="21634"/>
                    <a:pt x="61897" y="21509"/>
                  </a:cubicBezTo>
                  <a:cubicBezTo>
                    <a:pt x="107337" y="21733"/>
                    <a:pt x="152777" y="21311"/>
                    <a:pt x="198218" y="21708"/>
                  </a:cubicBezTo>
                  <a:cubicBezTo>
                    <a:pt x="211957" y="22254"/>
                    <a:pt x="220751" y="40283"/>
                    <a:pt x="212205" y="51284"/>
                  </a:cubicBezTo>
                  <a:cubicBezTo>
                    <a:pt x="205696" y="62334"/>
                    <a:pt x="191634" y="59752"/>
                    <a:pt x="180876" y="60273"/>
                  </a:cubicBezTo>
                  <a:cubicBezTo>
                    <a:pt x="123908" y="60770"/>
                    <a:pt x="66940" y="59578"/>
                    <a:pt x="10022" y="60770"/>
                  </a:cubicBezTo>
                  <a:cubicBezTo>
                    <a:pt x="9574" y="64271"/>
                    <a:pt x="9028" y="70231"/>
                    <a:pt x="14419" y="69362"/>
                  </a:cubicBezTo>
                  <a:cubicBezTo>
                    <a:pt x="57499" y="69486"/>
                    <a:pt x="100604" y="69362"/>
                    <a:pt x="143684" y="69412"/>
                  </a:cubicBezTo>
                  <a:cubicBezTo>
                    <a:pt x="148206" y="68344"/>
                    <a:pt x="151386" y="71224"/>
                    <a:pt x="152628" y="75421"/>
                  </a:cubicBezTo>
                  <a:cubicBezTo>
                    <a:pt x="149026" y="79320"/>
                    <a:pt x="143560" y="78351"/>
                    <a:pt x="138815" y="78500"/>
                  </a:cubicBezTo>
                  <a:cubicBezTo>
                    <a:pt x="97374" y="78351"/>
                    <a:pt x="55934" y="78550"/>
                    <a:pt x="14494" y="78426"/>
                  </a:cubicBezTo>
                  <a:cubicBezTo>
                    <a:pt x="4605" y="79618"/>
                    <a:pt x="-3121" y="67996"/>
                    <a:pt x="1252" y="59230"/>
                  </a:cubicBezTo>
                  <a:cubicBezTo>
                    <a:pt x="3388" y="54189"/>
                    <a:pt x="8605" y="50638"/>
                    <a:pt x="14121" y="50911"/>
                  </a:cubicBezTo>
                  <a:cubicBezTo>
                    <a:pt x="74667" y="50688"/>
                    <a:pt x="135262" y="51085"/>
                    <a:pt x="195808" y="50713"/>
                  </a:cubicBezTo>
                  <a:cubicBezTo>
                    <a:pt x="202143" y="51259"/>
                    <a:pt x="205422" y="45473"/>
                    <a:pt x="206888" y="40283"/>
                  </a:cubicBezTo>
                  <a:cubicBezTo>
                    <a:pt x="205050" y="35639"/>
                    <a:pt x="201845" y="30251"/>
                    <a:pt x="196031" y="30871"/>
                  </a:cubicBezTo>
                  <a:cubicBezTo>
                    <a:pt x="151187" y="30698"/>
                    <a:pt x="106343" y="30896"/>
                    <a:pt x="61499" y="30797"/>
                  </a:cubicBezTo>
                  <a:cubicBezTo>
                    <a:pt x="53102" y="31443"/>
                    <a:pt x="44481" y="24117"/>
                    <a:pt x="45350" y="15401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任意形状 176"/>
            <p:cNvSpPr/>
            <p:nvPr/>
          </p:nvSpPr>
          <p:spPr>
            <a:xfrm>
              <a:off x="1223961" y="2521176"/>
              <a:ext cx="1427021" cy="1854715"/>
            </a:xfrm>
            <a:custGeom>
              <a:avLst/>
              <a:gdLst>
                <a:gd name="connsiteX0" fmla="*/ 227053 w 1427021"/>
                <a:gd name="connsiteY0" fmla="*/ 1795 h 1854715"/>
                <a:gd name="connsiteX1" fmla="*/ 233637 w 1427021"/>
                <a:gd name="connsiteY1" fmla="*/ 7829 h 1854715"/>
                <a:gd name="connsiteX2" fmla="*/ 60695 w 1427021"/>
                <a:gd name="connsiteY2" fmla="*/ 350072 h 1854715"/>
                <a:gd name="connsiteX3" fmla="*/ 32472 w 1427021"/>
                <a:gd name="connsiteY3" fmla="*/ 922438 h 1854715"/>
                <a:gd name="connsiteX4" fmla="*/ 294158 w 1427021"/>
                <a:gd name="connsiteY4" fmla="*/ 1450205 h 1854715"/>
                <a:gd name="connsiteX5" fmla="*/ 718474 w 1427021"/>
                <a:gd name="connsiteY5" fmla="*/ 1756316 h 1854715"/>
                <a:gd name="connsiteX6" fmla="*/ 1392750 w 1427021"/>
                <a:gd name="connsiteY6" fmla="*/ 1823240 h 1854715"/>
                <a:gd name="connsiteX7" fmla="*/ 1423632 w 1427021"/>
                <a:gd name="connsiteY7" fmla="*/ 1817280 h 1854715"/>
                <a:gd name="connsiteX8" fmla="*/ 1421073 w 1427021"/>
                <a:gd name="connsiteY8" fmla="*/ 1826692 h 1854715"/>
                <a:gd name="connsiteX9" fmla="*/ 1224852 w 1427021"/>
                <a:gd name="connsiteY9" fmla="*/ 1853536 h 1854715"/>
                <a:gd name="connsiteX10" fmla="*/ 998346 w 1427021"/>
                <a:gd name="connsiteY10" fmla="*/ 1843032 h 1854715"/>
                <a:gd name="connsiteX11" fmla="*/ 554005 w 1427021"/>
                <a:gd name="connsiteY11" fmla="*/ 1682191 h 1854715"/>
                <a:gd name="connsiteX12" fmla="*/ 162259 w 1427021"/>
                <a:gd name="connsiteY12" fmla="*/ 1284001 h 1854715"/>
                <a:gd name="connsiteX13" fmla="*/ 895 w 1427021"/>
                <a:gd name="connsiteY13" fmla="*/ 735797 h 1854715"/>
                <a:gd name="connsiteX14" fmla="*/ 80322 w 1427021"/>
                <a:gd name="connsiteY14" fmla="*/ 266163 h 1854715"/>
                <a:gd name="connsiteX15" fmla="*/ 227053 w 1427021"/>
                <a:gd name="connsiteY15" fmla="*/ 1795 h 185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27021" h="1854715">
                  <a:moveTo>
                    <a:pt x="227053" y="1795"/>
                  </a:moveTo>
                  <a:cubicBezTo>
                    <a:pt x="230233" y="-3370"/>
                    <a:pt x="238233" y="3856"/>
                    <a:pt x="233637" y="7829"/>
                  </a:cubicBezTo>
                  <a:cubicBezTo>
                    <a:pt x="157588" y="111332"/>
                    <a:pt x="98558" y="227349"/>
                    <a:pt x="60695" y="350072"/>
                  </a:cubicBezTo>
                  <a:cubicBezTo>
                    <a:pt x="3479" y="534479"/>
                    <a:pt x="-6086" y="733313"/>
                    <a:pt x="32472" y="922438"/>
                  </a:cubicBezTo>
                  <a:cubicBezTo>
                    <a:pt x="71726" y="1117151"/>
                    <a:pt x="163178" y="1300862"/>
                    <a:pt x="294158" y="1450205"/>
                  </a:cubicBezTo>
                  <a:cubicBezTo>
                    <a:pt x="409783" y="1582761"/>
                    <a:pt x="556092" y="1688523"/>
                    <a:pt x="718474" y="1756316"/>
                  </a:cubicBezTo>
                  <a:cubicBezTo>
                    <a:pt x="929850" y="1845217"/>
                    <a:pt x="1168008" y="1868560"/>
                    <a:pt x="1392750" y="1823240"/>
                  </a:cubicBezTo>
                  <a:cubicBezTo>
                    <a:pt x="1403086" y="1821552"/>
                    <a:pt x="1413197" y="1818572"/>
                    <a:pt x="1423632" y="1817280"/>
                  </a:cubicBezTo>
                  <a:cubicBezTo>
                    <a:pt x="1429967" y="1819267"/>
                    <a:pt x="1426439" y="1826866"/>
                    <a:pt x="1421073" y="1826692"/>
                  </a:cubicBezTo>
                  <a:cubicBezTo>
                    <a:pt x="1356602" y="1841343"/>
                    <a:pt x="1290839" y="1850059"/>
                    <a:pt x="1224852" y="1853536"/>
                  </a:cubicBezTo>
                  <a:cubicBezTo>
                    <a:pt x="1149251" y="1856416"/>
                    <a:pt x="1073252" y="1854430"/>
                    <a:pt x="998346" y="1843032"/>
                  </a:cubicBezTo>
                  <a:cubicBezTo>
                    <a:pt x="841255" y="1820831"/>
                    <a:pt x="688984" y="1765554"/>
                    <a:pt x="554005" y="1682191"/>
                  </a:cubicBezTo>
                  <a:cubicBezTo>
                    <a:pt x="393808" y="1583680"/>
                    <a:pt x="258108" y="1445760"/>
                    <a:pt x="162259" y="1284001"/>
                  </a:cubicBezTo>
                  <a:cubicBezTo>
                    <a:pt x="63676" y="1118591"/>
                    <a:pt x="7727" y="928175"/>
                    <a:pt x="895" y="735797"/>
                  </a:cubicBezTo>
                  <a:cubicBezTo>
                    <a:pt x="-5416" y="576024"/>
                    <a:pt x="21714" y="414960"/>
                    <a:pt x="80322" y="266163"/>
                  </a:cubicBezTo>
                  <a:cubicBezTo>
                    <a:pt x="117465" y="172221"/>
                    <a:pt x="166458" y="82700"/>
                    <a:pt x="227053" y="1795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8" name="任意形状 177"/>
            <p:cNvSpPr/>
            <p:nvPr/>
          </p:nvSpPr>
          <p:spPr>
            <a:xfrm>
              <a:off x="1265578" y="2659345"/>
              <a:ext cx="1830902" cy="1675069"/>
            </a:xfrm>
            <a:custGeom>
              <a:avLst/>
              <a:gdLst>
                <a:gd name="connsiteX0" fmla="*/ 145038 w 1830902"/>
                <a:gd name="connsiteY0" fmla="*/ 2018 h 1675069"/>
                <a:gd name="connsiteX1" fmla="*/ 152492 w 1830902"/>
                <a:gd name="connsiteY1" fmla="*/ 6935 h 1675069"/>
                <a:gd name="connsiteX2" fmla="*/ 16668 w 1830902"/>
                <a:gd name="connsiteY2" fmla="*/ 423874 h 1675069"/>
                <a:gd name="connsiteX3" fmla="*/ 34506 w 1830902"/>
                <a:gd name="connsiteY3" fmla="*/ 789534 h 1675069"/>
                <a:gd name="connsiteX4" fmla="*/ 294825 w 1830902"/>
                <a:gd name="connsiteY4" fmla="*/ 1297062 h 1675069"/>
                <a:gd name="connsiteX5" fmla="*/ 703316 w 1830902"/>
                <a:gd name="connsiteY5" fmla="*/ 1584102 h 1675069"/>
                <a:gd name="connsiteX6" fmla="*/ 1143434 w 1830902"/>
                <a:gd name="connsiteY6" fmla="*/ 1666050 h 1675069"/>
                <a:gd name="connsiteX7" fmla="*/ 1504025 w 1830902"/>
                <a:gd name="connsiteY7" fmla="*/ 1599374 h 1675069"/>
                <a:gd name="connsiteX8" fmla="*/ 1822381 w 1830902"/>
                <a:gd name="connsiteY8" fmla="*/ 1420058 h 1675069"/>
                <a:gd name="connsiteX9" fmla="*/ 1830430 w 1830902"/>
                <a:gd name="connsiteY9" fmla="*/ 1425149 h 1675069"/>
                <a:gd name="connsiteX10" fmla="*/ 1237718 w 1830902"/>
                <a:gd name="connsiteY10" fmla="*/ 1669501 h 1675069"/>
                <a:gd name="connsiteX11" fmla="*/ 854916 w 1830902"/>
                <a:gd name="connsiteY11" fmla="*/ 1642906 h 1675069"/>
                <a:gd name="connsiteX12" fmla="*/ 376960 w 1830902"/>
                <a:gd name="connsiteY12" fmla="*/ 1391650 h 1675069"/>
                <a:gd name="connsiteX13" fmla="*/ 65934 w 1830902"/>
                <a:gd name="connsiteY13" fmla="*/ 932694 h 1675069"/>
                <a:gd name="connsiteX14" fmla="*/ 46655 w 1830902"/>
                <a:gd name="connsiteY14" fmla="*/ 232514 h 1675069"/>
                <a:gd name="connsiteX15" fmla="*/ 145038 w 1830902"/>
                <a:gd name="connsiteY15" fmla="*/ 2018 h 167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30902" h="1675069">
                  <a:moveTo>
                    <a:pt x="145038" y="2018"/>
                  </a:moveTo>
                  <a:cubicBezTo>
                    <a:pt x="147374" y="-2998"/>
                    <a:pt x="156765" y="2366"/>
                    <a:pt x="152492" y="6935"/>
                  </a:cubicBezTo>
                  <a:cubicBezTo>
                    <a:pt x="80170" y="135121"/>
                    <a:pt x="33587" y="277685"/>
                    <a:pt x="16668" y="423874"/>
                  </a:cubicBezTo>
                  <a:cubicBezTo>
                    <a:pt x="2978" y="545628"/>
                    <a:pt x="8245" y="669766"/>
                    <a:pt x="34506" y="789534"/>
                  </a:cubicBezTo>
                  <a:cubicBezTo>
                    <a:pt x="74803" y="977616"/>
                    <a:pt x="165932" y="1154300"/>
                    <a:pt x="294825" y="1297062"/>
                  </a:cubicBezTo>
                  <a:cubicBezTo>
                    <a:pt x="406997" y="1421896"/>
                    <a:pt x="547790" y="1520928"/>
                    <a:pt x="703316" y="1584102"/>
                  </a:cubicBezTo>
                  <a:cubicBezTo>
                    <a:pt x="842420" y="1640993"/>
                    <a:pt x="993250" y="1668359"/>
                    <a:pt x="1143434" y="1666050"/>
                  </a:cubicBezTo>
                  <a:cubicBezTo>
                    <a:pt x="1266165" y="1663392"/>
                    <a:pt x="1388648" y="1641540"/>
                    <a:pt x="1504025" y="1599374"/>
                  </a:cubicBezTo>
                  <a:cubicBezTo>
                    <a:pt x="1619104" y="1557804"/>
                    <a:pt x="1727003" y="1496666"/>
                    <a:pt x="1822381" y="1420058"/>
                  </a:cubicBezTo>
                  <a:cubicBezTo>
                    <a:pt x="1826008" y="1415911"/>
                    <a:pt x="1832741" y="1419760"/>
                    <a:pt x="1830430" y="1425149"/>
                  </a:cubicBezTo>
                  <a:cubicBezTo>
                    <a:pt x="1662457" y="1562225"/>
                    <a:pt x="1453492" y="1648145"/>
                    <a:pt x="1237718" y="1669501"/>
                  </a:cubicBezTo>
                  <a:cubicBezTo>
                    <a:pt x="1109844" y="1681893"/>
                    <a:pt x="979734" y="1673847"/>
                    <a:pt x="854916" y="1642906"/>
                  </a:cubicBezTo>
                  <a:cubicBezTo>
                    <a:pt x="678223" y="1599920"/>
                    <a:pt x="512660" y="1512584"/>
                    <a:pt x="376960" y="1391650"/>
                  </a:cubicBezTo>
                  <a:cubicBezTo>
                    <a:pt x="237211" y="1267760"/>
                    <a:pt x="128914" y="1108533"/>
                    <a:pt x="65934" y="932694"/>
                  </a:cubicBezTo>
                  <a:cubicBezTo>
                    <a:pt x="-14885" y="709300"/>
                    <a:pt x="-21518" y="460030"/>
                    <a:pt x="46655" y="232514"/>
                  </a:cubicBezTo>
                  <a:cubicBezTo>
                    <a:pt x="70630" y="152330"/>
                    <a:pt x="103374" y="74629"/>
                    <a:pt x="145038" y="2018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9" name="任意形状 178"/>
            <p:cNvSpPr/>
            <p:nvPr/>
          </p:nvSpPr>
          <p:spPr>
            <a:xfrm>
              <a:off x="2907244" y="3774441"/>
              <a:ext cx="714323" cy="245757"/>
            </a:xfrm>
            <a:custGeom>
              <a:avLst/>
              <a:gdLst>
                <a:gd name="connsiteX0" fmla="*/ 219695 w 714323"/>
                <a:gd name="connsiteY0" fmla="*/ 9255 h 245757"/>
                <a:gd name="connsiteX1" fmla="*/ 224714 w 714323"/>
                <a:gd name="connsiteY1" fmla="*/ 241 h 245757"/>
                <a:gd name="connsiteX2" fmla="*/ 677130 w 714323"/>
                <a:gd name="connsiteY2" fmla="*/ 241 h 245757"/>
                <a:gd name="connsiteX3" fmla="*/ 713899 w 714323"/>
                <a:gd name="connsiteY3" fmla="*/ 41935 h 245757"/>
                <a:gd name="connsiteX4" fmla="*/ 679515 w 714323"/>
                <a:gd name="connsiteY4" fmla="*/ 73001 h 245757"/>
                <a:gd name="connsiteX5" fmla="*/ 55748 w 714323"/>
                <a:gd name="connsiteY5" fmla="*/ 73100 h 245757"/>
                <a:gd name="connsiteX6" fmla="*/ 9115 w 714323"/>
                <a:gd name="connsiteY6" fmla="*/ 118320 h 245757"/>
                <a:gd name="connsiteX7" fmla="*/ 53611 w 714323"/>
                <a:gd name="connsiteY7" fmla="*/ 164583 h 245757"/>
                <a:gd name="connsiteX8" fmla="*/ 520337 w 714323"/>
                <a:gd name="connsiteY8" fmla="*/ 164707 h 245757"/>
                <a:gd name="connsiteX9" fmla="*/ 559790 w 714323"/>
                <a:gd name="connsiteY9" fmla="*/ 202950 h 245757"/>
                <a:gd name="connsiteX10" fmla="*/ 530275 w 714323"/>
                <a:gd name="connsiteY10" fmla="*/ 244122 h 245757"/>
                <a:gd name="connsiteX11" fmla="*/ 507989 w 714323"/>
                <a:gd name="connsiteY11" fmla="*/ 245612 h 245757"/>
                <a:gd name="connsiteX12" fmla="*/ 162429 w 714323"/>
                <a:gd name="connsiteY12" fmla="*/ 245612 h 245757"/>
                <a:gd name="connsiteX13" fmla="*/ 156790 w 714323"/>
                <a:gd name="connsiteY13" fmla="*/ 237119 h 245757"/>
                <a:gd name="connsiteX14" fmla="*/ 520113 w 714323"/>
                <a:gd name="connsiteY14" fmla="*/ 236449 h 245757"/>
                <a:gd name="connsiteX15" fmla="*/ 550424 w 714323"/>
                <a:gd name="connsiteY15" fmla="*/ 207941 h 245757"/>
                <a:gd name="connsiteX16" fmla="*/ 520635 w 714323"/>
                <a:gd name="connsiteY16" fmla="*/ 173821 h 245757"/>
                <a:gd name="connsiteX17" fmla="*/ 53611 w 714323"/>
                <a:gd name="connsiteY17" fmla="*/ 173771 h 245757"/>
                <a:gd name="connsiteX18" fmla="*/ 46 w 714323"/>
                <a:gd name="connsiteY18" fmla="*/ 118395 h 245757"/>
                <a:gd name="connsiteX19" fmla="*/ 53189 w 714323"/>
                <a:gd name="connsiteY19" fmla="*/ 64011 h 245757"/>
                <a:gd name="connsiteX20" fmla="*/ 677155 w 714323"/>
                <a:gd name="connsiteY20" fmla="*/ 63887 h 245757"/>
                <a:gd name="connsiteX21" fmla="*/ 704633 w 714323"/>
                <a:gd name="connsiteY21" fmla="*/ 33889 h 245757"/>
                <a:gd name="connsiteX22" fmla="*/ 677204 w 714323"/>
                <a:gd name="connsiteY22" fmla="*/ 9702 h 245757"/>
                <a:gd name="connsiteX23" fmla="*/ 242204 w 714323"/>
                <a:gd name="connsiteY23" fmla="*/ 9678 h 245757"/>
                <a:gd name="connsiteX24" fmla="*/ 219695 w 714323"/>
                <a:gd name="connsiteY24" fmla="*/ 9255 h 2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14323" h="245757">
                  <a:moveTo>
                    <a:pt x="219695" y="9255"/>
                  </a:moveTo>
                  <a:cubicBezTo>
                    <a:pt x="215000" y="5506"/>
                    <a:pt x="219298" y="-1373"/>
                    <a:pt x="224714" y="241"/>
                  </a:cubicBezTo>
                  <a:cubicBezTo>
                    <a:pt x="375519" y="216"/>
                    <a:pt x="526325" y="191"/>
                    <a:pt x="677130" y="241"/>
                  </a:cubicBezTo>
                  <a:cubicBezTo>
                    <a:pt x="698695" y="-653"/>
                    <a:pt x="717403" y="20753"/>
                    <a:pt x="713899" y="41935"/>
                  </a:cubicBezTo>
                  <a:cubicBezTo>
                    <a:pt x="711365" y="58474"/>
                    <a:pt x="696633" y="73001"/>
                    <a:pt x="679515" y="73001"/>
                  </a:cubicBezTo>
                  <a:cubicBezTo>
                    <a:pt x="471593" y="73174"/>
                    <a:pt x="263670" y="72951"/>
                    <a:pt x="55748" y="73100"/>
                  </a:cubicBezTo>
                  <a:cubicBezTo>
                    <a:pt x="31176" y="72206"/>
                    <a:pt x="9140" y="93860"/>
                    <a:pt x="9115" y="118320"/>
                  </a:cubicBezTo>
                  <a:cubicBezTo>
                    <a:pt x="8469" y="142408"/>
                    <a:pt x="29462" y="164310"/>
                    <a:pt x="53611" y="164583"/>
                  </a:cubicBezTo>
                  <a:cubicBezTo>
                    <a:pt x="209186" y="164782"/>
                    <a:pt x="364762" y="164509"/>
                    <a:pt x="520337" y="164707"/>
                  </a:cubicBezTo>
                  <a:cubicBezTo>
                    <a:pt x="540809" y="164583"/>
                    <a:pt x="559641" y="182339"/>
                    <a:pt x="559790" y="202950"/>
                  </a:cubicBezTo>
                  <a:cubicBezTo>
                    <a:pt x="561479" y="221400"/>
                    <a:pt x="548039" y="239528"/>
                    <a:pt x="530275" y="244122"/>
                  </a:cubicBezTo>
                  <a:cubicBezTo>
                    <a:pt x="523045" y="246307"/>
                    <a:pt x="515393" y="245463"/>
                    <a:pt x="507989" y="245612"/>
                  </a:cubicBezTo>
                  <a:cubicBezTo>
                    <a:pt x="392811" y="245587"/>
                    <a:pt x="277633" y="245612"/>
                    <a:pt x="162429" y="245612"/>
                  </a:cubicBezTo>
                  <a:cubicBezTo>
                    <a:pt x="157063" y="246729"/>
                    <a:pt x="155274" y="241192"/>
                    <a:pt x="156790" y="237119"/>
                  </a:cubicBezTo>
                  <a:cubicBezTo>
                    <a:pt x="277856" y="235778"/>
                    <a:pt x="399022" y="237119"/>
                    <a:pt x="520113" y="236449"/>
                  </a:cubicBezTo>
                  <a:cubicBezTo>
                    <a:pt x="535442" y="236176"/>
                    <a:pt x="549529" y="223387"/>
                    <a:pt x="550424" y="207941"/>
                  </a:cubicBezTo>
                  <a:cubicBezTo>
                    <a:pt x="552560" y="190856"/>
                    <a:pt x="537877" y="173821"/>
                    <a:pt x="520635" y="173821"/>
                  </a:cubicBezTo>
                  <a:cubicBezTo>
                    <a:pt x="364960" y="173722"/>
                    <a:pt x="209286" y="173846"/>
                    <a:pt x="53611" y="173771"/>
                  </a:cubicBezTo>
                  <a:cubicBezTo>
                    <a:pt x="24618" y="173920"/>
                    <a:pt x="-1245" y="147424"/>
                    <a:pt x="46" y="118395"/>
                  </a:cubicBezTo>
                  <a:cubicBezTo>
                    <a:pt x="-699" y="89787"/>
                    <a:pt x="24742" y="64334"/>
                    <a:pt x="53189" y="64011"/>
                  </a:cubicBezTo>
                  <a:cubicBezTo>
                    <a:pt x="261161" y="63837"/>
                    <a:pt x="469158" y="64061"/>
                    <a:pt x="677155" y="63887"/>
                  </a:cubicBezTo>
                  <a:cubicBezTo>
                    <a:pt x="692981" y="64880"/>
                    <a:pt x="706769" y="49509"/>
                    <a:pt x="704633" y="33889"/>
                  </a:cubicBezTo>
                  <a:cubicBezTo>
                    <a:pt x="703614" y="20281"/>
                    <a:pt x="690720" y="9231"/>
                    <a:pt x="677204" y="9702"/>
                  </a:cubicBezTo>
                  <a:cubicBezTo>
                    <a:pt x="532213" y="9653"/>
                    <a:pt x="387221" y="9702"/>
                    <a:pt x="242204" y="9678"/>
                  </a:cubicBezTo>
                  <a:cubicBezTo>
                    <a:pt x="234701" y="9553"/>
                    <a:pt x="227149" y="10100"/>
                    <a:pt x="219695" y="9255"/>
                  </a:cubicBezTo>
                  <a:close/>
                </a:path>
              </a:pathLst>
            </a:custGeom>
            <a:solidFill>
              <a:schemeClr val="accent1">
                <a:alpha val="69000"/>
              </a:schemeClr>
            </a:solidFill>
            <a:ln w="2483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1" name="文本框 170"/>
          <p:cNvSpPr txBox="1"/>
          <p:nvPr/>
        </p:nvSpPr>
        <p:spPr>
          <a:xfrm>
            <a:off x="9135650" y="4444784"/>
            <a:ext cx="2201089" cy="141000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i="0" dirty="0">
                <a:solidFill>
                  <a:srgbClr val="24292F"/>
                </a:solidFill>
                <a:effectLst/>
                <a:latin typeface="Noto Sans SC"/>
              </a:rPr>
              <a:t>其中</a:t>
            </a:r>
            <a:r>
              <a:rPr lang="en-GB" altLang="zh-CN" b="0" i="0" dirty="0">
                <a:solidFill>
                  <a:srgbClr val="24292F"/>
                </a:solidFill>
                <a:effectLst/>
                <a:latin typeface="Noto Sans SC"/>
              </a:rPr>
              <a:t>php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 SC"/>
              </a:rPr>
              <a:t>用于动态生成问题和选项，</a:t>
            </a:r>
            <a:r>
              <a:rPr lang="en-GB" altLang="zh-CN" b="0" i="0" dirty="0" err="1">
                <a:solidFill>
                  <a:srgbClr val="24292F"/>
                </a:solidFill>
                <a:effectLst/>
                <a:latin typeface="Noto Sans SC"/>
              </a:rPr>
              <a:t>phpSQL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Noto Sans SC"/>
              </a:rPr>
              <a:t>用于存储问题和交互信息。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9258732" y="2824570"/>
            <a:ext cx="1954924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1"/>
                </a:solidFill>
                <a:latin typeface="+mj-ea"/>
                <a:ea typeface="+mj-ea"/>
              </a:rPr>
              <a:t>Php+sql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9427537" y="3302387"/>
            <a:ext cx="1617314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方便增删推文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328" name="任意形状 327"/>
          <p:cNvSpPr/>
          <p:nvPr/>
        </p:nvSpPr>
        <p:spPr>
          <a:xfrm>
            <a:off x="9060531" y="2072144"/>
            <a:ext cx="598756" cy="347785"/>
          </a:xfrm>
          <a:custGeom>
            <a:avLst/>
            <a:gdLst>
              <a:gd name="connsiteX0" fmla="*/ 616077 w 1038352"/>
              <a:gd name="connsiteY0" fmla="*/ 84963 h 603122"/>
              <a:gd name="connsiteX1" fmla="*/ 801751 w 1038352"/>
              <a:gd name="connsiteY1" fmla="*/ 0 h 603122"/>
              <a:gd name="connsiteX2" fmla="*/ 769112 w 1038352"/>
              <a:gd name="connsiteY2" fmla="*/ 37084 h 603122"/>
              <a:gd name="connsiteX3" fmla="*/ 811911 w 1038352"/>
              <a:gd name="connsiteY3" fmla="*/ 33782 h 603122"/>
              <a:gd name="connsiteX4" fmla="*/ 776732 w 1038352"/>
              <a:gd name="connsiteY4" fmla="*/ 60960 h 603122"/>
              <a:gd name="connsiteX5" fmla="*/ 817372 w 1038352"/>
              <a:gd name="connsiteY5" fmla="*/ 58547 h 603122"/>
              <a:gd name="connsiteX6" fmla="*/ 768350 w 1038352"/>
              <a:gd name="connsiteY6" fmla="*/ 98044 h 603122"/>
              <a:gd name="connsiteX7" fmla="*/ 826516 w 1038352"/>
              <a:gd name="connsiteY7" fmla="*/ 92456 h 603122"/>
              <a:gd name="connsiteX8" fmla="*/ 794639 w 1038352"/>
              <a:gd name="connsiteY8" fmla="*/ 117602 h 603122"/>
              <a:gd name="connsiteX9" fmla="*/ 810006 w 1038352"/>
              <a:gd name="connsiteY9" fmla="*/ 127127 h 603122"/>
              <a:gd name="connsiteX10" fmla="*/ 801370 w 1038352"/>
              <a:gd name="connsiteY10" fmla="*/ 186182 h 603122"/>
              <a:gd name="connsiteX11" fmla="*/ 735584 w 1038352"/>
              <a:gd name="connsiteY11" fmla="*/ 237490 h 603122"/>
              <a:gd name="connsiteX12" fmla="*/ 739902 w 1038352"/>
              <a:gd name="connsiteY12" fmla="*/ 340487 h 603122"/>
              <a:gd name="connsiteX13" fmla="*/ 667385 w 1038352"/>
              <a:gd name="connsiteY13" fmla="*/ 430911 h 603122"/>
              <a:gd name="connsiteX14" fmla="*/ 710946 w 1038352"/>
              <a:gd name="connsiteY14" fmla="*/ 465074 h 603122"/>
              <a:gd name="connsiteX15" fmla="*/ 825627 w 1038352"/>
              <a:gd name="connsiteY15" fmla="*/ 506222 h 603122"/>
              <a:gd name="connsiteX16" fmla="*/ 816483 w 1038352"/>
              <a:gd name="connsiteY16" fmla="*/ 534289 h 603122"/>
              <a:gd name="connsiteX17" fmla="*/ 985266 w 1038352"/>
              <a:gd name="connsiteY17" fmla="*/ 584200 h 603122"/>
              <a:gd name="connsiteX18" fmla="*/ 1038352 w 1038352"/>
              <a:gd name="connsiteY18" fmla="*/ 603123 h 603122"/>
              <a:gd name="connsiteX19" fmla="*/ 762127 w 1038352"/>
              <a:gd name="connsiteY19" fmla="*/ 529082 h 603122"/>
              <a:gd name="connsiteX20" fmla="*/ 581406 w 1038352"/>
              <a:gd name="connsiteY20" fmla="*/ 538480 h 603122"/>
              <a:gd name="connsiteX21" fmla="*/ 362839 w 1038352"/>
              <a:gd name="connsiteY21" fmla="*/ 442595 h 603122"/>
              <a:gd name="connsiteX22" fmla="*/ 45720 w 1038352"/>
              <a:gd name="connsiteY22" fmla="*/ 363220 h 603122"/>
              <a:gd name="connsiteX23" fmla="*/ 0 w 1038352"/>
              <a:gd name="connsiteY23" fmla="*/ 346329 h 603122"/>
              <a:gd name="connsiteX24" fmla="*/ 122682 w 1038352"/>
              <a:gd name="connsiteY24" fmla="*/ 338074 h 603122"/>
              <a:gd name="connsiteX25" fmla="*/ 351155 w 1038352"/>
              <a:gd name="connsiteY25" fmla="*/ 393065 h 603122"/>
              <a:gd name="connsiteX26" fmla="*/ 427863 w 1038352"/>
              <a:gd name="connsiteY26" fmla="*/ 380111 h 603122"/>
              <a:gd name="connsiteX27" fmla="*/ 522986 w 1038352"/>
              <a:gd name="connsiteY27" fmla="*/ 163195 h 603122"/>
              <a:gd name="connsiteX28" fmla="*/ 616077 w 1038352"/>
              <a:gd name="connsiteY28" fmla="*/ 84963 h 60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38352" h="603122">
                <a:moveTo>
                  <a:pt x="616077" y="84963"/>
                </a:moveTo>
                <a:cubicBezTo>
                  <a:pt x="679704" y="60452"/>
                  <a:pt x="738124" y="24384"/>
                  <a:pt x="801751" y="0"/>
                </a:cubicBezTo>
                <a:cubicBezTo>
                  <a:pt x="793623" y="9271"/>
                  <a:pt x="777240" y="27813"/>
                  <a:pt x="769112" y="37084"/>
                </a:cubicBezTo>
                <a:cubicBezTo>
                  <a:pt x="779780" y="36322"/>
                  <a:pt x="801243" y="34671"/>
                  <a:pt x="811911" y="33782"/>
                </a:cubicBezTo>
                <a:cubicBezTo>
                  <a:pt x="803148" y="40640"/>
                  <a:pt x="785622" y="54229"/>
                  <a:pt x="776732" y="60960"/>
                </a:cubicBezTo>
                <a:cubicBezTo>
                  <a:pt x="786892" y="60452"/>
                  <a:pt x="807212" y="59182"/>
                  <a:pt x="817372" y="58547"/>
                </a:cubicBezTo>
                <a:cubicBezTo>
                  <a:pt x="803275" y="74295"/>
                  <a:pt x="786511" y="87249"/>
                  <a:pt x="768350" y="98044"/>
                </a:cubicBezTo>
                <a:cubicBezTo>
                  <a:pt x="782955" y="96647"/>
                  <a:pt x="811911" y="93853"/>
                  <a:pt x="826516" y="92456"/>
                </a:cubicBezTo>
                <a:cubicBezTo>
                  <a:pt x="818515" y="98806"/>
                  <a:pt x="802640" y="111379"/>
                  <a:pt x="794639" y="117602"/>
                </a:cubicBezTo>
                <a:cubicBezTo>
                  <a:pt x="798576" y="120015"/>
                  <a:pt x="806196" y="124714"/>
                  <a:pt x="810006" y="127127"/>
                </a:cubicBezTo>
                <a:cubicBezTo>
                  <a:pt x="802767" y="146050"/>
                  <a:pt x="803275" y="166370"/>
                  <a:pt x="801370" y="186182"/>
                </a:cubicBezTo>
                <a:cubicBezTo>
                  <a:pt x="778256" y="201676"/>
                  <a:pt x="753364" y="215392"/>
                  <a:pt x="735584" y="237490"/>
                </a:cubicBezTo>
                <a:cubicBezTo>
                  <a:pt x="740537" y="271399"/>
                  <a:pt x="750316" y="306578"/>
                  <a:pt x="739902" y="340487"/>
                </a:cubicBezTo>
                <a:cubicBezTo>
                  <a:pt x="728218" y="378714"/>
                  <a:pt x="697992" y="407035"/>
                  <a:pt x="667385" y="430911"/>
                </a:cubicBezTo>
                <a:cubicBezTo>
                  <a:pt x="681609" y="442595"/>
                  <a:pt x="696214" y="454025"/>
                  <a:pt x="710946" y="465074"/>
                </a:cubicBezTo>
                <a:cubicBezTo>
                  <a:pt x="743585" y="492125"/>
                  <a:pt x="790067" y="485267"/>
                  <a:pt x="825627" y="506222"/>
                </a:cubicBezTo>
                <a:cubicBezTo>
                  <a:pt x="823341" y="513207"/>
                  <a:pt x="818769" y="527304"/>
                  <a:pt x="816483" y="534289"/>
                </a:cubicBezTo>
                <a:cubicBezTo>
                  <a:pt x="871855" y="553593"/>
                  <a:pt x="925830" y="580517"/>
                  <a:pt x="985266" y="584200"/>
                </a:cubicBezTo>
                <a:cubicBezTo>
                  <a:pt x="1003554" y="588010"/>
                  <a:pt x="1033018" y="577850"/>
                  <a:pt x="1038352" y="603123"/>
                </a:cubicBezTo>
                <a:cubicBezTo>
                  <a:pt x="943356" y="591566"/>
                  <a:pt x="852297" y="559562"/>
                  <a:pt x="762127" y="529082"/>
                </a:cubicBezTo>
                <a:cubicBezTo>
                  <a:pt x="702056" y="507619"/>
                  <a:pt x="642239" y="547624"/>
                  <a:pt x="581406" y="538480"/>
                </a:cubicBezTo>
                <a:cubicBezTo>
                  <a:pt x="499999" y="529590"/>
                  <a:pt x="432816" y="480314"/>
                  <a:pt x="362839" y="442595"/>
                </a:cubicBezTo>
                <a:cubicBezTo>
                  <a:pt x="261747" y="400050"/>
                  <a:pt x="151130" y="390779"/>
                  <a:pt x="45720" y="363220"/>
                </a:cubicBezTo>
                <a:cubicBezTo>
                  <a:pt x="30734" y="357886"/>
                  <a:pt x="10287" y="360680"/>
                  <a:pt x="0" y="346329"/>
                </a:cubicBezTo>
                <a:cubicBezTo>
                  <a:pt x="42418" y="366776"/>
                  <a:pt x="82169" y="328422"/>
                  <a:pt x="122682" y="338074"/>
                </a:cubicBezTo>
                <a:cubicBezTo>
                  <a:pt x="188849" y="384937"/>
                  <a:pt x="273304" y="386461"/>
                  <a:pt x="351155" y="393065"/>
                </a:cubicBezTo>
                <a:cubicBezTo>
                  <a:pt x="376555" y="393192"/>
                  <a:pt x="407797" y="400685"/>
                  <a:pt x="427863" y="380111"/>
                </a:cubicBezTo>
                <a:cubicBezTo>
                  <a:pt x="485521" y="323723"/>
                  <a:pt x="528320" y="245872"/>
                  <a:pt x="522986" y="163195"/>
                </a:cubicBezTo>
                <a:cubicBezTo>
                  <a:pt x="521716" y="113792"/>
                  <a:pt x="580644" y="101600"/>
                  <a:pt x="616077" y="8496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329" name="任意形状 328"/>
          <p:cNvSpPr/>
          <p:nvPr/>
        </p:nvSpPr>
        <p:spPr>
          <a:xfrm>
            <a:off x="6298254" y="2021047"/>
            <a:ext cx="653484" cy="396488"/>
          </a:xfrm>
          <a:custGeom>
            <a:avLst/>
            <a:gdLst>
              <a:gd name="connsiteX0" fmla="*/ 646557 w 1041780"/>
              <a:gd name="connsiteY0" fmla="*/ 0 h 632079"/>
              <a:gd name="connsiteX1" fmla="*/ 660146 w 1041780"/>
              <a:gd name="connsiteY1" fmla="*/ 49784 h 632079"/>
              <a:gd name="connsiteX2" fmla="*/ 693039 w 1041780"/>
              <a:gd name="connsiteY2" fmla="*/ 889 h 632079"/>
              <a:gd name="connsiteX3" fmla="*/ 681228 w 1041780"/>
              <a:gd name="connsiteY3" fmla="*/ 68580 h 632079"/>
              <a:gd name="connsiteX4" fmla="*/ 727964 w 1041780"/>
              <a:gd name="connsiteY4" fmla="*/ 10414 h 632079"/>
              <a:gd name="connsiteX5" fmla="*/ 710565 w 1041780"/>
              <a:gd name="connsiteY5" fmla="*/ 64897 h 632079"/>
              <a:gd name="connsiteX6" fmla="*/ 745109 w 1041780"/>
              <a:gd name="connsiteY6" fmla="*/ 50292 h 632079"/>
              <a:gd name="connsiteX7" fmla="*/ 711835 w 1041780"/>
              <a:gd name="connsiteY7" fmla="*/ 117983 h 632079"/>
              <a:gd name="connsiteX8" fmla="*/ 749554 w 1041780"/>
              <a:gd name="connsiteY8" fmla="*/ 86614 h 632079"/>
              <a:gd name="connsiteX9" fmla="*/ 741553 w 1041780"/>
              <a:gd name="connsiteY9" fmla="*/ 143891 h 632079"/>
              <a:gd name="connsiteX10" fmla="*/ 720471 w 1041780"/>
              <a:gd name="connsiteY10" fmla="*/ 217170 h 632079"/>
              <a:gd name="connsiteX11" fmla="*/ 646430 w 1041780"/>
              <a:gd name="connsiteY11" fmla="*/ 471424 h 632079"/>
              <a:gd name="connsiteX12" fmla="*/ 714375 w 1041780"/>
              <a:gd name="connsiteY12" fmla="*/ 510286 h 632079"/>
              <a:gd name="connsiteX13" fmla="*/ 823976 w 1041780"/>
              <a:gd name="connsiteY13" fmla="*/ 537718 h 632079"/>
              <a:gd name="connsiteX14" fmla="*/ 821309 w 1041780"/>
              <a:gd name="connsiteY14" fmla="*/ 567817 h 632079"/>
              <a:gd name="connsiteX15" fmla="*/ 882015 w 1041780"/>
              <a:gd name="connsiteY15" fmla="*/ 584708 h 632079"/>
              <a:gd name="connsiteX16" fmla="*/ 891159 w 1041780"/>
              <a:gd name="connsiteY16" fmla="*/ 591185 h 632079"/>
              <a:gd name="connsiteX17" fmla="*/ 1041781 w 1041780"/>
              <a:gd name="connsiteY17" fmla="*/ 602361 h 632079"/>
              <a:gd name="connsiteX18" fmla="*/ 1039622 w 1041780"/>
              <a:gd name="connsiteY18" fmla="*/ 619506 h 632079"/>
              <a:gd name="connsiteX19" fmla="*/ 766445 w 1041780"/>
              <a:gd name="connsiteY19" fmla="*/ 567690 h 632079"/>
              <a:gd name="connsiteX20" fmla="*/ 573786 w 1041780"/>
              <a:gd name="connsiteY20" fmla="*/ 589915 h 632079"/>
              <a:gd name="connsiteX21" fmla="*/ 477012 w 1041780"/>
              <a:gd name="connsiteY21" fmla="*/ 594995 h 632079"/>
              <a:gd name="connsiteX22" fmla="*/ 401701 w 1041780"/>
              <a:gd name="connsiteY22" fmla="*/ 622681 h 632079"/>
              <a:gd name="connsiteX23" fmla="*/ 366776 w 1041780"/>
              <a:gd name="connsiteY23" fmla="*/ 632079 h 632079"/>
              <a:gd name="connsiteX24" fmla="*/ 349758 w 1041780"/>
              <a:gd name="connsiteY24" fmla="*/ 600583 h 632079"/>
              <a:gd name="connsiteX25" fmla="*/ 394462 w 1041780"/>
              <a:gd name="connsiteY25" fmla="*/ 531749 h 632079"/>
              <a:gd name="connsiteX26" fmla="*/ 217932 w 1041780"/>
              <a:gd name="connsiteY26" fmla="*/ 482219 h 632079"/>
              <a:gd name="connsiteX27" fmla="*/ 0 w 1041780"/>
              <a:gd name="connsiteY27" fmla="*/ 458470 h 632079"/>
              <a:gd name="connsiteX28" fmla="*/ 101854 w 1041780"/>
              <a:gd name="connsiteY28" fmla="*/ 431673 h 632079"/>
              <a:gd name="connsiteX29" fmla="*/ 409575 w 1041780"/>
              <a:gd name="connsiteY29" fmla="*/ 456565 h 632079"/>
              <a:gd name="connsiteX30" fmla="*/ 472694 w 1041780"/>
              <a:gd name="connsiteY30" fmla="*/ 372237 h 632079"/>
              <a:gd name="connsiteX31" fmla="*/ 513588 w 1041780"/>
              <a:gd name="connsiteY31" fmla="*/ 209042 h 632079"/>
              <a:gd name="connsiteX32" fmla="*/ 613156 w 1041780"/>
              <a:gd name="connsiteY32" fmla="*/ 104648 h 632079"/>
              <a:gd name="connsiteX33" fmla="*/ 646557 w 1041780"/>
              <a:gd name="connsiteY33" fmla="*/ 0 h 63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41780" h="632079">
                <a:moveTo>
                  <a:pt x="646557" y="0"/>
                </a:moveTo>
                <a:cubicBezTo>
                  <a:pt x="651383" y="16510"/>
                  <a:pt x="655955" y="33020"/>
                  <a:pt x="660146" y="49784"/>
                </a:cubicBezTo>
                <a:cubicBezTo>
                  <a:pt x="668401" y="37465"/>
                  <a:pt x="684784" y="13081"/>
                  <a:pt x="693039" y="889"/>
                </a:cubicBezTo>
                <a:cubicBezTo>
                  <a:pt x="689991" y="17780"/>
                  <a:pt x="684149" y="51689"/>
                  <a:pt x="681228" y="68580"/>
                </a:cubicBezTo>
                <a:cubicBezTo>
                  <a:pt x="692912" y="54102"/>
                  <a:pt x="716280" y="25019"/>
                  <a:pt x="727964" y="10414"/>
                </a:cubicBezTo>
                <a:cubicBezTo>
                  <a:pt x="723519" y="24003"/>
                  <a:pt x="714883" y="51308"/>
                  <a:pt x="710565" y="64897"/>
                </a:cubicBezTo>
                <a:lnTo>
                  <a:pt x="745109" y="50292"/>
                </a:lnTo>
                <a:cubicBezTo>
                  <a:pt x="734314" y="73025"/>
                  <a:pt x="723519" y="95758"/>
                  <a:pt x="711835" y="117983"/>
                </a:cubicBezTo>
                <a:cubicBezTo>
                  <a:pt x="721233" y="110109"/>
                  <a:pt x="740156" y="94488"/>
                  <a:pt x="749554" y="86614"/>
                </a:cubicBezTo>
                <a:cubicBezTo>
                  <a:pt x="747522" y="100965"/>
                  <a:pt x="743585" y="129667"/>
                  <a:pt x="741553" y="143891"/>
                </a:cubicBezTo>
                <a:cubicBezTo>
                  <a:pt x="730377" y="167005"/>
                  <a:pt x="720598" y="191008"/>
                  <a:pt x="720471" y="217170"/>
                </a:cubicBezTo>
                <a:cubicBezTo>
                  <a:pt x="713359" y="305943"/>
                  <a:pt x="688975" y="392938"/>
                  <a:pt x="646430" y="471424"/>
                </a:cubicBezTo>
                <a:cubicBezTo>
                  <a:pt x="669798" y="483108"/>
                  <a:pt x="692277" y="496443"/>
                  <a:pt x="714375" y="510286"/>
                </a:cubicBezTo>
                <a:cubicBezTo>
                  <a:pt x="747014" y="531495"/>
                  <a:pt x="789559" y="522097"/>
                  <a:pt x="823976" y="537718"/>
                </a:cubicBezTo>
                <a:cubicBezTo>
                  <a:pt x="823341" y="545211"/>
                  <a:pt x="821944" y="560324"/>
                  <a:pt x="821309" y="567817"/>
                </a:cubicBezTo>
                <a:cubicBezTo>
                  <a:pt x="841502" y="573659"/>
                  <a:pt x="861568" y="579628"/>
                  <a:pt x="882015" y="584708"/>
                </a:cubicBezTo>
                <a:lnTo>
                  <a:pt x="891159" y="591185"/>
                </a:lnTo>
                <a:cubicBezTo>
                  <a:pt x="941070" y="599313"/>
                  <a:pt x="991108" y="607060"/>
                  <a:pt x="1041781" y="602361"/>
                </a:cubicBezTo>
                <a:cubicBezTo>
                  <a:pt x="1041273" y="606679"/>
                  <a:pt x="1040257" y="615315"/>
                  <a:pt x="1039622" y="619506"/>
                </a:cubicBezTo>
                <a:cubicBezTo>
                  <a:pt x="947166" y="611124"/>
                  <a:pt x="856234" y="591058"/>
                  <a:pt x="766445" y="567690"/>
                </a:cubicBezTo>
                <a:cubicBezTo>
                  <a:pt x="700278" y="547878"/>
                  <a:pt x="640080" y="601345"/>
                  <a:pt x="573786" y="589915"/>
                </a:cubicBezTo>
                <a:cubicBezTo>
                  <a:pt x="541147" y="584962"/>
                  <a:pt x="505968" y="570738"/>
                  <a:pt x="477012" y="594995"/>
                </a:cubicBezTo>
                <a:cubicBezTo>
                  <a:pt x="452628" y="606171"/>
                  <a:pt x="425577" y="609981"/>
                  <a:pt x="401701" y="622681"/>
                </a:cubicBezTo>
                <a:cubicBezTo>
                  <a:pt x="387604" y="611886"/>
                  <a:pt x="376682" y="621157"/>
                  <a:pt x="366776" y="632079"/>
                </a:cubicBezTo>
                <a:cubicBezTo>
                  <a:pt x="361188" y="621538"/>
                  <a:pt x="353060" y="612013"/>
                  <a:pt x="349758" y="600583"/>
                </a:cubicBezTo>
                <a:cubicBezTo>
                  <a:pt x="365760" y="578358"/>
                  <a:pt x="381889" y="556260"/>
                  <a:pt x="394462" y="531749"/>
                </a:cubicBezTo>
                <a:cubicBezTo>
                  <a:pt x="343281" y="494919"/>
                  <a:pt x="277368" y="494792"/>
                  <a:pt x="217932" y="482219"/>
                </a:cubicBezTo>
                <a:cubicBezTo>
                  <a:pt x="145161" y="475615"/>
                  <a:pt x="73025" y="462407"/>
                  <a:pt x="0" y="458470"/>
                </a:cubicBezTo>
                <a:cubicBezTo>
                  <a:pt x="35433" y="455422"/>
                  <a:pt x="66421" y="429641"/>
                  <a:pt x="101854" y="431673"/>
                </a:cubicBezTo>
                <a:cubicBezTo>
                  <a:pt x="199009" y="470535"/>
                  <a:pt x="307213" y="471805"/>
                  <a:pt x="409575" y="456565"/>
                </a:cubicBezTo>
                <a:cubicBezTo>
                  <a:pt x="432435" y="430149"/>
                  <a:pt x="459359" y="405511"/>
                  <a:pt x="472694" y="372237"/>
                </a:cubicBezTo>
                <a:cubicBezTo>
                  <a:pt x="495173" y="320167"/>
                  <a:pt x="489585" y="260604"/>
                  <a:pt x="513588" y="209042"/>
                </a:cubicBezTo>
                <a:cubicBezTo>
                  <a:pt x="532384" y="162179"/>
                  <a:pt x="585089" y="144526"/>
                  <a:pt x="613156" y="104648"/>
                </a:cubicBezTo>
                <a:cubicBezTo>
                  <a:pt x="639572" y="76327"/>
                  <a:pt x="638048" y="35433"/>
                  <a:pt x="646557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330" name="任意形状 329"/>
          <p:cNvSpPr/>
          <p:nvPr/>
        </p:nvSpPr>
        <p:spPr>
          <a:xfrm>
            <a:off x="813260" y="2167596"/>
            <a:ext cx="700685" cy="355457"/>
          </a:xfrm>
          <a:custGeom>
            <a:avLst/>
            <a:gdLst>
              <a:gd name="connsiteX0" fmla="*/ 1143 w 1052702"/>
              <a:gd name="connsiteY0" fmla="*/ 19304 h 534035"/>
              <a:gd name="connsiteX1" fmla="*/ 98171 w 1052702"/>
              <a:gd name="connsiteY1" fmla="*/ 0 h 534035"/>
              <a:gd name="connsiteX2" fmla="*/ 466852 w 1052702"/>
              <a:gd name="connsiteY2" fmla="*/ 43434 h 534035"/>
              <a:gd name="connsiteX3" fmla="*/ 764286 w 1052702"/>
              <a:gd name="connsiteY3" fmla="*/ 141605 h 534035"/>
              <a:gd name="connsiteX4" fmla="*/ 820928 w 1052702"/>
              <a:gd name="connsiteY4" fmla="*/ 189992 h 534035"/>
              <a:gd name="connsiteX5" fmla="*/ 936625 w 1052702"/>
              <a:gd name="connsiteY5" fmla="*/ 254254 h 534035"/>
              <a:gd name="connsiteX6" fmla="*/ 1052703 w 1052702"/>
              <a:gd name="connsiteY6" fmla="*/ 290068 h 534035"/>
              <a:gd name="connsiteX7" fmla="*/ 1010539 w 1052702"/>
              <a:gd name="connsiteY7" fmla="*/ 290576 h 534035"/>
              <a:gd name="connsiteX8" fmla="*/ 782955 w 1052702"/>
              <a:gd name="connsiteY8" fmla="*/ 187960 h 534035"/>
              <a:gd name="connsiteX9" fmla="*/ 598678 w 1052702"/>
              <a:gd name="connsiteY9" fmla="*/ 219202 h 534035"/>
              <a:gd name="connsiteX10" fmla="*/ 505968 w 1052702"/>
              <a:gd name="connsiteY10" fmla="*/ 316611 h 534035"/>
              <a:gd name="connsiteX11" fmla="*/ 444373 w 1052702"/>
              <a:gd name="connsiteY11" fmla="*/ 447548 h 534035"/>
              <a:gd name="connsiteX12" fmla="*/ 418846 w 1052702"/>
              <a:gd name="connsiteY12" fmla="*/ 488188 h 534035"/>
              <a:gd name="connsiteX13" fmla="*/ 381508 w 1052702"/>
              <a:gd name="connsiteY13" fmla="*/ 513588 h 534035"/>
              <a:gd name="connsiteX14" fmla="*/ 357378 w 1052702"/>
              <a:gd name="connsiteY14" fmla="*/ 506349 h 534035"/>
              <a:gd name="connsiteX15" fmla="*/ 341122 w 1052702"/>
              <a:gd name="connsiteY15" fmla="*/ 534035 h 534035"/>
              <a:gd name="connsiteX16" fmla="*/ 346456 w 1052702"/>
              <a:gd name="connsiteY16" fmla="*/ 468376 h 534035"/>
              <a:gd name="connsiteX17" fmla="*/ 303149 w 1052702"/>
              <a:gd name="connsiteY17" fmla="*/ 517017 h 534035"/>
              <a:gd name="connsiteX18" fmla="*/ 323596 w 1052702"/>
              <a:gd name="connsiteY18" fmla="*/ 465201 h 534035"/>
              <a:gd name="connsiteX19" fmla="*/ 274066 w 1052702"/>
              <a:gd name="connsiteY19" fmla="*/ 488315 h 534035"/>
              <a:gd name="connsiteX20" fmla="*/ 319405 w 1052702"/>
              <a:gd name="connsiteY20" fmla="*/ 415798 h 534035"/>
              <a:gd name="connsiteX21" fmla="*/ 344170 w 1052702"/>
              <a:gd name="connsiteY21" fmla="*/ 204343 h 534035"/>
              <a:gd name="connsiteX22" fmla="*/ 398907 w 1052702"/>
              <a:gd name="connsiteY22" fmla="*/ 122936 h 534035"/>
              <a:gd name="connsiteX23" fmla="*/ 197993 w 1052702"/>
              <a:gd name="connsiteY23" fmla="*/ 59690 h 534035"/>
              <a:gd name="connsiteX24" fmla="*/ 0 w 1052702"/>
              <a:gd name="connsiteY24" fmla="*/ 25400 h 534035"/>
              <a:gd name="connsiteX25" fmla="*/ 1143 w 1052702"/>
              <a:gd name="connsiteY25" fmla="*/ 19304 h 53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52702" h="534035">
                <a:moveTo>
                  <a:pt x="1143" y="19304"/>
                </a:moveTo>
                <a:cubicBezTo>
                  <a:pt x="35052" y="21082"/>
                  <a:pt x="65151" y="2413"/>
                  <a:pt x="98171" y="0"/>
                </a:cubicBezTo>
                <a:cubicBezTo>
                  <a:pt x="208788" y="64770"/>
                  <a:pt x="343789" y="52959"/>
                  <a:pt x="466852" y="43434"/>
                </a:cubicBezTo>
                <a:cubicBezTo>
                  <a:pt x="574929" y="35941"/>
                  <a:pt x="672592" y="91948"/>
                  <a:pt x="764286" y="141605"/>
                </a:cubicBezTo>
                <a:cubicBezTo>
                  <a:pt x="787400" y="152400"/>
                  <a:pt x="803402" y="172339"/>
                  <a:pt x="820928" y="189992"/>
                </a:cubicBezTo>
                <a:cubicBezTo>
                  <a:pt x="857123" y="215392"/>
                  <a:pt x="897382" y="234315"/>
                  <a:pt x="936625" y="254254"/>
                </a:cubicBezTo>
                <a:cubicBezTo>
                  <a:pt x="973201" y="273050"/>
                  <a:pt x="1016762" y="269494"/>
                  <a:pt x="1052703" y="290068"/>
                </a:cubicBezTo>
                <a:cubicBezTo>
                  <a:pt x="1038860" y="292354"/>
                  <a:pt x="1024128" y="296799"/>
                  <a:pt x="1010539" y="290576"/>
                </a:cubicBezTo>
                <a:cubicBezTo>
                  <a:pt x="932434" y="261747"/>
                  <a:pt x="856488" y="227076"/>
                  <a:pt x="782955" y="187960"/>
                </a:cubicBezTo>
                <a:cubicBezTo>
                  <a:pt x="724662" y="156845"/>
                  <a:pt x="640080" y="163576"/>
                  <a:pt x="598678" y="219202"/>
                </a:cubicBezTo>
                <a:cubicBezTo>
                  <a:pt x="570357" y="254127"/>
                  <a:pt x="535940" y="283210"/>
                  <a:pt x="505968" y="316611"/>
                </a:cubicBezTo>
                <a:cubicBezTo>
                  <a:pt x="473075" y="353441"/>
                  <a:pt x="459994" y="401955"/>
                  <a:pt x="444373" y="447548"/>
                </a:cubicBezTo>
                <a:cubicBezTo>
                  <a:pt x="434213" y="460121"/>
                  <a:pt x="425831" y="473710"/>
                  <a:pt x="418846" y="488188"/>
                </a:cubicBezTo>
                <a:cubicBezTo>
                  <a:pt x="394462" y="471297"/>
                  <a:pt x="387985" y="493395"/>
                  <a:pt x="381508" y="513588"/>
                </a:cubicBezTo>
                <a:cubicBezTo>
                  <a:pt x="375539" y="511810"/>
                  <a:pt x="363474" y="508254"/>
                  <a:pt x="357378" y="506349"/>
                </a:cubicBezTo>
                <a:cubicBezTo>
                  <a:pt x="353314" y="513334"/>
                  <a:pt x="345186" y="527177"/>
                  <a:pt x="341122" y="534035"/>
                </a:cubicBezTo>
                <a:cubicBezTo>
                  <a:pt x="342519" y="517652"/>
                  <a:pt x="345186" y="484759"/>
                  <a:pt x="346456" y="468376"/>
                </a:cubicBezTo>
                <a:cubicBezTo>
                  <a:pt x="333756" y="485902"/>
                  <a:pt x="322834" y="506095"/>
                  <a:pt x="303149" y="517017"/>
                </a:cubicBezTo>
                <a:cubicBezTo>
                  <a:pt x="309499" y="499491"/>
                  <a:pt x="316357" y="482219"/>
                  <a:pt x="323596" y="465201"/>
                </a:cubicBezTo>
                <a:cubicBezTo>
                  <a:pt x="307086" y="472948"/>
                  <a:pt x="290576" y="480695"/>
                  <a:pt x="274066" y="488315"/>
                </a:cubicBezTo>
                <a:cubicBezTo>
                  <a:pt x="288925" y="463931"/>
                  <a:pt x="309372" y="442722"/>
                  <a:pt x="319405" y="415798"/>
                </a:cubicBezTo>
                <a:cubicBezTo>
                  <a:pt x="331597" y="345948"/>
                  <a:pt x="308864" y="269621"/>
                  <a:pt x="344170" y="204343"/>
                </a:cubicBezTo>
                <a:cubicBezTo>
                  <a:pt x="359791" y="175006"/>
                  <a:pt x="401447" y="160528"/>
                  <a:pt x="398907" y="122936"/>
                </a:cubicBezTo>
                <a:cubicBezTo>
                  <a:pt x="340741" y="80899"/>
                  <a:pt x="265938" y="75692"/>
                  <a:pt x="197993" y="59690"/>
                </a:cubicBezTo>
                <a:cubicBezTo>
                  <a:pt x="131572" y="50673"/>
                  <a:pt x="66421" y="33909"/>
                  <a:pt x="0" y="25400"/>
                </a:cubicBezTo>
                <a:cubicBezTo>
                  <a:pt x="254" y="23876"/>
                  <a:pt x="889" y="20828"/>
                  <a:pt x="1143" y="1930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  <p:sp>
        <p:nvSpPr>
          <p:cNvPr id="331" name="任意形状 330"/>
          <p:cNvSpPr/>
          <p:nvPr/>
        </p:nvSpPr>
        <p:spPr>
          <a:xfrm>
            <a:off x="3577780" y="2151700"/>
            <a:ext cx="635792" cy="242386"/>
          </a:xfrm>
          <a:custGeom>
            <a:avLst/>
            <a:gdLst>
              <a:gd name="connsiteX0" fmla="*/ 534924 w 1049019"/>
              <a:gd name="connsiteY0" fmla="*/ 57020 h 399923"/>
              <a:gd name="connsiteX1" fmla="*/ 900811 w 1049019"/>
              <a:gd name="connsiteY1" fmla="*/ 2283 h 399923"/>
              <a:gd name="connsiteX2" fmla="*/ 859663 w 1049019"/>
              <a:gd name="connsiteY2" fmla="*/ 14348 h 399923"/>
              <a:gd name="connsiteX3" fmla="*/ 865632 w 1049019"/>
              <a:gd name="connsiteY3" fmla="*/ 45336 h 399923"/>
              <a:gd name="connsiteX4" fmla="*/ 835660 w 1049019"/>
              <a:gd name="connsiteY4" fmla="*/ 39367 h 399923"/>
              <a:gd name="connsiteX5" fmla="*/ 838708 w 1049019"/>
              <a:gd name="connsiteY5" fmla="*/ 83436 h 399923"/>
              <a:gd name="connsiteX6" fmla="*/ 774954 w 1049019"/>
              <a:gd name="connsiteY6" fmla="*/ 108582 h 399923"/>
              <a:gd name="connsiteX7" fmla="*/ 772033 w 1049019"/>
              <a:gd name="connsiteY7" fmla="*/ 200149 h 399923"/>
              <a:gd name="connsiteX8" fmla="*/ 703326 w 1049019"/>
              <a:gd name="connsiteY8" fmla="*/ 289303 h 399923"/>
              <a:gd name="connsiteX9" fmla="*/ 828548 w 1049019"/>
              <a:gd name="connsiteY9" fmla="*/ 319529 h 399923"/>
              <a:gd name="connsiteX10" fmla="*/ 822198 w 1049019"/>
              <a:gd name="connsiteY10" fmla="*/ 353819 h 399923"/>
              <a:gd name="connsiteX11" fmla="*/ 993775 w 1049019"/>
              <a:gd name="connsiteY11" fmla="*/ 385315 h 399923"/>
              <a:gd name="connsiteX12" fmla="*/ 1049020 w 1049019"/>
              <a:gd name="connsiteY12" fmla="*/ 399920 h 399923"/>
              <a:gd name="connsiteX13" fmla="*/ 741299 w 1049019"/>
              <a:gd name="connsiteY13" fmla="*/ 346834 h 399923"/>
              <a:gd name="connsiteX14" fmla="*/ 576072 w 1049019"/>
              <a:gd name="connsiteY14" fmla="*/ 375155 h 399923"/>
              <a:gd name="connsiteX15" fmla="*/ 295275 w 1049019"/>
              <a:gd name="connsiteY15" fmla="*/ 283715 h 399923"/>
              <a:gd name="connsiteX16" fmla="*/ 0 w 1049019"/>
              <a:gd name="connsiteY16" fmla="*/ 244853 h 399923"/>
              <a:gd name="connsiteX17" fmla="*/ 106426 w 1049019"/>
              <a:gd name="connsiteY17" fmla="*/ 218183 h 399923"/>
              <a:gd name="connsiteX18" fmla="*/ 430403 w 1049019"/>
              <a:gd name="connsiteY18" fmla="*/ 243329 h 399923"/>
              <a:gd name="connsiteX19" fmla="*/ 374904 w 1049019"/>
              <a:gd name="connsiteY19" fmla="*/ 90929 h 399923"/>
              <a:gd name="connsiteX20" fmla="*/ 521462 w 1049019"/>
              <a:gd name="connsiteY20" fmla="*/ 83182 h 399923"/>
              <a:gd name="connsiteX21" fmla="*/ 534924 w 1049019"/>
              <a:gd name="connsiteY21" fmla="*/ 57020 h 39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9019" h="399923">
                <a:moveTo>
                  <a:pt x="534924" y="57020"/>
                </a:moveTo>
                <a:cubicBezTo>
                  <a:pt x="651383" y="14094"/>
                  <a:pt x="776605" y="-7369"/>
                  <a:pt x="900811" y="2283"/>
                </a:cubicBezTo>
                <a:cubicBezTo>
                  <a:pt x="890397" y="16380"/>
                  <a:pt x="876681" y="20317"/>
                  <a:pt x="859663" y="14348"/>
                </a:cubicBezTo>
                <a:cubicBezTo>
                  <a:pt x="861822" y="24635"/>
                  <a:pt x="863854" y="34922"/>
                  <a:pt x="865632" y="45336"/>
                </a:cubicBezTo>
                <a:cubicBezTo>
                  <a:pt x="858139" y="43939"/>
                  <a:pt x="843153" y="40891"/>
                  <a:pt x="835660" y="39367"/>
                </a:cubicBezTo>
                <a:cubicBezTo>
                  <a:pt x="836676" y="54099"/>
                  <a:pt x="837692" y="68704"/>
                  <a:pt x="838708" y="83436"/>
                </a:cubicBezTo>
                <a:cubicBezTo>
                  <a:pt x="817118" y="91056"/>
                  <a:pt x="795909" y="99565"/>
                  <a:pt x="774954" y="108582"/>
                </a:cubicBezTo>
                <a:cubicBezTo>
                  <a:pt x="772414" y="139062"/>
                  <a:pt x="774573" y="169669"/>
                  <a:pt x="772033" y="200149"/>
                </a:cubicBezTo>
                <a:cubicBezTo>
                  <a:pt x="757301" y="235328"/>
                  <a:pt x="729107" y="262125"/>
                  <a:pt x="703326" y="289303"/>
                </a:cubicBezTo>
                <a:cubicBezTo>
                  <a:pt x="740537" y="313687"/>
                  <a:pt x="786638" y="310131"/>
                  <a:pt x="828548" y="319529"/>
                </a:cubicBezTo>
                <a:cubicBezTo>
                  <a:pt x="826897" y="328165"/>
                  <a:pt x="823722" y="345310"/>
                  <a:pt x="822198" y="353819"/>
                </a:cubicBezTo>
                <a:cubicBezTo>
                  <a:pt x="879475" y="363598"/>
                  <a:pt x="934466" y="390776"/>
                  <a:pt x="993775" y="385315"/>
                </a:cubicBezTo>
                <a:cubicBezTo>
                  <a:pt x="1012952" y="386204"/>
                  <a:pt x="1039622" y="376044"/>
                  <a:pt x="1049020" y="399920"/>
                </a:cubicBezTo>
                <a:cubicBezTo>
                  <a:pt x="943991" y="400301"/>
                  <a:pt x="843280" y="366646"/>
                  <a:pt x="741299" y="346834"/>
                </a:cubicBezTo>
                <a:cubicBezTo>
                  <a:pt x="685165" y="348739"/>
                  <a:pt x="633730" y="384299"/>
                  <a:pt x="576072" y="375155"/>
                </a:cubicBezTo>
                <a:cubicBezTo>
                  <a:pt x="473837" y="373504"/>
                  <a:pt x="394716" y="295907"/>
                  <a:pt x="295275" y="283715"/>
                </a:cubicBezTo>
                <a:cubicBezTo>
                  <a:pt x="197485" y="266189"/>
                  <a:pt x="98171" y="258696"/>
                  <a:pt x="0" y="244853"/>
                </a:cubicBezTo>
                <a:cubicBezTo>
                  <a:pt x="36703" y="240662"/>
                  <a:pt x="69977" y="221993"/>
                  <a:pt x="106426" y="218183"/>
                </a:cubicBezTo>
                <a:cubicBezTo>
                  <a:pt x="206121" y="269999"/>
                  <a:pt x="322961" y="253743"/>
                  <a:pt x="430403" y="243329"/>
                </a:cubicBezTo>
                <a:cubicBezTo>
                  <a:pt x="427482" y="186179"/>
                  <a:pt x="368427" y="149222"/>
                  <a:pt x="374904" y="90929"/>
                </a:cubicBezTo>
                <a:cubicBezTo>
                  <a:pt x="422783" y="78483"/>
                  <a:pt x="472440" y="83944"/>
                  <a:pt x="521462" y="83182"/>
                </a:cubicBezTo>
                <a:cubicBezTo>
                  <a:pt x="524764" y="76578"/>
                  <a:pt x="531495" y="63624"/>
                  <a:pt x="534924" y="570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5400000">
            <a:off x="4038728" y="-991867"/>
            <a:ext cx="4114543" cy="1235331"/>
            <a:chOff x="1768536" y="2312557"/>
            <a:chExt cx="3718560" cy="1116443"/>
          </a:xfrm>
        </p:grpSpPr>
        <p:sp>
          <p:nvSpPr>
            <p:cNvPr id="6" name="缺角矩形 5"/>
            <p:cNvSpPr/>
            <p:nvPr/>
          </p:nvSpPr>
          <p:spPr>
            <a:xfrm>
              <a:off x="1768536" y="2312557"/>
              <a:ext cx="3718560" cy="1116443"/>
            </a:xfrm>
            <a:prstGeom prst="plaqu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缺角矩形 6"/>
            <p:cNvSpPr/>
            <p:nvPr/>
          </p:nvSpPr>
          <p:spPr>
            <a:xfrm>
              <a:off x="1813560" y="2357942"/>
              <a:ext cx="3627120" cy="1025672"/>
            </a:xfrm>
            <a:prstGeom prst="plaque">
              <a:avLst/>
            </a:prstGeom>
            <a:solidFill>
              <a:schemeClr val="accent1"/>
            </a:solidFill>
            <a:ln w="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030855" y="2679700"/>
            <a:ext cx="6367145" cy="12306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/>
                </a:solidFill>
                <a:latin typeface="+mj-ea"/>
                <a:ea typeface="+mj-ea"/>
              </a:rPr>
              <a:t>网站内容展示</a:t>
            </a:r>
            <a:endParaRPr lang="zh-CN" altLang="en-US" sz="8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824920" y="1118909"/>
            <a:ext cx="2374129" cy="407908"/>
            <a:chOff x="8664212" y="2998449"/>
            <a:chExt cx="2374129" cy="407908"/>
          </a:xfrm>
        </p:grpSpPr>
        <p:cxnSp>
          <p:nvCxnSpPr>
            <p:cNvPr id="12" name="直线连接符 11"/>
            <p:cNvCxnSpPr>
              <a:stCxn id="17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>
              <a:stCxn id="17" idx="0"/>
              <a:endCxn id="16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形状 14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6" name="任意形状 15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7" name="弧 16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18" name="弧 17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-29260" y="1107736"/>
            <a:ext cx="2486206" cy="839708"/>
            <a:chOff x="2162311" y="2604590"/>
            <a:chExt cx="2486206" cy="839708"/>
          </a:xfrm>
        </p:grpSpPr>
        <p:cxnSp>
          <p:nvCxnSpPr>
            <p:cNvPr id="20" name="直线连接符 19"/>
            <p:cNvCxnSpPr/>
            <p:nvPr/>
          </p:nvCxnSpPr>
          <p:spPr>
            <a:xfrm>
              <a:off x="3195320" y="3012498"/>
              <a:ext cx="1341120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/>
            <p:nvPr/>
          </p:nvCxnSpPr>
          <p:spPr>
            <a:xfrm>
              <a:off x="2162311" y="2604590"/>
              <a:ext cx="1940638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形状 21"/>
            <p:cNvSpPr/>
            <p:nvPr/>
          </p:nvSpPr>
          <p:spPr>
            <a:xfrm flipH="1">
              <a:off x="4096135" y="2604591"/>
              <a:ext cx="203954" cy="407908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cxnSp>
          <p:nvCxnSpPr>
            <p:cNvPr id="23" name="直线连接符 22"/>
            <p:cNvCxnSpPr/>
            <p:nvPr/>
          </p:nvCxnSpPr>
          <p:spPr>
            <a:xfrm>
              <a:off x="4008120" y="323601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/>
            <p:nvPr/>
          </p:nvCxnSpPr>
          <p:spPr>
            <a:xfrm>
              <a:off x="4008120" y="3444298"/>
              <a:ext cx="548643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>
              <a:endCxn id="28" idx="0"/>
            </p:cNvCxnSpPr>
            <p:nvPr/>
          </p:nvCxnSpPr>
          <p:spPr>
            <a:xfrm flipV="1">
              <a:off x="3188210" y="2814377"/>
              <a:ext cx="656433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任意形状 25"/>
            <p:cNvSpPr/>
            <p:nvPr/>
          </p:nvSpPr>
          <p:spPr>
            <a:xfrm flipH="1">
              <a:off x="3649134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7" name="任意形状 26"/>
            <p:cNvSpPr/>
            <p:nvPr/>
          </p:nvSpPr>
          <p:spPr>
            <a:xfrm flipH="1">
              <a:off x="3754028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8" name="任意形状 27"/>
            <p:cNvSpPr/>
            <p:nvPr/>
          </p:nvSpPr>
          <p:spPr>
            <a:xfrm flipH="1">
              <a:off x="3844643" y="2604590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29" name="弧 28"/>
            <p:cNvSpPr/>
            <p:nvPr/>
          </p:nvSpPr>
          <p:spPr>
            <a:xfrm flipH="1">
              <a:off x="3096122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0" name="弧 29"/>
            <p:cNvSpPr/>
            <p:nvPr/>
          </p:nvSpPr>
          <p:spPr>
            <a:xfrm flipH="1">
              <a:off x="3201370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1" name="弧 30"/>
            <p:cNvSpPr/>
            <p:nvPr/>
          </p:nvSpPr>
          <p:spPr>
            <a:xfrm flipH="1">
              <a:off x="3306646" y="2814377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2" name="任意形状 31"/>
            <p:cNvSpPr/>
            <p:nvPr/>
          </p:nvSpPr>
          <p:spPr>
            <a:xfrm flipH="1">
              <a:off x="4536440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3" name="任意形状 32"/>
            <p:cNvSpPr/>
            <p:nvPr/>
          </p:nvSpPr>
          <p:spPr>
            <a:xfrm flipH="1">
              <a:off x="4414202" y="3011863"/>
              <a:ext cx="112077" cy="224154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34" name="任意形状 33"/>
            <p:cNvSpPr/>
            <p:nvPr/>
          </p:nvSpPr>
          <p:spPr>
            <a:xfrm>
              <a:off x="3910012" y="3236017"/>
              <a:ext cx="103824" cy="207646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9767754" y="1631711"/>
            <a:ext cx="2374129" cy="407908"/>
            <a:chOff x="8664212" y="2998449"/>
            <a:chExt cx="2374129" cy="407908"/>
          </a:xfrm>
        </p:grpSpPr>
        <p:cxnSp>
          <p:nvCxnSpPr>
            <p:cNvPr id="36" name="直线连接符 35"/>
            <p:cNvCxnSpPr>
              <a:stCxn id="41" idx="2"/>
            </p:cNvCxnSpPr>
            <p:nvPr/>
          </p:nvCxnSpPr>
          <p:spPr>
            <a:xfrm>
              <a:off x="9802939" y="3406355"/>
              <a:ext cx="1235402" cy="2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/>
            <p:nvPr/>
          </p:nvCxnSpPr>
          <p:spPr>
            <a:xfrm>
              <a:off x="8664212" y="2998449"/>
              <a:ext cx="158981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41" idx="0"/>
              <a:endCxn id="40" idx="0"/>
            </p:cNvCxnSpPr>
            <p:nvPr/>
          </p:nvCxnSpPr>
          <p:spPr>
            <a:xfrm>
              <a:off x="9802332" y="3208236"/>
              <a:ext cx="451692" cy="0"/>
            </a:xfrm>
            <a:prstGeom prst="line">
              <a:avLst/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形状 38"/>
            <p:cNvSpPr/>
            <p:nvPr/>
          </p:nvSpPr>
          <p:spPr>
            <a:xfrm flipH="1">
              <a:off x="10151035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0" name="任意形状 39"/>
            <p:cNvSpPr/>
            <p:nvPr/>
          </p:nvSpPr>
          <p:spPr>
            <a:xfrm flipH="1">
              <a:off x="10254024" y="2998449"/>
              <a:ext cx="104894" cy="209787"/>
            </a:xfrm>
            <a:custGeom>
              <a:avLst/>
              <a:gdLst>
                <a:gd name="connsiteX0" fmla="*/ 0 w 1280160"/>
                <a:gd name="connsiteY0" fmla="*/ 640080 h 1280160"/>
                <a:gd name="connsiteX1" fmla="*/ 640080 w 1280160"/>
                <a:gd name="connsiteY1" fmla="*/ 0 h 1280160"/>
                <a:gd name="connsiteX2" fmla="*/ 1280160 w 1280160"/>
                <a:gd name="connsiteY2" fmla="*/ 640080 h 1280160"/>
                <a:gd name="connsiteX3" fmla="*/ 640080 w 1280160"/>
                <a:gd name="connsiteY3" fmla="*/ 1280160 h 1280160"/>
                <a:gd name="connsiteX4" fmla="*/ 0 w 1280160"/>
                <a:gd name="connsiteY4" fmla="*/ 640080 h 1280160"/>
                <a:gd name="connsiteX0-1" fmla="*/ 1280160 w 1371600"/>
                <a:gd name="connsiteY0-2" fmla="*/ 640080 h 1280160"/>
                <a:gd name="connsiteX1-3" fmla="*/ 640080 w 1371600"/>
                <a:gd name="connsiteY1-4" fmla="*/ 1280160 h 1280160"/>
                <a:gd name="connsiteX2-5" fmla="*/ 0 w 1371600"/>
                <a:gd name="connsiteY2-6" fmla="*/ 640080 h 1280160"/>
                <a:gd name="connsiteX3-7" fmla="*/ 640080 w 1371600"/>
                <a:gd name="connsiteY3-8" fmla="*/ 0 h 1280160"/>
                <a:gd name="connsiteX4-9" fmla="*/ 1371600 w 1371600"/>
                <a:gd name="connsiteY4-10" fmla="*/ 731520 h 1280160"/>
                <a:gd name="connsiteX0-11" fmla="*/ 1280160 w 1280160"/>
                <a:gd name="connsiteY0-12" fmla="*/ 640080 h 1280160"/>
                <a:gd name="connsiteX1-13" fmla="*/ 640080 w 1280160"/>
                <a:gd name="connsiteY1-14" fmla="*/ 1280160 h 1280160"/>
                <a:gd name="connsiteX2-15" fmla="*/ 0 w 1280160"/>
                <a:gd name="connsiteY2-16" fmla="*/ 640080 h 1280160"/>
                <a:gd name="connsiteX3-17" fmla="*/ 640080 w 1280160"/>
                <a:gd name="connsiteY3-18" fmla="*/ 0 h 1280160"/>
                <a:gd name="connsiteX0-19" fmla="*/ 640080 w 640080"/>
                <a:gd name="connsiteY0-20" fmla="*/ 1280160 h 1280160"/>
                <a:gd name="connsiteX1-21" fmla="*/ 0 w 640080"/>
                <a:gd name="connsiteY1-22" fmla="*/ 640080 h 1280160"/>
                <a:gd name="connsiteX2-23" fmla="*/ 640080 w 640080"/>
                <a:gd name="connsiteY2-24" fmla="*/ 0 h 12801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640080" h="1280160">
                  <a:moveTo>
                    <a:pt x="640080" y="1280160"/>
                  </a:moveTo>
                  <a:cubicBezTo>
                    <a:pt x="286574" y="1280160"/>
                    <a:pt x="0" y="993586"/>
                    <a:pt x="0" y="640080"/>
                  </a:cubicBezTo>
                  <a:cubicBezTo>
                    <a:pt x="0" y="286574"/>
                    <a:pt x="286574" y="0"/>
                    <a:pt x="640080" y="0"/>
                  </a:cubicBezTo>
                </a:path>
              </a:pathLst>
            </a:custGeom>
            <a:noFill/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1" name="弧 40"/>
            <p:cNvSpPr/>
            <p:nvPr/>
          </p:nvSpPr>
          <p:spPr>
            <a:xfrm flipH="1">
              <a:off x="9703271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  <p:sp>
          <p:nvSpPr>
            <p:cNvPr id="42" name="弧 41"/>
            <p:cNvSpPr/>
            <p:nvPr/>
          </p:nvSpPr>
          <p:spPr>
            <a:xfrm flipH="1">
              <a:off x="9808547" y="3208236"/>
              <a:ext cx="198121" cy="198121"/>
            </a:xfrm>
            <a:prstGeom prst="arc">
              <a:avLst>
                <a:gd name="adj1" fmla="val 16200000"/>
                <a:gd name="adj2" fmla="val 5421095"/>
              </a:avLst>
            </a:prstGeom>
            <a:ln w="12700">
              <a:solidFill>
                <a:schemeClr val="accent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son"/>
                <a:ea typeface="思源黑体 CN Normal"/>
                <a:cs typeface="+mn-cs"/>
              </a:endParaRPr>
            </a:p>
          </p:txBody>
        </p:sp>
      </p:grpSp>
      <p:sp>
        <p:nvSpPr>
          <p:cNvPr id="44" name="任意形状 43"/>
          <p:cNvSpPr/>
          <p:nvPr/>
        </p:nvSpPr>
        <p:spPr>
          <a:xfrm flipH="1">
            <a:off x="6021508" y="5279990"/>
            <a:ext cx="226920" cy="96323"/>
          </a:xfrm>
          <a:custGeom>
            <a:avLst/>
            <a:gdLst>
              <a:gd name="connsiteX0" fmla="*/ 0 w 469210"/>
              <a:gd name="connsiteY0" fmla="*/ 0 h 199171"/>
              <a:gd name="connsiteX1" fmla="*/ 248831 w 469210"/>
              <a:gd name="connsiteY1" fmla="*/ 122544 h 199171"/>
              <a:gd name="connsiteX2" fmla="*/ 469210 w 469210"/>
              <a:gd name="connsiteY2" fmla="*/ 103077 h 199171"/>
              <a:gd name="connsiteX3" fmla="*/ 332191 w 469210"/>
              <a:gd name="connsiteY3" fmla="*/ 140514 h 199171"/>
              <a:gd name="connsiteX4" fmla="*/ 74624 w 469210"/>
              <a:gd name="connsiteY4" fmla="*/ 160230 h 199171"/>
              <a:gd name="connsiteX5" fmla="*/ 174207 w 469210"/>
              <a:gd name="connsiteY5" fmla="*/ 140014 h 199171"/>
              <a:gd name="connsiteX6" fmla="*/ 0 w 469210"/>
              <a:gd name="connsiteY6" fmla="*/ 0 h 199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210" h="199171">
                <a:moveTo>
                  <a:pt x="0" y="0"/>
                </a:moveTo>
                <a:cubicBezTo>
                  <a:pt x="89350" y="25207"/>
                  <a:pt x="176703" y="62894"/>
                  <a:pt x="248831" y="122544"/>
                </a:cubicBezTo>
                <a:cubicBezTo>
                  <a:pt x="319962" y="98334"/>
                  <a:pt x="395085" y="99333"/>
                  <a:pt x="469210" y="103077"/>
                </a:cubicBezTo>
                <a:cubicBezTo>
                  <a:pt x="432023" y="141262"/>
                  <a:pt x="380610" y="138267"/>
                  <a:pt x="332191" y="140514"/>
                </a:cubicBezTo>
                <a:cubicBezTo>
                  <a:pt x="273040" y="228865"/>
                  <a:pt x="154490" y="201910"/>
                  <a:pt x="74624" y="160230"/>
                </a:cubicBezTo>
                <a:cubicBezTo>
                  <a:pt x="99582" y="155239"/>
                  <a:pt x="149498" y="145006"/>
                  <a:pt x="174207" y="140014"/>
                </a:cubicBezTo>
                <a:cubicBezTo>
                  <a:pt x="128534" y="77869"/>
                  <a:pt x="44425" y="63892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任意形状 44"/>
          <p:cNvSpPr/>
          <p:nvPr/>
        </p:nvSpPr>
        <p:spPr>
          <a:xfrm flipH="1">
            <a:off x="6653122" y="4482855"/>
            <a:ext cx="226920" cy="96943"/>
          </a:xfrm>
          <a:custGeom>
            <a:avLst/>
            <a:gdLst>
              <a:gd name="connsiteX0" fmla="*/ 0 w 477196"/>
              <a:gd name="connsiteY0" fmla="*/ 0 h 203865"/>
              <a:gd name="connsiteX1" fmla="*/ 260062 w 477196"/>
              <a:gd name="connsiteY1" fmla="*/ 123292 h 203865"/>
              <a:gd name="connsiteX2" fmla="*/ 477197 w 477196"/>
              <a:gd name="connsiteY2" fmla="*/ 114058 h 203865"/>
              <a:gd name="connsiteX3" fmla="*/ 345918 w 477196"/>
              <a:gd name="connsiteY3" fmla="*/ 146004 h 203865"/>
              <a:gd name="connsiteX4" fmla="*/ 74624 w 477196"/>
              <a:gd name="connsiteY4" fmla="*/ 171461 h 203865"/>
              <a:gd name="connsiteX5" fmla="*/ 180946 w 477196"/>
              <a:gd name="connsiteY5" fmla="*/ 141262 h 203865"/>
              <a:gd name="connsiteX6" fmla="*/ 0 w 477196"/>
              <a:gd name="connsiteY6" fmla="*/ 0 h 2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96" h="203865">
                <a:moveTo>
                  <a:pt x="0" y="0"/>
                </a:moveTo>
                <a:cubicBezTo>
                  <a:pt x="89849" y="33693"/>
                  <a:pt x="179947" y="69383"/>
                  <a:pt x="260062" y="123292"/>
                </a:cubicBezTo>
                <a:cubicBezTo>
                  <a:pt x="331692" y="108567"/>
                  <a:pt x="404569" y="100331"/>
                  <a:pt x="477197" y="114058"/>
                </a:cubicBezTo>
                <a:cubicBezTo>
                  <a:pt x="438512" y="141762"/>
                  <a:pt x="392589" y="147751"/>
                  <a:pt x="345918" y="146004"/>
                </a:cubicBezTo>
                <a:cubicBezTo>
                  <a:pt x="279030" y="237600"/>
                  <a:pt x="164224" y="199914"/>
                  <a:pt x="74624" y="171461"/>
                </a:cubicBezTo>
                <a:cubicBezTo>
                  <a:pt x="110065" y="161728"/>
                  <a:pt x="145505" y="151745"/>
                  <a:pt x="180946" y="141262"/>
                </a:cubicBezTo>
                <a:cubicBezTo>
                  <a:pt x="123792" y="89599"/>
                  <a:pt x="47919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任意形状 45"/>
          <p:cNvSpPr/>
          <p:nvPr/>
        </p:nvSpPr>
        <p:spPr>
          <a:xfrm flipH="1">
            <a:off x="5389032" y="4827519"/>
            <a:ext cx="227781" cy="97346"/>
          </a:xfrm>
          <a:custGeom>
            <a:avLst/>
            <a:gdLst>
              <a:gd name="connsiteX0" fmla="*/ 0 w 471207"/>
              <a:gd name="connsiteY0" fmla="*/ 0 h 201379"/>
              <a:gd name="connsiteX1" fmla="*/ 251577 w 471207"/>
              <a:gd name="connsiteY1" fmla="*/ 123792 h 201379"/>
              <a:gd name="connsiteX2" fmla="*/ 471207 w 471207"/>
              <a:gd name="connsiteY2" fmla="*/ 110314 h 201379"/>
              <a:gd name="connsiteX3" fmla="*/ 337682 w 471207"/>
              <a:gd name="connsiteY3" fmla="*/ 146753 h 201379"/>
              <a:gd name="connsiteX4" fmla="*/ 72628 w 471207"/>
              <a:gd name="connsiteY4" fmla="*/ 169715 h 201379"/>
              <a:gd name="connsiteX5" fmla="*/ 173209 w 471207"/>
              <a:gd name="connsiteY5" fmla="*/ 134773 h 201379"/>
              <a:gd name="connsiteX6" fmla="*/ 0 w 471207"/>
              <a:gd name="connsiteY6" fmla="*/ 0 h 20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207" h="201379">
                <a:moveTo>
                  <a:pt x="0" y="0"/>
                </a:moveTo>
                <a:cubicBezTo>
                  <a:pt x="88851" y="29950"/>
                  <a:pt x="173458" y="71630"/>
                  <a:pt x="251577" y="123792"/>
                </a:cubicBezTo>
                <a:cubicBezTo>
                  <a:pt x="321959" y="97586"/>
                  <a:pt x="397831" y="100331"/>
                  <a:pt x="471207" y="110314"/>
                </a:cubicBezTo>
                <a:cubicBezTo>
                  <a:pt x="432273" y="139266"/>
                  <a:pt x="383604" y="141013"/>
                  <a:pt x="337682" y="146753"/>
                </a:cubicBezTo>
                <a:cubicBezTo>
                  <a:pt x="268299" y="227118"/>
                  <a:pt x="159232" y="204406"/>
                  <a:pt x="72628" y="169715"/>
                </a:cubicBezTo>
                <a:cubicBezTo>
                  <a:pt x="97836" y="160979"/>
                  <a:pt x="148251" y="143509"/>
                  <a:pt x="173209" y="134773"/>
                </a:cubicBezTo>
                <a:cubicBezTo>
                  <a:pt x="115805" y="89350"/>
                  <a:pt x="42928" y="61896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任意形状 46"/>
          <p:cNvSpPr/>
          <p:nvPr/>
        </p:nvSpPr>
        <p:spPr>
          <a:xfrm flipH="1">
            <a:off x="7907455" y="5344175"/>
            <a:ext cx="345478" cy="164552"/>
          </a:xfrm>
          <a:custGeom>
            <a:avLst/>
            <a:gdLst>
              <a:gd name="connsiteX0" fmla="*/ 0 w 535349"/>
              <a:gd name="connsiteY0" fmla="*/ 0 h 254988"/>
              <a:gd name="connsiteX1" fmla="*/ 316967 w 535349"/>
              <a:gd name="connsiteY1" fmla="*/ 166720 h 254988"/>
              <a:gd name="connsiteX2" fmla="*/ 525116 w 535349"/>
              <a:gd name="connsiteY2" fmla="*/ 146753 h 254988"/>
              <a:gd name="connsiteX3" fmla="*/ 535349 w 535349"/>
              <a:gd name="connsiteY3" fmla="*/ 174456 h 254988"/>
              <a:gd name="connsiteX4" fmla="*/ 394586 w 535349"/>
              <a:gd name="connsiteY4" fmla="*/ 178699 h 254988"/>
              <a:gd name="connsiteX5" fmla="*/ 409062 w 535349"/>
              <a:gd name="connsiteY5" fmla="*/ 222126 h 254988"/>
              <a:gd name="connsiteX6" fmla="*/ 90098 w 535349"/>
              <a:gd name="connsiteY6" fmla="*/ 215637 h 254988"/>
              <a:gd name="connsiteX7" fmla="*/ 200662 w 535349"/>
              <a:gd name="connsiteY7" fmla="*/ 199165 h 254988"/>
              <a:gd name="connsiteX8" fmla="*/ 0 w 535349"/>
              <a:gd name="connsiteY8" fmla="*/ 0 h 2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349" h="254988">
                <a:moveTo>
                  <a:pt x="0" y="0"/>
                </a:moveTo>
                <a:cubicBezTo>
                  <a:pt x="102577" y="62645"/>
                  <a:pt x="228366" y="81862"/>
                  <a:pt x="316967" y="166720"/>
                </a:cubicBezTo>
                <a:cubicBezTo>
                  <a:pt x="380360" y="130281"/>
                  <a:pt x="455234" y="130281"/>
                  <a:pt x="525116" y="146753"/>
                </a:cubicBezTo>
                <a:cubicBezTo>
                  <a:pt x="527612" y="153492"/>
                  <a:pt x="532853" y="167468"/>
                  <a:pt x="535349" y="174456"/>
                </a:cubicBezTo>
                <a:cubicBezTo>
                  <a:pt x="488677" y="181195"/>
                  <a:pt x="441257" y="178699"/>
                  <a:pt x="394586" y="178699"/>
                </a:cubicBezTo>
                <a:cubicBezTo>
                  <a:pt x="398080" y="189431"/>
                  <a:pt x="405318" y="211145"/>
                  <a:pt x="409062" y="222126"/>
                </a:cubicBezTo>
                <a:cubicBezTo>
                  <a:pt x="306983" y="277284"/>
                  <a:pt x="193175" y="254572"/>
                  <a:pt x="90098" y="215637"/>
                </a:cubicBezTo>
                <a:cubicBezTo>
                  <a:pt x="126287" y="207401"/>
                  <a:pt x="163225" y="201661"/>
                  <a:pt x="200662" y="199165"/>
                </a:cubicBezTo>
                <a:cubicBezTo>
                  <a:pt x="188183" y="89599"/>
                  <a:pt x="35440" y="98834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任意形状 47"/>
          <p:cNvSpPr/>
          <p:nvPr/>
        </p:nvSpPr>
        <p:spPr>
          <a:xfrm flipH="1">
            <a:off x="7284736" y="5335999"/>
            <a:ext cx="117374" cy="80627"/>
          </a:xfrm>
          <a:custGeom>
            <a:avLst/>
            <a:gdLst>
              <a:gd name="connsiteX0" fmla="*/ 0 w 286302"/>
              <a:gd name="connsiteY0" fmla="*/ 36938 h 196669"/>
              <a:gd name="connsiteX1" fmla="*/ 196170 w 286302"/>
              <a:gd name="connsiteY1" fmla="*/ 0 h 196669"/>
              <a:gd name="connsiteX2" fmla="*/ 284272 w 286302"/>
              <a:gd name="connsiteY2" fmla="*/ 196669 h 196669"/>
              <a:gd name="connsiteX3" fmla="*/ 157485 w 286302"/>
              <a:gd name="connsiteY3" fmla="*/ 37687 h 196669"/>
              <a:gd name="connsiteX4" fmla="*/ 14975 w 286302"/>
              <a:gd name="connsiteY4" fmla="*/ 148999 h 196669"/>
              <a:gd name="connsiteX5" fmla="*/ 54658 w 286302"/>
              <a:gd name="connsiteY5" fmla="*/ 72129 h 196669"/>
              <a:gd name="connsiteX6" fmla="*/ 0 w 286302"/>
              <a:gd name="connsiteY6" fmla="*/ 36938 h 19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302" h="196669">
                <a:moveTo>
                  <a:pt x="0" y="36938"/>
                </a:moveTo>
                <a:cubicBezTo>
                  <a:pt x="66139" y="28951"/>
                  <a:pt x="130031" y="8486"/>
                  <a:pt x="196170" y="0"/>
                </a:cubicBezTo>
                <a:cubicBezTo>
                  <a:pt x="259314" y="44924"/>
                  <a:pt x="295503" y="118800"/>
                  <a:pt x="284272" y="196669"/>
                </a:cubicBezTo>
                <a:cubicBezTo>
                  <a:pt x="246086" y="140514"/>
                  <a:pt x="208898" y="82861"/>
                  <a:pt x="157485" y="37687"/>
                </a:cubicBezTo>
                <a:cubicBezTo>
                  <a:pt x="110564" y="75623"/>
                  <a:pt x="70132" y="122544"/>
                  <a:pt x="14975" y="148999"/>
                </a:cubicBezTo>
                <a:cubicBezTo>
                  <a:pt x="24958" y="129782"/>
                  <a:pt x="44924" y="91346"/>
                  <a:pt x="54658" y="72129"/>
                </a:cubicBezTo>
                <a:cubicBezTo>
                  <a:pt x="36439" y="60398"/>
                  <a:pt x="18219" y="48668"/>
                  <a:pt x="0" y="369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任意形状 48"/>
          <p:cNvSpPr/>
          <p:nvPr/>
        </p:nvSpPr>
        <p:spPr>
          <a:xfrm flipH="1">
            <a:off x="3670359" y="5245364"/>
            <a:ext cx="159433" cy="69253"/>
          </a:xfrm>
          <a:custGeom>
            <a:avLst/>
            <a:gdLst>
              <a:gd name="connsiteX0" fmla="*/ 0 w 407813"/>
              <a:gd name="connsiteY0" fmla="*/ 30948 h 177142"/>
              <a:gd name="connsiteX1" fmla="*/ 11980 w 407813"/>
              <a:gd name="connsiteY1" fmla="*/ 0 h 177142"/>
              <a:gd name="connsiteX2" fmla="*/ 215138 w 407813"/>
              <a:gd name="connsiteY2" fmla="*/ 106820 h 177142"/>
              <a:gd name="connsiteX3" fmla="*/ 407814 w 407813"/>
              <a:gd name="connsiteY3" fmla="*/ 98834 h 177142"/>
              <a:gd name="connsiteX4" fmla="*/ 287516 w 407813"/>
              <a:gd name="connsiteY4" fmla="*/ 136021 h 177142"/>
              <a:gd name="connsiteX5" fmla="*/ 49916 w 407813"/>
              <a:gd name="connsiteY5" fmla="*/ 153242 h 177142"/>
              <a:gd name="connsiteX6" fmla="*/ 140763 w 407813"/>
              <a:gd name="connsiteY6" fmla="*/ 120048 h 177142"/>
              <a:gd name="connsiteX7" fmla="*/ 0 w 407813"/>
              <a:gd name="connsiteY7" fmla="*/ 30948 h 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13" h="177142">
                <a:moveTo>
                  <a:pt x="0" y="30948"/>
                </a:moveTo>
                <a:cubicBezTo>
                  <a:pt x="2995" y="23211"/>
                  <a:pt x="8985" y="7737"/>
                  <a:pt x="11980" y="0"/>
                </a:cubicBezTo>
                <a:cubicBezTo>
                  <a:pt x="80864" y="33194"/>
                  <a:pt x="149998" y="66139"/>
                  <a:pt x="215138" y="106820"/>
                </a:cubicBezTo>
                <a:cubicBezTo>
                  <a:pt x="277783" y="88601"/>
                  <a:pt x="343672" y="84608"/>
                  <a:pt x="407814" y="98834"/>
                </a:cubicBezTo>
                <a:cubicBezTo>
                  <a:pt x="369628" y="116803"/>
                  <a:pt x="328697" y="127785"/>
                  <a:pt x="287516" y="136021"/>
                </a:cubicBezTo>
                <a:cubicBezTo>
                  <a:pt x="221378" y="201910"/>
                  <a:pt x="128534" y="173708"/>
                  <a:pt x="49916" y="153242"/>
                </a:cubicBezTo>
                <a:cubicBezTo>
                  <a:pt x="80115" y="142011"/>
                  <a:pt x="110564" y="131030"/>
                  <a:pt x="140763" y="120048"/>
                </a:cubicBezTo>
                <a:cubicBezTo>
                  <a:pt x="97586" y="84857"/>
                  <a:pt x="48668" y="57653"/>
                  <a:pt x="0" y="3094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任意形状 49"/>
          <p:cNvSpPr/>
          <p:nvPr/>
        </p:nvSpPr>
        <p:spPr>
          <a:xfrm flipH="1">
            <a:off x="7738212" y="4253713"/>
            <a:ext cx="302834" cy="133796"/>
          </a:xfrm>
          <a:custGeom>
            <a:avLst/>
            <a:gdLst>
              <a:gd name="connsiteX0" fmla="*/ 0 w 477446"/>
              <a:gd name="connsiteY0" fmla="*/ 0 h 210941"/>
              <a:gd name="connsiteX1" fmla="*/ 263557 w 477446"/>
              <a:gd name="connsiteY1" fmla="*/ 126038 h 210941"/>
              <a:gd name="connsiteX2" fmla="*/ 477446 w 477446"/>
              <a:gd name="connsiteY2" fmla="*/ 116803 h 210941"/>
              <a:gd name="connsiteX3" fmla="*/ 301992 w 477446"/>
              <a:gd name="connsiteY3" fmla="*/ 187684 h 210941"/>
              <a:gd name="connsiteX4" fmla="*/ 76621 w 477446"/>
              <a:gd name="connsiteY4" fmla="*/ 174456 h 210941"/>
              <a:gd name="connsiteX5" fmla="*/ 177202 w 477446"/>
              <a:gd name="connsiteY5" fmla="*/ 148500 h 210941"/>
              <a:gd name="connsiteX6" fmla="*/ 0 w 477446"/>
              <a:gd name="connsiteY6" fmla="*/ 0 h 21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446" h="210941">
                <a:moveTo>
                  <a:pt x="0" y="0"/>
                </a:moveTo>
                <a:cubicBezTo>
                  <a:pt x="89849" y="37437"/>
                  <a:pt x="180197" y="75124"/>
                  <a:pt x="263557" y="126038"/>
                </a:cubicBezTo>
                <a:cubicBezTo>
                  <a:pt x="334188" y="113309"/>
                  <a:pt x="406067" y="105572"/>
                  <a:pt x="477446" y="116803"/>
                </a:cubicBezTo>
                <a:cubicBezTo>
                  <a:pt x="426283" y="157485"/>
                  <a:pt x="354653" y="148999"/>
                  <a:pt x="301992" y="187684"/>
                </a:cubicBezTo>
                <a:cubicBezTo>
                  <a:pt x="233357" y="235604"/>
                  <a:pt x="147502" y="198416"/>
                  <a:pt x="76621" y="174456"/>
                </a:cubicBezTo>
                <a:cubicBezTo>
                  <a:pt x="101829" y="167967"/>
                  <a:pt x="151994" y="154989"/>
                  <a:pt x="177202" y="148500"/>
                </a:cubicBezTo>
                <a:cubicBezTo>
                  <a:pt x="130530" y="84358"/>
                  <a:pt x="40432" y="71130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任意形状 50"/>
          <p:cNvSpPr/>
          <p:nvPr/>
        </p:nvSpPr>
        <p:spPr>
          <a:xfrm flipH="1">
            <a:off x="4757418" y="5236941"/>
            <a:ext cx="227782" cy="96461"/>
          </a:xfrm>
          <a:custGeom>
            <a:avLst/>
            <a:gdLst>
              <a:gd name="connsiteX0" fmla="*/ 0 w 472704"/>
              <a:gd name="connsiteY0" fmla="*/ 0 h 200180"/>
              <a:gd name="connsiteX1" fmla="*/ 259064 w 472704"/>
              <a:gd name="connsiteY1" fmla="*/ 124541 h 200180"/>
              <a:gd name="connsiteX2" fmla="*/ 472705 w 472704"/>
              <a:gd name="connsiteY2" fmla="*/ 109815 h 200180"/>
              <a:gd name="connsiteX3" fmla="*/ 302741 w 472704"/>
              <a:gd name="connsiteY3" fmla="*/ 175455 h 200180"/>
              <a:gd name="connsiteX4" fmla="*/ 88102 w 472704"/>
              <a:gd name="connsiteY4" fmla="*/ 181445 h 200180"/>
              <a:gd name="connsiteX5" fmla="*/ 163974 w 472704"/>
              <a:gd name="connsiteY5" fmla="*/ 119799 h 200180"/>
              <a:gd name="connsiteX6" fmla="*/ 0 w 472704"/>
              <a:gd name="connsiteY6" fmla="*/ 0 h 20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704" h="200180">
                <a:moveTo>
                  <a:pt x="0" y="0"/>
                </a:moveTo>
                <a:cubicBezTo>
                  <a:pt x="92844" y="25707"/>
                  <a:pt x="181944" y="66388"/>
                  <a:pt x="259064" y="124541"/>
                </a:cubicBezTo>
                <a:cubicBezTo>
                  <a:pt x="327200" y="98085"/>
                  <a:pt x="401325" y="103326"/>
                  <a:pt x="472705" y="109815"/>
                </a:cubicBezTo>
                <a:cubicBezTo>
                  <a:pt x="423038" y="153492"/>
                  <a:pt x="346168" y="123043"/>
                  <a:pt x="302741" y="175455"/>
                </a:cubicBezTo>
                <a:cubicBezTo>
                  <a:pt x="242841" y="228865"/>
                  <a:pt x="157984" y="178699"/>
                  <a:pt x="88102" y="181445"/>
                </a:cubicBezTo>
                <a:cubicBezTo>
                  <a:pt x="112311" y="160480"/>
                  <a:pt x="158483" y="157236"/>
                  <a:pt x="163974" y="119799"/>
                </a:cubicBezTo>
                <a:cubicBezTo>
                  <a:pt x="108567" y="80614"/>
                  <a:pt x="45673" y="51413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任意形状 51"/>
          <p:cNvSpPr/>
          <p:nvPr/>
        </p:nvSpPr>
        <p:spPr>
          <a:xfrm flipH="1">
            <a:off x="4199937" y="5177702"/>
            <a:ext cx="117374" cy="82183"/>
          </a:xfrm>
          <a:custGeom>
            <a:avLst/>
            <a:gdLst>
              <a:gd name="connsiteX0" fmla="*/ 0 w 270544"/>
              <a:gd name="connsiteY0" fmla="*/ 34442 h 189431"/>
              <a:gd name="connsiteX1" fmla="*/ 185438 w 270544"/>
              <a:gd name="connsiteY1" fmla="*/ 0 h 189431"/>
              <a:gd name="connsiteX2" fmla="*/ 270545 w 270544"/>
              <a:gd name="connsiteY2" fmla="*/ 189432 h 189431"/>
              <a:gd name="connsiteX3" fmla="*/ 125289 w 270544"/>
              <a:gd name="connsiteY3" fmla="*/ 38935 h 189431"/>
              <a:gd name="connsiteX4" fmla="*/ 7987 w 270544"/>
              <a:gd name="connsiteY4" fmla="*/ 152244 h 189431"/>
              <a:gd name="connsiteX5" fmla="*/ 36439 w 270544"/>
              <a:gd name="connsiteY5" fmla="*/ 65140 h 189431"/>
              <a:gd name="connsiteX6" fmla="*/ 0 w 270544"/>
              <a:gd name="connsiteY6" fmla="*/ 34442 h 18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44" h="189431">
                <a:moveTo>
                  <a:pt x="0" y="34442"/>
                </a:moveTo>
                <a:cubicBezTo>
                  <a:pt x="61397" y="21714"/>
                  <a:pt x="122294" y="1997"/>
                  <a:pt x="185438" y="0"/>
                </a:cubicBezTo>
                <a:cubicBezTo>
                  <a:pt x="245088" y="43677"/>
                  <a:pt x="265304" y="119299"/>
                  <a:pt x="270545" y="189432"/>
                </a:cubicBezTo>
                <a:cubicBezTo>
                  <a:pt x="221877" y="139266"/>
                  <a:pt x="190679" y="71380"/>
                  <a:pt x="125289" y="38935"/>
                </a:cubicBezTo>
                <a:cubicBezTo>
                  <a:pt x="88601" y="79117"/>
                  <a:pt x="50914" y="118551"/>
                  <a:pt x="7987" y="152244"/>
                </a:cubicBezTo>
                <a:cubicBezTo>
                  <a:pt x="16971" y="122794"/>
                  <a:pt x="26456" y="93842"/>
                  <a:pt x="36439" y="65140"/>
                </a:cubicBezTo>
                <a:cubicBezTo>
                  <a:pt x="27454" y="57403"/>
                  <a:pt x="9234" y="42179"/>
                  <a:pt x="0" y="3444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4924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52" name="组合 151"/>
          <p:cNvGrpSpPr/>
          <p:nvPr/>
        </p:nvGrpSpPr>
        <p:grpSpPr>
          <a:xfrm rot="11700000">
            <a:off x="8963479" y="3464589"/>
            <a:ext cx="385099" cy="404787"/>
            <a:chOff x="6126270" y="3945267"/>
            <a:chExt cx="1035730" cy="1088680"/>
          </a:xfrm>
          <a:solidFill>
            <a:srgbClr val="A60000"/>
          </a:solidFill>
        </p:grpSpPr>
        <p:sp>
          <p:nvSpPr>
            <p:cNvPr id="153" name="任意形状 152"/>
            <p:cNvSpPr/>
            <p:nvPr/>
          </p:nvSpPr>
          <p:spPr>
            <a:xfrm>
              <a:off x="6651889" y="3945267"/>
              <a:ext cx="9377" cy="7999"/>
            </a:xfrm>
            <a:custGeom>
              <a:avLst/>
              <a:gdLst>
                <a:gd name="connsiteX0" fmla="*/ 510 w 9377"/>
                <a:gd name="connsiteY0" fmla="*/ 1650 h 7999"/>
                <a:gd name="connsiteX1" fmla="*/ 8921 w 9377"/>
                <a:gd name="connsiteY1" fmla="*/ 6308 h 7999"/>
                <a:gd name="connsiteX2" fmla="*/ 510 w 9377"/>
                <a:gd name="connsiteY2" fmla="*/ 1650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7" h="7999">
                  <a:moveTo>
                    <a:pt x="510" y="1650"/>
                  </a:moveTo>
                  <a:cubicBezTo>
                    <a:pt x="3325" y="-2371"/>
                    <a:pt x="11367" y="1650"/>
                    <a:pt x="8921" y="6308"/>
                  </a:cubicBezTo>
                  <a:cubicBezTo>
                    <a:pt x="6039" y="10396"/>
                    <a:pt x="-2104" y="6375"/>
                    <a:pt x="510" y="165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4" name="任意形状 153"/>
            <p:cNvSpPr/>
            <p:nvPr/>
          </p:nvSpPr>
          <p:spPr>
            <a:xfrm>
              <a:off x="6136677" y="3948760"/>
              <a:ext cx="948234" cy="1085187"/>
            </a:xfrm>
            <a:custGeom>
              <a:avLst/>
              <a:gdLst>
                <a:gd name="connsiteX0" fmla="*/ 497392 w 948234"/>
                <a:gd name="connsiteY0" fmla="*/ 0 h 1085187"/>
                <a:gd name="connsiteX1" fmla="*/ 502485 w 948234"/>
                <a:gd name="connsiteY1" fmla="*/ 2212 h 1085187"/>
                <a:gd name="connsiteX2" fmla="*/ 518101 w 948234"/>
                <a:gd name="connsiteY2" fmla="*/ 15348 h 1085187"/>
                <a:gd name="connsiteX3" fmla="*/ 644299 w 948234"/>
                <a:gd name="connsiteY3" fmla="*/ 20374 h 1085187"/>
                <a:gd name="connsiteX4" fmla="*/ 671107 w 948234"/>
                <a:gd name="connsiteY4" fmla="*/ 13471 h 1085187"/>
                <a:gd name="connsiteX5" fmla="*/ 681428 w 948234"/>
                <a:gd name="connsiteY5" fmla="*/ 25166 h 1085187"/>
                <a:gd name="connsiteX6" fmla="*/ 744494 w 948234"/>
                <a:gd name="connsiteY6" fmla="*/ 39542 h 1085187"/>
                <a:gd name="connsiteX7" fmla="*/ 831218 w 948234"/>
                <a:gd name="connsiteY7" fmla="*/ 64071 h 1085187"/>
                <a:gd name="connsiteX8" fmla="*/ 842075 w 948234"/>
                <a:gd name="connsiteY8" fmla="*/ 49226 h 1085187"/>
                <a:gd name="connsiteX9" fmla="*/ 871899 w 948234"/>
                <a:gd name="connsiteY9" fmla="*/ 83306 h 1085187"/>
                <a:gd name="connsiteX10" fmla="*/ 907956 w 948234"/>
                <a:gd name="connsiteY10" fmla="*/ 83440 h 1085187"/>
                <a:gd name="connsiteX11" fmla="*/ 929168 w 948234"/>
                <a:gd name="connsiteY11" fmla="*/ 124355 h 1085187"/>
                <a:gd name="connsiteX12" fmla="*/ 948235 w 948234"/>
                <a:gd name="connsiteY12" fmla="*/ 175257 h 1085187"/>
                <a:gd name="connsiteX13" fmla="*/ 933356 w 948234"/>
                <a:gd name="connsiteY13" fmla="*/ 198413 h 1085187"/>
                <a:gd name="connsiteX14" fmla="*/ 941365 w 948234"/>
                <a:gd name="connsiteY14" fmla="*/ 230314 h 1085187"/>
                <a:gd name="connsiteX15" fmla="*/ 913518 w 948234"/>
                <a:gd name="connsiteY15" fmla="*/ 317440 h 1085187"/>
                <a:gd name="connsiteX16" fmla="*/ 901857 w 948234"/>
                <a:gd name="connsiteY16" fmla="*/ 282322 h 1085187"/>
                <a:gd name="connsiteX17" fmla="*/ 876691 w 948234"/>
                <a:gd name="connsiteY17" fmla="*/ 297535 h 1085187"/>
                <a:gd name="connsiteX18" fmla="*/ 818853 w 948234"/>
                <a:gd name="connsiteY18" fmla="*/ 234335 h 1085187"/>
                <a:gd name="connsiteX19" fmla="*/ 736552 w 948234"/>
                <a:gd name="connsiteY19" fmla="*/ 174218 h 1085187"/>
                <a:gd name="connsiteX20" fmla="*/ 682434 w 948234"/>
                <a:gd name="connsiteY20" fmla="*/ 159441 h 1085187"/>
                <a:gd name="connsiteX21" fmla="*/ 625098 w 948234"/>
                <a:gd name="connsiteY21" fmla="*/ 149924 h 1085187"/>
                <a:gd name="connsiteX22" fmla="*/ 590214 w 948234"/>
                <a:gd name="connsiteY22" fmla="*/ 134878 h 1085187"/>
                <a:gd name="connsiteX23" fmla="*/ 567562 w 948234"/>
                <a:gd name="connsiteY23" fmla="*/ 145299 h 1085187"/>
                <a:gd name="connsiteX24" fmla="*/ 573627 w 948234"/>
                <a:gd name="connsiteY24" fmla="*/ 135481 h 1085187"/>
                <a:gd name="connsiteX25" fmla="*/ 517397 w 948234"/>
                <a:gd name="connsiteY25" fmla="*/ 149388 h 1085187"/>
                <a:gd name="connsiteX26" fmla="*/ 523999 w 948234"/>
                <a:gd name="connsiteY26" fmla="*/ 135380 h 1085187"/>
                <a:gd name="connsiteX27" fmla="*/ 435867 w 948234"/>
                <a:gd name="connsiteY27" fmla="*/ 167416 h 1085187"/>
                <a:gd name="connsiteX28" fmla="*/ 455605 w 948234"/>
                <a:gd name="connsiteY28" fmla="*/ 143456 h 1085187"/>
                <a:gd name="connsiteX29" fmla="*/ 391467 w 948234"/>
                <a:gd name="connsiteY29" fmla="*/ 180954 h 1085187"/>
                <a:gd name="connsiteX30" fmla="*/ 380810 w 948234"/>
                <a:gd name="connsiteY30" fmla="*/ 194626 h 1085187"/>
                <a:gd name="connsiteX31" fmla="*/ 371897 w 948234"/>
                <a:gd name="connsiteY31" fmla="*/ 177536 h 1085187"/>
                <a:gd name="connsiteX32" fmla="*/ 369082 w 948234"/>
                <a:gd name="connsiteY32" fmla="*/ 197943 h 1085187"/>
                <a:gd name="connsiteX33" fmla="*/ 364659 w 948234"/>
                <a:gd name="connsiteY33" fmla="*/ 189097 h 1085187"/>
                <a:gd name="connsiteX34" fmla="*/ 294087 w 948234"/>
                <a:gd name="connsiteY34" fmla="*/ 230180 h 1085187"/>
                <a:gd name="connsiteX35" fmla="*/ 283162 w 948234"/>
                <a:gd name="connsiteY35" fmla="*/ 266036 h 1085187"/>
                <a:gd name="connsiteX36" fmla="*/ 268317 w 948234"/>
                <a:gd name="connsiteY36" fmla="*/ 246835 h 1085187"/>
                <a:gd name="connsiteX37" fmla="*/ 210613 w 948234"/>
                <a:gd name="connsiteY37" fmla="*/ 316535 h 1085187"/>
                <a:gd name="connsiteX38" fmla="*/ 199723 w 948234"/>
                <a:gd name="connsiteY38" fmla="*/ 357551 h 1085187"/>
                <a:gd name="connsiteX39" fmla="*/ 207999 w 948234"/>
                <a:gd name="connsiteY39" fmla="*/ 327191 h 1085187"/>
                <a:gd name="connsiteX40" fmla="*/ 178042 w 948234"/>
                <a:gd name="connsiteY40" fmla="*/ 368543 h 1085187"/>
                <a:gd name="connsiteX41" fmla="*/ 189770 w 948234"/>
                <a:gd name="connsiteY41" fmla="*/ 408219 h 1085187"/>
                <a:gd name="connsiteX42" fmla="*/ 180823 w 948234"/>
                <a:gd name="connsiteY42" fmla="*/ 405906 h 1085187"/>
                <a:gd name="connsiteX43" fmla="*/ 150329 w 948234"/>
                <a:gd name="connsiteY43" fmla="*/ 426482 h 1085187"/>
                <a:gd name="connsiteX44" fmla="*/ 166548 w 948234"/>
                <a:gd name="connsiteY44" fmla="*/ 425309 h 1085187"/>
                <a:gd name="connsiteX45" fmla="*/ 159477 w 948234"/>
                <a:gd name="connsiteY45" fmla="*/ 466425 h 1085187"/>
                <a:gd name="connsiteX46" fmla="*/ 151736 w 948234"/>
                <a:gd name="connsiteY46" fmla="*/ 550234 h 1085187"/>
                <a:gd name="connsiteX47" fmla="*/ 131965 w 948234"/>
                <a:gd name="connsiteY47" fmla="*/ 572384 h 1085187"/>
                <a:gd name="connsiteX48" fmla="*/ 154115 w 948234"/>
                <a:gd name="connsiteY48" fmla="*/ 602777 h 1085187"/>
                <a:gd name="connsiteX49" fmla="*/ 132837 w 948234"/>
                <a:gd name="connsiteY49" fmla="*/ 585888 h 1085187"/>
                <a:gd name="connsiteX50" fmla="*/ 145101 w 948234"/>
                <a:gd name="connsiteY50" fmla="*/ 604922 h 1085187"/>
                <a:gd name="connsiteX51" fmla="*/ 153043 w 948234"/>
                <a:gd name="connsiteY51" fmla="*/ 627106 h 1085187"/>
                <a:gd name="connsiteX52" fmla="*/ 137427 w 948234"/>
                <a:gd name="connsiteY52" fmla="*/ 619398 h 1085187"/>
                <a:gd name="connsiteX53" fmla="*/ 162191 w 948234"/>
                <a:gd name="connsiteY53" fmla="*/ 738191 h 1085187"/>
                <a:gd name="connsiteX54" fmla="*/ 232160 w 948234"/>
                <a:gd name="connsiteY54" fmla="*/ 847802 h 1085187"/>
                <a:gd name="connsiteX55" fmla="*/ 347334 w 948234"/>
                <a:gd name="connsiteY55" fmla="*/ 940357 h 1085187"/>
                <a:gd name="connsiteX56" fmla="*/ 440458 w 948234"/>
                <a:gd name="connsiteY56" fmla="*/ 978726 h 1085187"/>
                <a:gd name="connsiteX57" fmla="*/ 426183 w 948234"/>
                <a:gd name="connsiteY57" fmla="*/ 984154 h 1085187"/>
                <a:gd name="connsiteX58" fmla="*/ 489818 w 948234"/>
                <a:gd name="connsiteY58" fmla="*/ 997893 h 1085187"/>
                <a:gd name="connsiteX59" fmla="*/ 522893 w 948234"/>
                <a:gd name="connsiteY59" fmla="*/ 981105 h 1085187"/>
                <a:gd name="connsiteX60" fmla="*/ 515923 w 948234"/>
                <a:gd name="connsiteY60" fmla="*/ 1000072 h 1085187"/>
                <a:gd name="connsiteX61" fmla="*/ 655559 w 948234"/>
                <a:gd name="connsiteY61" fmla="*/ 1000340 h 1085187"/>
                <a:gd name="connsiteX62" fmla="*/ 752771 w 948234"/>
                <a:gd name="connsiteY62" fmla="*/ 973532 h 1085187"/>
                <a:gd name="connsiteX63" fmla="*/ 645271 w 948234"/>
                <a:gd name="connsiteY63" fmla="*/ 1016827 h 1085187"/>
                <a:gd name="connsiteX64" fmla="*/ 524233 w 948234"/>
                <a:gd name="connsiteY64" fmla="*/ 1024701 h 1085187"/>
                <a:gd name="connsiteX65" fmla="*/ 399811 w 948234"/>
                <a:gd name="connsiteY65" fmla="*/ 1001613 h 1085187"/>
                <a:gd name="connsiteX66" fmla="*/ 367138 w 948234"/>
                <a:gd name="connsiteY66" fmla="*/ 1000541 h 1085187"/>
                <a:gd name="connsiteX67" fmla="*/ 372064 w 948234"/>
                <a:gd name="connsiteY67" fmla="*/ 988578 h 1085187"/>
                <a:gd name="connsiteX68" fmla="*/ 312014 w 948234"/>
                <a:gd name="connsiteY68" fmla="*/ 961234 h 1085187"/>
                <a:gd name="connsiteX69" fmla="*/ 354338 w 948234"/>
                <a:gd name="connsiteY69" fmla="*/ 991895 h 1085187"/>
                <a:gd name="connsiteX70" fmla="*/ 290400 w 948234"/>
                <a:gd name="connsiteY70" fmla="*/ 957480 h 1085187"/>
                <a:gd name="connsiteX71" fmla="*/ 310305 w 948234"/>
                <a:gd name="connsiteY71" fmla="*/ 953191 h 1085187"/>
                <a:gd name="connsiteX72" fmla="*/ 265804 w 948234"/>
                <a:gd name="connsiteY72" fmla="*/ 929902 h 1085187"/>
                <a:gd name="connsiteX73" fmla="*/ 274517 w 948234"/>
                <a:gd name="connsiteY73" fmla="*/ 943875 h 1085187"/>
                <a:gd name="connsiteX74" fmla="*/ 234573 w 948234"/>
                <a:gd name="connsiteY74" fmla="*/ 918039 h 1085187"/>
                <a:gd name="connsiteX75" fmla="*/ 244894 w 948234"/>
                <a:gd name="connsiteY75" fmla="*/ 934359 h 1085187"/>
                <a:gd name="connsiteX76" fmla="*/ 216343 w 948234"/>
                <a:gd name="connsiteY76" fmla="*/ 930438 h 1085187"/>
                <a:gd name="connsiteX77" fmla="*/ 274316 w 948234"/>
                <a:gd name="connsiteY77" fmla="*/ 956174 h 1085187"/>
                <a:gd name="connsiteX78" fmla="*/ 327898 w 948234"/>
                <a:gd name="connsiteY78" fmla="*/ 995749 h 1085187"/>
                <a:gd name="connsiteX79" fmla="*/ 267044 w 948234"/>
                <a:gd name="connsiteY79" fmla="*/ 978994 h 1085187"/>
                <a:gd name="connsiteX80" fmla="*/ 280448 w 948234"/>
                <a:gd name="connsiteY80" fmla="*/ 976213 h 1085187"/>
                <a:gd name="connsiteX81" fmla="*/ 244190 w 948234"/>
                <a:gd name="connsiteY81" fmla="*/ 970114 h 1085187"/>
                <a:gd name="connsiteX82" fmla="*/ 280012 w 948234"/>
                <a:gd name="connsiteY82" fmla="*/ 990153 h 1085187"/>
                <a:gd name="connsiteX83" fmla="*/ 389825 w 948234"/>
                <a:gd name="connsiteY83" fmla="*/ 1041155 h 1085187"/>
                <a:gd name="connsiteX84" fmla="*/ 379872 w 948234"/>
                <a:gd name="connsiteY84" fmla="*/ 1048728 h 1085187"/>
                <a:gd name="connsiteX85" fmla="*/ 477855 w 948234"/>
                <a:gd name="connsiteY85" fmla="*/ 1078753 h 1085187"/>
                <a:gd name="connsiteX86" fmla="*/ 404502 w 948234"/>
                <a:gd name="connsiteY86" fmla="*/ 1066991 h 1085187"/>
                <a:gd name="connsiteX87" fmla="*/ 294623 w 948234"/>
                <a:gd name="connsiteY87" fmla="*/ 1025439 h 1085187"/>
                <a:gd name="connsiteX88" fmla="*/ 250959 w 948234"/>
                <a:gd name="connsiteY88" fmla="*/ 1005333 h 1085187"/>
                <a:gd name="connsiteX89" fmla="*/ 417705 w 948234"/>
                <a:gd name="connsiteY89" fmla="*/ 1085187 h 1085187"/>
                <a:gd name="connsiteX90" fmla="*/ 325988 w 948234"/>
                <a:gd name="connsiteY90" fmla="*/ 1065550 h 1085187"/>
                <a:gd name="connsiteX91" fmla="*/ 263056 w 948234"/>
                <a:gd name="connsiteY91" fmla="*/ 1036765 h 1085187"/>
                <a:gd name="connsiteX92" fmla="*/ 202135 w 948234"/>
                <a:gd name="connsiteY92" fmla="*/ 996017 h 1085187"/>
                <a:gd name="connsiteX93" fmla="*/ 177774 w 948234"/>
                <a:gd name="connsiteY93" fmla="*/ 982881 h 1085187"/>
                <a:gd name="connsiteX94" fmla="*/ 124794 w 948234"/>
                <a:gd name="connsiteY94" fmla="*/ 924942 h 1085187"/>
                <a:gd name="connsiteX95" fmla="*/ 114004 w 948234"/>
                <a:gd name="connsiteY95" fmla="*/ 899274 h 1085187"/>
                <a:gd name="connsiteX96" fmla="*/ 116819 w 948234"/>
                <a:gd name="connsiteY96" fmla="*/ 919782 h 1085187"/>
                <a:gd name="connsiteX97" fmla="*/ 55764 w 948234"/>
                <a:gd name="connsiteY97" fmla="*/ 819486 h 1085187"/>
                <a:gd name="connsiteX98" fmla="*/ 1444 w 948234"/>
                <a:gd name="connsiteY98" fmla="*/ 644263 h 1085187"/>
                <a:gd name="connsiteX99" fmla="*/ 9218 w 948234"/>
                <a:gd name="connsiteY99" fmla="*/ 474099 h 1085187"/>
                <a:gd name="connsiteX100" fmla="*/ 40148 w 948234"/>
                <a:gd name="connsiteY100" fmla="*/ 366164 h 1085187"/>
                <a:gd name="connsiteX101" fmla="*/ 28520 w 948234"/>
                <a:gd name="connsiteY101" fmla="*/ 366532 h 1085187"/>
                <a:gd name="connsiteX102" fmla="*/ 51675 w 948234"/>
                <a:gd name="connsiteY102" fmla="*/ 335669 h 1085187"/>
                <a:gd name="connsiteX103" fmla="*/ 55998 w 948234"/>
                <a:gd name="connsiteY103" fmla="*/ 289861 h 1085187"/>
                <a:gd name="connsiteX104" fmla="*/ 88536 w 948234"/>
                <a:gd name="connsiteY104" fmla="*/ 265701 h 1085187"/>
                <a:gd name="connsiteX105" fmla="*/ 118494 w 948234"/>
                <a:gd name="connsiteY105" fmla="*/ 222808 h 1085187"/>
                <a:gd name="connsiteX106" fmla="*/ 105224 w 948234"/>
                <a:gd name="connsiteY106" fmla="*/ 212487 h 1085187"/>
                <a:gd name="connsiteX107" fmla="*/ 161387 w 948234"/>
                <a:gd name="connsiteY107" fmla="*/ 162892 h 1085187"/>
                <a:gd name="connsiteX108" fmla="*/ 194495 w 948234"/>
                <a:gd name="connsiteY108" fmla="*/ 135916 h 1085187"/>
                <a:gd name="connsiteX109" fmla="*/ 202370 w 948234"/>
                <a:gd name="connsiteY109" fmla="*/ 114939 h 1085187"/>
                <a:gd name="connsiteX110" fmla="*/ 243721 w 948234"/>
                <a:gd name="connsiteY110" fmla="*/ 100731 h 1085187"/>
                <a:gd name="connsiteX111" fmla="*/ 240739 w 948234"/>
                <a:gd name="connsiteY111" fmla="*/ 115743 h 1085187"/>
                <a:gd name="connsiteX112" fmla="*/ 251663 w 948234"/>
                <a:gd name="connsiteY112" fmla="*/ 91482 h 1085187"/>
                <a:gd name="connsiteX113" fmla="*/ 272607 w 948234"/>
                <a:gd name="connsiteY113" fmla="*/ 74861 h 1085187"/>
                <a:gd name="connsiteX114" fmla="*/ 257360 w 948234"/>
                <a:gd name="connsiteY114" fmla="*/ 75666 h 1085187"/>
                <a:gd name="connsiteX115" fmla="*/ 275891 w 948234"/>
                <a:gd name="connsiteY115" fmla="*/ 65378 h 1085187"/>
                <a:gd name="connsiteX116" fmla="*/ 314494 w 948234"/>
                <a:gd name="connsiteY116" fmla="*/ 71745 h 1085187"/>
                <a:gd name="connsiteX117" fmla="*/ 370892 w 948234"/>
                <a:gd name="connsiteY117" fmla="*/ 45540 h 1085187"/>
                <a:gd name="connsiteX118" fmla="*/ 333494 w 948234"/>
                <a:gd name="connsiteY118" fmla="*/ 48657 h 1085187"/>
                <a:gd name="connsiteX119" fmla="*/ 384664 w 948234"/>
                <a:gd name="connsiteY119" fmla="*/ 37531 h 1085187"/>
                <a:gd name="connsiteX120" fmla="*/ 464719 w 948234"/>
                <a:gd name="connsiteY120" fmla="*/ 22050 h 1085187"/>
                <a:gd name="connsiteX121" fmla="*/ 445619 w 948234"/>
                <a:gd name="connsiteY121" fmla="*/ 13873 h 1085187"/>
                <a:gd name="connsiteX122" fmla="*/ 475945 w 948234"/>
                <a:gd name="connsiteY122" fmla="*/ 9617 h 1085187"/>
                <a:gd name="connsiteX123" fmla="*/ 470684 w 948234"/>
                <a:gd name="connsiteY123" fmla="*/ 24965 h 1085187"/>
                <a:gd name="connsiteX124" fmla="*/ 499670 w 948234"/>
                <a:gd name="connsiteY124" fmla="*/ 20676 h 1085187"/>
                <a:gd name="connsiteX125" fmla="*/ 497392 w 948234"/>
                <a:gd name="connsiteY125" fmla="*/ 0 h 1085187"/>
                <a:gd name="connsiteX126" fmla="*/ 270362 w 948234"/>
                <a:gd name="connsiteY126" fmla="*/ 81597 h 1085187"/>
                <a:gd name="connsiteX127" fmla="*/ 270630 w 948234"/>
                <a:gd name="connsiteY127" fmla="*/ 91449 h 1085187"/>
                <a:gd name="connsiteX128" fmla="*/ 296969 w 948234"/>
                <a:gd name="connsiteY128" fmla="*/ 82032 h 1085187"/>
                <a:gd name="connsiteX129" fmla="*/ 270362 w 948234"/>
                <a:gd name="connsiteY129" fmla="*/ 81597 h 1085187"/>
                <a:gd name="connsiteX130" fmla="*/ 210312 w 948234"/>
                <a:gd name="connsiteY130" fmla="*/ 114571 h 1085187"/>
                <a:gd name="connsiteX131" fmla="*/ 212222 w 948234"/>
                <a:gd name="connsiteY131" fmla="*/ 118893 h 1085187"/>
                <a:gd name="connsiteX132" fmla="*/ 210312 w 948234"/>
                <a:gd name="connsiteY132" fmla="*/ 114571 h 1085187"/>
                <a:gd name="connsiteX133" fmla="*/ 226396 w 948234"/>
                <a:gd name="connsiteY133" fmla="*/ 115241 h 1085187"/>
                <a:gd name="connsiteX134" fmla="*/ 233601 w 948234"/>
                <a:gd name="connsiteY134" fmla="*/ 120468 h 1085187"/>
                <a:gd name="connsiteX135" fmla="*/ 226396 w 948234"/>
                <a:gd name="connsiteY135" fmla="*/ 115241 h 1085187"/>
                <a:gd name="connsiteX136" fmla="*/ 530667 w 948234"/>
                <a:gd name="connsiteY136" fmla="*/ 134107 h 1085187"/>
                <a:gd name="connsiteX137" fmla="*/ 527919 w 948234"/>
                <a:gd name="connsiteY137" fmla="*/ 137894 h 1085187"/>
                <a:gd name="connsiteX138" fmla="*/ 530667 w 948234"/>
                <a:gd name="connsiteY138" fmla="*/ 134107 h 1085187"/>
                <a:gd name="connsiteX139" fmla="*/ 470416 w 948234"/>
                <a:gd name="connsiteY139" fmla="*/ 142317 h 1085187"/>
                <a:gd name="connsiteX140" fmla="*/ 470416 w 948234"/>
                <a:gd name="connsiteY140" fmla="*/ 142317 h 1085187"/>
                <a:gd name="connsiteX141" fmla="*/ 238091 w 948234"/>
                <a:gd name="connsiteY141" fmla="*/ 195397 h 1085187"/>
                <a:gd name="connsiteX142" fmla="*/ 262721 w 948234"/>
                <a:gd name="connsiteY142" fmla="*/ 169426 h 1085187"/>
                <a:gd name="connsiteX143" fmla="*/ 238091 w 948234"/>
                <a:gd name="connsiteY143" fmla="*/ 195397 h 1085187"/>
                <a:gd name="connsiteX144" fmla="*/ 202370 w 948234"/>
                <a:gd name="connsiteY144" fmla="*/ 188427 h 1085187"/>
                <a:gd name="connsiteX145" fmla="*/ 202370 w 948234"/>
                <a:gd name="connsiteY145" fmla="*/ 188427 h 1085187"/>
                <a:gd name="connsiteX146" fmla="*/ 121946 w 948234"/>
                <a:gd name="connsiteY146" fmla="*/ 198480 h 1085187"/>
                <a:gd name="connsiteX147" fmla="*/ 121946 w 948234"/>
                <a:gd name="connsiteY147" fmla="*/ 198480 h 1085187"/>
                <a:gd name="connsiteX148" fmla="*/ 135350 w 948234"/>
                <a:gd name="connsiteY148" fmla="*/ 198480 h 1085187"/>
                <a:gd name="connsiteX149" fmla="*/ 135350 w 948234"/>
                <a:gd name="connsiteY149" fmla="*/ 198480 h 1085187"/>
                <a:gd name="connsiteX150" fmla="*/ 191244 w 948234"/>
                <a:gd name="connsiteY150" fmla="*/ 197776 h 1085187"/>
                <a:gd name="connsiteX151" fmla="*/ 180722 w 948234"/>
                <a:gd name="connsiteY151" fmla="*/ 225154 h 1085187"/>
                <a:gd name="connsiteX152" fmla="*/ 198751 w 948234"/>
                <a:gd name="connsiteY152" fmla="*/ 201495 h 1085187"/>
                <a:gd name="connsiteX153" fmla="*/ 191244 w 948234"/>
                <a:gd name="connsiteY153" fmla="*/ 197776 h 1085187"/>
                <a:gd name="connsiteX154" fmla="*/ 214534 w 948234"/>
                <a:gd name="connsiteY154" fmla="*/ 210744 h 1085187"/>
                <a:gd name="connsiteX155" fmla="*/ 209440 w 948234"/>
                <a:gd name="connsiteY155" fmla="*/ 238691 h 1085187"/>
                <a:gd name="connsiteX156" fmla="*/ 180186 w 948234"/>
                <a:gd name="connsiteY156" fmla="*/ 246399 h 1085187"/>
                <a:gd name="connsiteX157" fmla="*/ 146844 w 948234"/>
                <a:gd name="connsiteY157" fmla="*/ 296932 h 1085187"/>
                <a:gd name="connsiteX158" fmla="*/ 137830 w 948234"/>
                <a:gd name="connsiteY158" fmla="*/ 329303 h 1085187"/>
                <a:gd name="connsiteX159" fmla="*/ 140376 w 948234"/>
                <a:gd name="connsiteY159" fmla="*/ 373234 h 1085187"/>
                <a:gd name="connsiteX160" fmla="*/ 171038 w 948234"/>
                <a:gd name="connsiteY160" fmla="*/ 330107 h 1085187"/>
                <a:gd name="connsiteX161" fmla="*/ 151535 w 948234"/>
                <a:gd name="connsiteY161" fmla="*/ 332955 h 1085187"/>
                <a:gd name="connsiteX162" fmla="*/ 174121 w 948234"/>
                <a:gd name="connsiteY162" fmla="*/ 312246 h 1085187"/>
                <a:gd name="connsiteX163" fmla="*/ 214735 w 948234"/>
                <a:gd name="connsiteY163" fmla="*/ 247873 h 1085187"/>
                <a:gd name="connsiteX164" fmla="*/ 214266 w 948234"/>
                <a:gd name="connsiteY164" fmla="*/ 263757 h 1085187"/>
                <a:gd name="connsiteX165" fmla="*/ 245464 w 948234"/>
                <a:gd name="connsiteY165" fmla="*/ 200423 h 1085187"/>
                <a:gd name="connsiteX166" fmla="*/ 214534 w 948234"/>
                <a:gd name="connsiteY166" fmla="*/ 210744 h 1085187"/>
                <a:gd name="connsiteX167" fmla="*/ 155389 w 948234"/>
                <a:gd name="connsiteY167" fmla="*/ 245226 h 1085187"/>
                <a:gd name="connsiteX168" fmla="*/ 155288 w 948234"/>
                <a:gd name="connsiteY168" fmla="*/ 252029 h 1085187"/>
                <a:gd name="connsiteX169" fmla="*/ 155389 w 948234"/>
                <a:gd name="connsiteY169" fmla="*/ 245226 h 1085187"/>
                <a:gd name="connsiteX170" fmla="*/ 62432 w 948234"/>
                <a:gd name="connsiteY170" fmla="*/ 295625 h 1085187"/>
                <a:gd name="connsiteX171" fmla="*/ 67291 w 948234"/>
                <a:gd name="connsiteY171" fmla="*/ 300484 h 1085187"/>
                <a:gd name="connsiteX172" fmla="*/ 62432 w 948234"/>
                <a:gd name="connsiteY172" fmla="*/ 295625 h 1085187"/>
                <a:gd name="connsiteX173" fmla="*/ 108408 w 948234"/>
                <a:gd name="connsiteY173" fmla="*/ 333759 h 1085187"/>
                <a:gd name="connsiteX174" fmla="*/ 108408 w 948234"/>
                <a:gd name="connsiteY174" fmla="*/ 333759 h 1085187"/>
                <a:gd name="connsiteX175" fmla="*/ 138433 w 948234"/>
                <a:gd name="connsiteY175" fmla="*/ 379936 h 1085187"/>
                <a:gd name="connsiteX176" fmla="*/ 137897 w 948234"/>
                <a:gd name="connsiteY176" fmla="*/ 387911 h 1085187"/>
                <a:gd name="connsiteX177" fmla="*/ 138433 w 948234"/>
                <a:gd name="connsiteY177" fmla="*/ 379936 h 1085187"/>
                <a:gd name="connsiteX178" fmla="*/ 165174 w 948234"/>
                <a:gd name="connsiteY178" fmla="*/ 402689 h 1085187"/>
                <a:gd name="connsiteX179" fmla="*/ 175595 w 948234"/>
                <a:gd name="connsiteY179" fmla="*/ 401986 h 1085187"/>
                <a:gd name="connsiteX180" fmla="*/ 170870 w 948234"/>
                <a:gd name="connsiteY180" fmla="*/ 384694 h 1085187"/>
                <a:gd name="connsiteX181" fmla="*/ 165174 w 948234"/>
                <a:gd name="connsiteY181" fmla="*/ 402689 h 1085187"/>
                <a:gd name="connsiteX182" fmla="*/ 116350 w 948234"/>
                <a:gd name="connsiteY182" fmla="*/ 437339 h 1085187"/>
                <a:gd name="connsiteX183" fmla="*/ 125833 w 948234"/>
                <a:gd name="connsiteY183" fmla="*/ 412307 h 1085187"/>
                <a:gd name="connsiteX184" fmla="*/ 114239 w 948234"/>
                <a:gd name="connsiteY184" fmla="*/ 425845 h 1085187"/>
                <a:gd name="connsiteX185" fmla="*/ 123219 w 948234"/>
                <a:gd name="connsiteY185" fmla="*/ 393441 h 1085187"/>
                <a:gd name="connsiteX186" fmla="*/ 116350 w 948234"/>
                <a:gd name="connsiteY186" fmla="*/ 437339 h 1085187"/>
                <a:gd name="connsiteX187" fmla="*/ 103348 w 948234"/>
                <a:gd name="connsiteY187" fmla="*/ 427219 h 1085187"/>
                <a:gd name="connsiteX188" fmla="*/ 94032 w 948234"/>
                <a:gd name="connsiteY188" fmla="*/ 455769 h 1085187"/>
                <a:gd name="connsiteX189" fmla="*/ 110016 w 948234"/>
                <a:gd name="connsiteY189" fmla="*/ 464314 h 1085187"/>
                <a:gd name="connsiteX190" fmla="*/ 103348 w 948234"/>
                <a:gd name="connsiteY190" fmla="*/ 427219 h 1085187"/>
                <a:gd name="connsiteX191" fmla="*/ 152540 w 948234"/>
                <a:gd name="connsiteY191" fmla="*/ 437640 h 1085187"/>
                <a:gd name="connsiteX192" fmla="*/ 159377 w 948234"/>
                <a:gd name="connsiteY192" fmla="*/ 442064 h 1085187"/>
                <a:gd name="connsiteX193" fmla="*/ 152540 w 948234"/>
                <a:gd name="connsiteY193" fmla="*/ 437640 h 1085187"/>
                <a:gd name="connsiteX194" fmla="*/ 95406 w 948234"/>
                <a:gd name="connsiteY194" fmla="*/ 465688 h 1085187"/>
                <a:gd name="connsiteX195" fmla="*/ 85889 w 948234"/>
                <a:gd name="connsiteY195" fmla="*/ 499299 h 1085187"/>
                <a:gd name="connsiteX196" fmla="*/ 99494 w 948234"/>
                <a:gd name="connsiteY196" fmla="*/ 499198 h 1085187"/>
                <a:gd name="connsiteX197" fmla="*/ 104085 w 948234"/>
                <a:gd name="connsiteY197" fmla="*/ 473496 h 1085187"/>
                <a:gd name="connsiteX198" fmla="*/ 95406 w 948234"/>
                <a:gd name="connsiteY198" fmla="*/ 465688 h 1085187"/>
                <a:gd name="connsiteX199" fmla="*/ 38171 w 948234"/>
                <a:gd name="connsiteY199" fmla="*/ 479963 h 1085187"/>
                <a:gd name="connsiteX200" fmla="*/ 38171 w 948234"/>
                <a:gd name="connsiteY200" fmla="*/ 479963 h 1085187"/>
                <a:gd name="connsiteX201" fmla="*/ 37903 w 948234"/>
                <a:gd name="connsiteY201" fmla="*/ 500572 h 1085187"/>
                <a:gd name="connsiteX202" fmla="*/ 37367 w 948234"/>
                <a:gd name="connsiteY202" fmla="*/ 508547 h 1085187"/>
                <a:gd name="connsiteX203" fmla="*/ 37903 w 948234"/>
                <a:gd name="connsiteY203" fmla="*/ 500572 h 1085187"/>
                <a:gd name="connsiteX204" fmla="*/ 85152 w 948234"/>
                <a:gd name="connsiteY204" fmla="*/ 511630 h 1085187"/>
                <a:gd name="connsiteX205" fmla="*/ 86894 w 948234"/>
                <a:gd name="connsiteY205" fmla="*/ 522286 h 1085187"/>
                <a:gd name="connsiteX206" fmla="*/ 85152 w 948234"/>
                <a:gd name="connsiteY206" fmla="*/ 511630 h 1085187"/>
                <a:gd name="connsiteX207" fmla="*/ 132803 w 948234"/>
                <a:gd name="connsiteY207" fmla="*/ 530195 h 1085187"/>
                <a:gd name="connsiteX208" fmla="*/ 137662 w 948234"/>
                <a:gd name="connsiteY208" fmla="*/ 535054 h 1085187"/>
                <a:gd name="connsiteX209" fmla="*/ 132803 w 948234"/>
                <a:gd name="connsiteY209" fmla="*/ 530195 h 1085187"/>
                <a:gd name="connsiteX210" fmla="*/ 142420 w 948234"/>
                <a:gd name="connsiteY210" fmla="*/ 534853 h 1085187"/>
                <a:gd name="connsiteX211" fmla="*/ 147313 w 948234"/>
                <a:gd name="connsiteY211" fmla="*/ 541287 h 1085187"/>
                <a:gd name="connsiteX212" fmla="*/ 142420 w 948234"/>
                <a:gd name="connsiteY212" fmla="*/ 534853 h 1085187"/>
                <a:gd name="connsiteX213" fmla="*/ 81767 w 948234"/>
                <a:gd name="connsiteY213" fmla="*/ 533814 h 1085187"/>
                <a:gd name="connsiteX214" fmla="*/ 83208 w 948234"/>
                <a:gd name="connsiteY214" fmla="*/ 584649 h 1085187"/>
                <a:gd name="connsiteX215" fmla="*/ 85889 w 948234"/>
                <a:gd name="connsiteY215" fmla="*/ 550167 h 1085187"/>
                <a:gd name="connsiteX216" fmla="*/ 97182 w 948234"/>
                <a:gd name="connsiteY216" fmla="*/ 554959 h 1085187"/>
                <a:gd name="connsiteX217" fmla="*/ 81767 w 948234"/>
                <a:gd name="connsiteY217" fmla="*/ 533814 h 1085187"/>
                <a:gd name="connsiteX218" fmla="*/ 28151 w 948234"/>
                <a:gd name="connsiteY218" fmla="*/ 561460 h 1085187"/>
                <a:gd name="connsiteX219" fmla="*/ 28151 w 948234"/>
                <a:gd name="connsiteY219" fmla="*/ 571647 h 1085187"/>
                <a:gd name="connsiteX220" fmla="*/ 28151 w 948234"/>
                <a:gd name="connsiteY220" fmla="*/ 561460 h 1085187"/>
                <a:gd name="connsiteX221" fmla="*/ 77076 w 948234"/>
                <a:gd name="connsiteY221" fmla="*/ 604688 h 1085187"/>
                <a:gd name="connsiteX222" fmla="*/ 87866 w 948234"/>
                <a:gd name="connsiteY222" fmla="*/ 622682 h 1085187"/>
                <a:gd name="connsiteX223" fmla="*/ 77076 w 948234"/>
                <a:gd name="connsiteY223" fmla="*/ 604688 h 1085187"/>
                <a:gd name="connsiteX224" fmla="*/ 76607 w 948234"/>
                <a:gd name="connsiteY224" fmla="*/ 633607 h 1085187"/>
                <a:gd name="connsiteX225" fmla="*/ 90949 w 948234"/>
                <a:gd name="connsiteY225" fmla="*/ 655388 h 1085187"/>
                <a:gd name="connsiteX226" fmla="*/ 88235 w 948234"/>
                <a:gd name="connsiteY226" fmla="*/ 633808 h 1085187"/>
                <a:gd name="connsiteX227" fmla="*/ 76607 w 948234"/>
                <a:gd name="connsiteY227" fmla="*/ 633607 h 1085187"/>
                <a:gd name="connsiteX228" fmla="*/ 90011 w 948234"/>
                <a:gd name="connsiteY228" fmla="*/ 693858 h 1085187"/>
                <a:gd name="connsiteX229" fmla="*/ 100634 w 948234"/>
                <a:gd name="connsiteY229" fmla="*/ 696371 h 1085187"/>
                <a:gd name="connsiteX230" fmla="*/ 92290 w 948234"/>
                <a:gd name="connsiteY230" fmla="*/ 665073 h 1085187"/>
                <a:gd name="connsiteX231" fmla="*/ 90011 w 948234"/>
                <a:gd name="connsiteY231" fmla="*/ 693858 h 1085187"/>
                <a:gd name="connsiteX232" fmla="*/ 101806 w 948234"/>
                <a:gd name="connsiteY232" fmla="*/ 722040 h 1085187"/>
                <a:gd name="connsiteX233" fmla="*/ 101806 w 948234"/>
                <a:gd name="connsiteY233" fmla="*/ 722040 h 1085187"/>
                <a:gd name="connsiteX234" fmla="*/ 80360 w 948234"/>
                <a:gd name="connsiteY234" fmla="*/ 721671 h 1085187"/>
                <a:gd name="connsiteX235" fmla="*/ 101706 w 948234"/>
                <a:gd name="connsiteY235" fmla="*/ 770696 h 1085187"/>
                <a:gd name="connsiteX236" fmla="*/ 169061 w 948234"/>
                <a:gd name="connsiteY236" fmla="*/ 874878 h 1085187"/>
                <a:gd name="connsiteX237" fmla="*/ 106598 w 948234"/>
                <a:gd name="connsiteY237" fmla="*/ 768920 h 1085187"/>
                <a:gd name="connsiteX238" fmla="*/ 80360 w 948234"/>
                <a:gd name="connsiteY238" fmla="*/ 721671 h 1085187"/>
                <a:gd name="connsiteX239" fmla="*/ 113736 w 948234"/>
                <a:gd name="connsiteY239" fmla="*/ 739130 h 1085187"/>
                <a:gd name="connsiteX240" fmla="*/ 119868 w 948234"/>
                <a:gd name="connsiteY240" fmla="*/ 751729 h 1085187"/>
                <a:gd name="connsiteX241" fmla="*/ 113736 w 948234"/>
                <a:gd name="connsiteY241" fmla="*/ 739130 h 1085187"/>
                <a:gd name="connsiteX242" fmla="*/ 119332 w 948234"/>
                <a:gd name="connsiteY242" fmla="*/ 756320 h 1085187"/>
                <a:gd name="connsiteX243" fmla="*/ 114138 w 948234"/>
                <a:gd name="connsiteY243" fmla="*/ 771333 h 1085187"/>
                <a:gd name="connsiteX244" fmla="*/ 135920 w 948234"/>
                <a:gd name="connsiteY244" fmla="*/ 778504 h 1085187"/>
                <a:gd name="connsiteX245" fmla="*/ 119332 w 948234"/>
                <a:gd name="connsiteY245" fmla="*/ 756320 h 1085187"/>
                <a:gd name="connsiteX246" fmla="*/ 140410 w 948234"/>
                <a:gd name="connsiteY246" fmla="*/ 771467 h 1085187"/>
                <a:gd name="connsiteX247" fmla="*/ 147246 w 948234"/>
                <a:gd name="connsiteY247" fmla="*/ 775890 h 1085187"/>
                <a:gd name="connsiteX248" fmla="*/ 140410 w 948234"/>
                <a:gd name="connsiteY248" fmla="*/ 771467 h 1085187"/>
                <a:gd name="connsiteX249" fmla="*/ 123286 w 948234"/>
                <a:gd name="connsiteY249" fmla="*/ 788188 h 1085187"/>
                <a:gd name="connsiteX250" fmla="*/ 166983 w 948234"/>
                <a:gd name="connsiteY250" fmla="*/ 853432 h 1085187"/>
                <a:gd name="connsiteX251" fmla="*/ 216846 w 948234"/>
                <a:gd name="connsiteY251" fmla="*/ 901351 h 1085187"/>
                <a:gd name="connsiteX252" fmla="*/ 164939 w 948234"/>
                <a:gd name="connsiteY252" fmla="*/ 837481 h 1085187"/>
                <a:gd name="connsiteX253" fmla="*/ 123286 w 948234"/>
                <a:gd name="connsiteY253" fmla="*/ 788188 h 1085187"/>
                <a:gd name="connsiteX254" fmla="*/ 150429 w 948234"/>
                <a:gd name="connsiteY254" fmla="*/ 788858 h 1085187"/>
                <a:gd name="connsiteX255" fmla="*/ 157131 w 948234"/>
                <a:gd name="connsiteY255" fmla="*/ 795560 h 1085187"/>
                <a:gd name="connsiteX256" fmla="*/ 150429 w 948234"/>
                <a:gd name="connsiteY256" fmla="*/ 788858 h 1085187"/>
                <a:gd name="connsiteX257" fmla="*/ 166983 w 948234"/>
                <a:gd name="connsiteY257" fmla="*/ 822569 h 1085187"/>
                <a:gd name="connsiteX258" fmla="*/ 173015 w 948234"/>
                <a:gd name="connsiteY258" fmla="*/ 829941 h 1085187"/>
                <a:gd name="connsiteX259" fmla="*/ 166983 w 948234"/>
                <a:gd name="connsiteY259" fmla="*/ 822569 h 1085187"/>
                <a:gd name="connsiteX260" fmla="*/ 177539 w 948234"/>
                <a:gd name="connsiteY260" fmla="*/ 833561 h 1085187"/>
                <a:gd name="connsiteX261" fmla="*/ 191043 w 948234"/>
                <a:gd name="connsiteY261" fmla="*/ 846864 h 1085187"/>
                <a:gd name="connsiteX262" fmla="*/ 190541 w 948234"/>
                <a:gd name="connsiteY262" fmla="*/ 831986 h 1085187"/>
                <a:gd name="connsiteX263" fmla="*/ 177539 w 948234"/>
                <a:gd name="connsiteY263" fmla="*/ 833561 h 1085187"/>
                <a:gd name="connsiteX264" fmla="*/ 136154 w 948234"/>
                <a:gd name="connsiteY264" fmla="*/ 855242 h 1085187"/>
                <a:gd name="connsiteX265" fmla="*/ 141013 w 948234"/>
                <a:gd name="connsiteY265" fmla="*/ 860100 h 1085187"/>
                <a:gd name="connsiteX266" fmla="*/ 136154 w 948234"/>
                <a:gd name="connsiteY266" fmla="*/ 855242 h 1085187"/>
                <a:gd name="connsiteX267" fmla="*/ 141315 w 948234"/>
                <a:gd name="connsiteY267" fmla="*/ 863385 h 1085187"/>
                <a:gd name="connsiteX268" fmla="*/ 174724 w 948234"/>
                <a:gd name="connsiteY268" fmla="*/ 902926 h 1085187"/>
                <a:gd name="connsiteX269" fmla="*/ 141315 w 948234"/>
                <a:gd name="connsiteY269" fmla="*/ 863385 h 1085187"/>
                <a:gd name="connsiteX270" fmla="*/ 172713 w 948234"/>
                <a:gd name="connsiteY270" fmla="*/ 879603 h 1085187"/>
                <a:gd name="connsiteX271" fmla="*/ 189770 w 948234"/>
                <a:gd name="connsiteY271" fmla="*/ 897866 h 1085187"/>
                <a:gd name="connsiteX272" fmla="*/ 172713 w 948234"/>
                <a:gd name="connsiteY272" fmla="*/ 879603 h 1085187"/>
                <a:gd name="connsiteX273" fmla="*/ 144364 w 948234"/>
                <a:gd name="connsiteY273" fmla="*/ 890259 h 1085187"/>
                <a:gd name="connsiteX274" fmla="*/ 171842 w 948234"/>
                <a:gd name="connsiteY274" fmla="*/ 919648 h 1085187"/>
                <a:gd name="connsiteX275" fmla="*/ 144364 w 948234"/>
                <a:gd name="connsiteY275" fmla="*/ 890259 h 1085187"/>
                <a:gd name="connsiteX276" fmla="*/ 222844 w 948234"/>
                <a:gd name="connsiteY276" fmla="*/ 906813 h 1085187"/>
                <a:gd name="connsiteX277" fmla="*/ 227737 w 948234"/>
                <a:gd name="connsiteY277" fmla="*/ 913247 h 1085187"/>
                <a:gd name="connsiteX278" fmla="*/ 222844 w 948234"/>
                <a:gd name="connsiteY278" fmla="*/ 906813 h 1085187"/>
                <a:gd name="connsiteX279" fmla="*/ 262889 w 948234"/>
                <a:gd name="connsiteY279" fmla="*/ 912745 h 1085187"/>
                <a:gd name="connsiteX280" fmla="*/ 269758 w 948234"/>
                <a:gd name="connsiteY280" fmla="*/ 919480 h 1085187"/>
                <a:gd name="connsiteX281" fmla="*/ 262889 w 948234"/>
                <a:gd name="connsiteY281" fmla="*/ 912745 h 1085187"/>
                <a:gd name="connsiteX282" fmla="*/ 204816 w 948234"/>
                <a:gd name="connsiteY282" fmla="*/ 916062 h 1085187"/>
                <a:gd name="connsiteX283" fmla="*/ 215975 w 948234"/>
                <a:gd name="connsiteY283" fmla="*/ 919112 h 1085187"/>
                <a:gd name="connsiteX284" fmla="*/ 204816 w 948234"/>
                <a:gd name="connsiteY284" fmla="*/ 916062 h 1085187"/>
                <a:gd name="connsiteX285" fmla="*/ 202973 w 948234"/>
                <a:gd name="connsiteY285" fmla="*/ 930672 h 1085187"/>
                <a:gd name="connsiteX286" fmla="*/ 209675 w 948234"/>
                <a:gd name="connsiteY286" fmla="*/ 937374 h 1085187"/>
                <a:gd name="connsiteX287" fmla="*/ 202973 w 948234"/>
                <a:gd name="connsiteY287" fmla="*/ 930672 h 1085187"/>
                <a:gd name="connsiteX288" fmla="*/ 222911 w 948234"/>
                <a:gd name="connsiteY288" fmla="*/ 950343 h 1085187"/>
                <a:gd name="connsiteX289" fmla="*/ 229747 w 948234"/>
                <a:gd name="connsiteY289" fmla="*/ 954766 h 1085187"/>
                <a:gd name="connsiteX290" fmla="*/ 222911 w 948234"/>
                <a:gd name="connsiteY290" fmla="*/ 950343 h 1085187"/>
                <a:gd name="connsiteX291" fmla="*/ 209910 w 948234"/>
                <a:gd name="connsiteY291" fmla="*/ 957782 h 1085187"/>
                <a:gd name="connsiteX292" fmla="*/ 219426 w 948234"/>
                <a:gd name="connsiteY292" fmla="*/ 967299 h 1085187"/>
                <a:gd name="connsiteX293" fmla="*/ 209910 w 948234"/>
                <a:gd name="connsiteY293" fmla="*/ 957782 h 1085187"/>
                <a:gd name="connsiteX294" fmla="*/ 203308 w 948234"/>
                <a:gd name="connsiteY294" fmla="*/ 968371 h 1085187"/>
                <a:gd name="connsiteX295" fmla="*/ 227167 w 948234"/>
                <a:gd name="connsiteY295" fmla="*/ 989282 h 1085187"/>
                <a:gd name="connsiteX296" fmla="*/ 203308 w 948234"/>
                <a:gd name="connsiteY296" fmla="*/ 968371 h 1085187"/>
                <a:gd name="connsiteX297" fmla="*/ 231289 w 948234"/>
                <a:gd name="connsiteY297" fmla="*/ 975207 h 1085187"/>
                <a:gd name="connsiteX298" fmla="*/ 266307 w 948234"/>
                <a:gd name="connsiteY298" fmla="*/ 1003255 h 1085187"/>
                <a:gd name="connsiteX299" fmla="*/ 231289 w 948234"/>
                <a:gd name="connsiteY299" fmla="*/ 975207 h 1085187"/>
                <a:gd name="connsiteX300" fmla="*/ 271233 w 948234"/>
                <a:gd name="connsiteY300" fmla="*/ 1003590 h 1085187"/>
                <a:gd name="connsiteX301" fmla="*/ 279878 w 948234"/>
                <a:gd name="connsiteY301" fmla="*/ 1010828 h 1085187"/>
                <a:gd name="connsiteX302" fmla="*/ 271233 w 948234"/>
                <a:gd name="connsiteY302" fmla="*/ 1003590 h 1085187"/>
                <a:gd name="connsiteX303" fmla="*/ 466529 w 948234"/>
                <a:gd name="connsiteY303" fmla="*/ 1012973 h 1085187"/>
                <a:gd name="connsiteX304" fmla="*/ 476649 w 948234"/>
                <a:gd name="connsiteY304" fmla="*/ 1012973 h 1085187"/>
                <a:gd name="connsiteX305" fmla="*/ 466529 w 948234"/>
                <a:gd name="connsiteY305" fmla="*/ 1012973 h 1085187"/>
                <a:gd name="connsiteX306" fmla="*/ 329942 w 948234"/>
                <a:gd name="connsiteY306" fmla="*/ 1026578 h 1085187"/>
                <a:gd name="connsiteX307" fmla="*/ 360671 w 948234"/>
                <a:gd name="connsiteY307" fmla="*/ 1035592 h 1085187"/>
                <a:gd name="connsiteX308" fmla="*/ 329942 w 948234"/>
                <a:gd name="connsiteY308" fmla="*/ 1026578 h 108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948234" h="1085187">
                  <a:moveTo>
                    <a:pt x="497392" y="0"/>
                  </a:moveTo>
                  <a:cubicBezTo>
                    <a:pt x="498665" y="536"/>
                    <a:pt x="501212" y="1642"/>
                    <a:pt x="502485" y="2212"/>
                  </a:cubicBezTo>
                  <a:cubicBezTo>
                    <a:pt x="506774" y="7439"/>
                    <a:pt x="510930" y="13940"/>
                    <a:pt x="518101" y="15348"/>
                  </a:cubicBezTo>
                  <a:cubicBezTo>
                    <a:pt x="559988" y="21714"/>
                    <a:pt x="602345" y="15147"/>
                    <a:pt x="644299" y="20374"/>
                  </a:cubicBezTo>
                  <a:cubicBezTo>
                    <a:pt x="653950" y="22418"/>
                    <a:pt x="662629" y="17191"/>
                    <a:pt x="671107" y="13471"/>
                  </a:cubicBezTo>
                  <a:cubicBezTo>
                    <a:pt x="674559" y="17325"/>
                    <a:pt x="677943" y="21245"/>
                    <a:pt x="681428" y="25166"/>
                  </a:cubicBezTo>
                  <a:cubicBezTo>
                    <a:pt x="703646" y="23893"/>
                    <a:pt x="722947" y="36761"/>
                    <a:pt x="744494" y="39542"/>
                  </a:cubicBezTo>
                  <a:cubicBezTo>
                    <a:pt x="774285" y="44200"/>
                    <a:pt x="802768" y="54420"/>
                    <a:pt x="831218" y="64071"/>
                  </a:cubicBezTo>
                  <a:cubicBezTo>
                    <a:pt x="834804" y="59112"/>
                    <a:pt x="838389" y="54152"/>
                    <a:pt x="842075" y="49226"/>
                  </a:cubicBezTo>
                  <a:cubicBezTo>
                    <a:pt x="852028" y="60519"/>
                    <a:pt x="861779" y="72080"/>
                    <a:pt x="871899" y="83306"/>
                  </a:cubicBezTo>
                  <a:cubicBezTo>
                    <a:pt x="883728" y="81094"/>
                    <a:pt x="896395" y="78681"/>
                    <a:pt x="907956" y="83440"/>
                  </a:cubicBezTo>
                  <a:cubicBezTo>
                    <a:pt x="923907" y="90578"/>
                    <a:pt x="922935" y="110449"/>
                    <a:pt x="929168" y="124355"/>
                  </a:cubicBezTo>
                  <a:cubicBezTo>
                    <a:pt x="934730" y="141546"/>
                    <a:pt x="940025" y="159038"/>
                    <a:pt x="948235" y="175257"/>
                  </a:cubicBezTo>
                  <a:cubicBezTo>
                    <a:pt x="943309" y="182998"/>
                    <a:pt x="938282" y="190672"/>
                    <a:pt x="933356" y="198413"/>
                  </a:cubicBezTo>
                  <a:cubicBezTo>
                    <a:pt x="937042" y="208734"/>
                    <a:pt x="941935" y="219122"/>
                    <a:pt x="941365" y="230314"/>
                  </a:cubicBezTo>
                  <a:cubicBezTo>
                    <a:pt x="938953" y="260540"/>
                    <a:pt x="935836" y="294486"/>
                    <a:pt x="913518" y="317440"/>
                  </a:cubicBezTo>
                  <a:cubicBezTo>
                    <a:pt x="909229" y="305846"/>
                    <a:pt x="905577" y="294050"/>
                    <a:pt x="901857" y="282322"/>
                  </a:cubicBezTo>
                  <a:cubicBezTo>
                    <a:pt x="894585" y="288487"/>
                    <a:pt x="887984" y="301824"/>
                    <a:pt x="876691" y="297535"/>
                  </a:cubicBezTo>
                  <a:cubicBezTo>
                    <a:pt x="855111" y="278602"/>
                    <a:pt x="839797" y="253905"/>
                    <a:pt x="818853" y="234335"/>
                  </a:cubicBezTo>
                  <a:cubicBezTo>
                    <a:pt x="795128" y="209437"/>
                    <a:pt x="763461" y="194961"/>
                    <a:pt x="736552" y="174218"/>
                  </a:cubicBezTo>
                  <a:cubicBezTo>
                    <a:pt x="716647" y="179547"/>
                    <a:pt x="700362" y="164970"/>
                    <a:pt x="682434" y="159441"/>
                  </a:cubicBezTo>
                  <a:cubicBezTo>
                    <a:pt x="663299" y="156693"/>
                    <a:pt x="643562" y="155989"/>
                    <a:pt x="625098" y="149924"/>
                  </a:cubicBezTo>
                  <a:cubicBezTo>
                    <a:pt x="613035" y="146037"/>
                    <a:pt x="603049" y="136419"/>
                    <a:pt x="590214" y="134878"/>
                  </a:cubicBezTo>
                  <a:cubicBezTo>
                    <a:pt x="582239" y="137223"/>
                    <a:pt x="575135" y="142082"/>
                    <a:pt x="567562" y="145299"/>
                  </a:cubicBezTo>
                  <a:cubicBezTo>
                    <a:pt x="569572" y="141982"/>
                    <a:pt x="571583" y="138731"/>
                    <a:pt x="573627" y="135481"/>
                  </a:cubicBezTo>
                  <a:cubicBezTo>
                    <a:pt x="553655" y="134576"/>
                    <a:pt x="535694" y="143054"/>
                    <a:pt x="517397" y="149388"/>
                  </a:cubicBezTo>
                  <a:cubicBezTo>
                    <a:pt x="519575" y="144663"/>
                    <a:pt x="521787" y="140038"/>
                    <a:pt x="523999" y="135380"/>
                  </a:cubicBezTo>
                  <a:cubicBezTo>
                    <a:pt x="496018" y="149723"/>
                    <a:pt x="465926" y="158770"/>
                    <a:pt x="435867" y="167416"/>
                  </a:cubicBezTo>
                  <a:cubicBezTo>
                    <a:pt x="443206" y="160077"/>
                    <a:pt x="450344" y="152470"/>
                    <a:pt x="455605" y="143456"/>
                  </a:cubicBezTo>
                  <a:cubicBezTo>
                    <a:pt x="429903" y="148215"/>
                    <a:pt x="414521" y="171102"/>
                    <a:pt x="391467" y="180954"/>
                  </a:cubicBezTo>
                  <a:cubicBezTo>
                    <a:pt x="386641" y="184271"/>
                    <a:pt x="384262" y="190035"/>
                    <a:pt x="380810" y="194626"/>
                  </a:cubicBezTo>
                  <a:cubicBezTo>
                    <a:pt x="377727" y="188963"/>
                    <a:pt x="374745" y="183266"/>
                    <a:pt x="371897" y="177536"/>
                  </a:cubicBezTo>
                  <a:cubicBezTo>
                    <a:pt x="370925" y="184338"/>
                    <a:pt x="370121" y="191174"/>
                    <a:pt x="369082" y="197943"/>
                  </a:cubicBezTo>
                  <a:cubicBezTo>
                    <a:pt x="367976" y="195732"/>
                    <a:pt x="365764" y="191309"/>
                    <a:pt x="364659" y="189097"/>
                  </a:cubicBezTo>
                  <a:cubicBezTo>
                    <a:pt x="338521" y="197642"/>
                    <a:pt x="315768" y="213693"/>
                    <a:pt x="294087" y="230180"/>
                  </a:cubicBezTo>
                  <a:cubicBezTo>
                    <a:pt x="282224" y="238155"/>
                    <a:pt x="284804" y="253537"/>
                    <a:pt x="283162" y="266036"/>
                  </a:cubicBezTo>
                  <a:cubicBezTo>
                    <a:pt x="278102" y="259702"/>
                    <a:pt x="273277" y="253201"/>
                    <a:pt x="268317" y="246835"/>
                  </a:cubicBezTo>
                  <a:cubicBezTo>
                    <a:pt x="245933" y="267376"/>
                    <a:pt x="230016" y="293413"/>
                    <a:pt x="210613" y="316535"/>
                  </a:cubicBezTo>
                  <a:cubicBezTo>
                    <a:pt x="214735" y="331548"/>
                    <a:pt x="212423" y="347297"/>
                    <a:pt x="199723" y="357551"/>
                  </a:cubicBezTo>
                  <a:cubicBezTo>
                    <a:pt x="202303" y="347365"/>
                    <a:pt x="205386" y="337345"/>
                    <a:pt x="207999" y="327191"/>
                  </a:cubicBezTo>
                  <a:cubicBezTo>
                    <a:pt x="196539" y="339858"/>
                    <a:pt x="187290" y="354234"/>
                    <a:pt x="178042" y="368543"/>
                  </a:cubicBezTo>
                  <a:cubicBezTo>
                    <a:pt x="182934" y="381444"/>
                    <a:pt x="186888" y="394681"/>
                    <a:pt x="189770" y="408219"/>
                  </a:cubicBezTo>
                  <a:cubicBezTo>
                    <a:pt x="186754" y="407381"/>
                    <a:pt x="183805" y="406677"/>
                    <a:pt x="180823" y="405906"/>
                  </a:cubicBezTo>
                  <a:cubicBezTo>
                    <a:pt x="171541" y="414016"/>
                    <a:pt x="160315" y="419344"/>
                    <a:pt x="150329" y="426482"/>
                  </a:cubicBezTo>
                  <a:cubicBezTo>
                    <a:pt x="155724" y="426180"/>
                    <a:pt x="161153" y="425811"/>
                    <a:pt x="166548" y="425309"/>
                  </a:cubicBezTo>
                  <a:cubicBezTo>
                    <a:pt x="167922" y="439316"/>
                    <a:pt x="169262" y="454898"/>
                    <a:pt x="159477" y="466425"/>
                  </a:cubicBezTo>
                  <a:cubicBezTo>
                    <a:pt x="138533" y="490352"/>
                    <a:pt x="147514" y="522454"/>
                    <a:pt x="151736" y="550234"/>
                  </a:cubicBezTo>
                  <a:cubicBezTo>
                    <a:pt x="141482" y="553317"/>
                    <a:pt x="121108" y="553752"/>
                    <a:pt x="131965" y="572384"/>
                  </a:cubicBezTo>
                  <a:cubicBezTo>
                    <a:pt x="138969" y="582772"/>
                    <a:pt x="149156" y="590915"/>
                    <a:pt x="154115" y="602777"/>
                  </a:cubicBezTo>
                  <a:cubicBezTo>
                    <a:pt x="146978" y="597181"/>
                    <a:pt x="140041" y="591351"/>
                    <a:pt x="132837" y="585888"/>
                  </a:cubicBezTo>
                  <a:cubicBezTo>
                    <a:pt x="133172" y="594467"/>
                    <a:pt x="134713" y="604285"/>
                    <a:pt x="145101" y="604922"/>
                  </a:cubicBezTo>
                  <a:cubicBezTo>
                    <a:pt x="148050" y="612194"/>
                    <a:pt x="150664" y="619600"/>
                    <a:pt x="153043" y="627106"/>
                  </a:cubicBezTo>
                  <a:cubicBezTo>
                    <a:pt x="147816" y="624559"/>
                    <a:pt x="142655" y="621945"/>
                    <a:pt x="137427" y="619398"/>
                  </a:cubicBezTo>
                  <a:cubicBezTo>
                    <a:pt x="140209" y="659878"/>
                    <a:pt x="151200" y="699286"/>
                    <a:pt x="162191" y="738191"/>
                  </a:cubicBezTo>
                  <a:cubicBezTo>
                    <a:pt x="183504" y="775823"/>
                    <a:pt x="204447" y="814359"/>
                    <a:pt x="232160" y="847802"/>
                  </a:cubicBezTo>
                  <a:cubicBezTo>
                    <a:pt x="267346" y="882452"/>
                    <a:pt x="307960" y="910835"/>
                    <a:pt x="347334" y="940357"/>
                  </a:cubicBezTo>
                  <a:cubicBezTo>
                    <a:pt x="375884" y="958385"/>
                    <a:pt x="408724" y="967902"/>
                    <a:pt x="440458" y="978726"/>
                  </a:cubicBezTo>
                  <a:cubicBezTo>
                    <a:pt x="435700" y="980569"/>
                    <a:pt x="430941" y="982311"/>
                    <a:pt x="426183" y="984154"/>
                  </a:cubicBezTo>
                  <a:cubicBezTo>
                    <a:pt x="447294" y="989147"/>
                    <a:pt x="468338" y="994677"/>
                    <a:pt x="489818" y="997893"/>
                  </a:cubicBezTo>
                  <a:cubicBezTo>
                    <a:pt x="502753" y="997123"/>
                    <a:pt x="513141" y="988712"/>
                    <a:pt x="522893" y="981105"/>
                  </a:cubicBezTo>
                  <a:cubicBezTo>
                    <a:pt x="520514" y="987405"/>
                    <a:pt x="518134" y="993705"/>
                    <a:pt x="515923" y="1000072"/>
                  </a:cubicBezTo>
                  <a:cubicBezTo>
                    <a:pt x="561865" y="1008114"/>
                    <a:pt x="609751" y="1010895"/>
                    <a:pt x="655559" y="1000340"/>
                  </a:cubicBezTo>
                  <a:cubicBezTo>
                    <a:pt x="688532" y="993571"/>
                    <a:pt x="719462" y="978860"/>
                    <a:pt x="752771" y="973532"/>
                  </a:cubicBezTo>
                  <a:cubicBezTo>
                    <a:pt x="724623" y="1001848"/>
                    <a:pt x="683338" y="1011030"/>
                    <a:pt x="645271" y="1016827"/>
                  </a:cubicBezTo>
                  <a:cubicBezTo>
                    <a:pt x="605160" y="1022155"/>
                    <a:pt x="564747" y="1026947"/>
                    <a:pt x="524233" y="1024701"/>
                  </a:cubicBezTo>
                  <a:cubicBezTo>
                    <a:pt x="481407" y="1029326"/>
                    <a:pt x="439419" y="1016659"/>
                    <a:pt x="399811" y="1001613"/>
                  </a:cubicBezTo>
                  <a:cubicBezTo>
                    <a:pt x="389423" y="997290"/>
                    <a:pt x="377862" y="999301"/>
                    <a:pt x="367138" y="1000541"/>
                  </a:cubicBezTo>
                  <a:cubicBezTo>
                    <a:pt x="368780" y="996553"/>
                    <a:pt x="370422" y="992532"/>
                    <a:pt x="372064" y="988578"/>
                  </a:cubicBezTo>
                  <a:cubicBezTo>
                    <a:pt x="352126" y="979262"/>
                    <a:pt x="332556" y="969108"/>
                    <a:pt x="312014" y="961234"/>
                  </a:cubicBezTo>
                  <a:cubicBezTo>
                    <a:pt x="326089" y="971421"/>
                    <a:pt x="341202" y="980368"/>
                    <a:pt x="354338" y="991895"/>
                  </a:cubicBezTo>
                  <a:cubicBezTo>
                    <a:pt x="331350" y="984255"/>
                    <a:pt x="308496" y="973833"/>
                    <a:pt x="290400" y="957480"/>
                  </a:cubicBezTo>
                  <a:lnTo>
                    <a:pt x="310305" y="953191"/>
                  </a:lnTo>
                  <a:cubicBezTo>
                    <a:pt x="296399" y="943809"/>
                    <a:pt x="281587" y="935666"/>
                    <a:pt x="265804" y="929902"/>
                  </a:cubicBezTo>
                  <a:cubicBezTo>
                    <a:pt x="268653" y="934560"/>
                    <a:pt x="271601" y="939184"/>
                    <a:pt x="274517" y="943875"/>
                  </a:cubicBezTo>
                  <a:cubicBezTo>
                    <a:pt x="260711" y="936001"/>
                    <a:pt x="248144" y="926216"/>
                    <a:pt x="234573" y="918039"/>
                  </a:cubicBezTo>
                  <a:cubicBezTo>
                    <a:pt x="237890" y="923501"/>
                    <a:pt x="241375" y="928930"/>
                    <a:pt x="244894" y="934359"/>
                  </a:cubicBezTo>
                  <a:cubicBezTo>
                    <a:pt x="235478" y="932985"/>
                    <a:pt x="225693" y="930974"/>
                    <a:pt x="216343" y="930438"/>
                  </a:cubicBezTo>
                  <a:cubicBezTo>
                    <a:pt x="235176" y="940089"/>
                    <a:pt x="257259" y="943038"/>
                    <a:pt x="274316" y="956174"/>
                  </a:cubicBezTo>
                  <a:cubicBezTo>
                    <a:pt x="292378" y="969075"/>
                    <a:pt x="312417" y="979564"/>
                    <a:pt x="327898" y="995749"/>
                  </a:cubicBezTo>
                  <a:cubicBezTo>
                    <a:pt x="307155" y="991996"/>
                    <a:pt x="287217" y="984858"/>
                    <a:pt x="267044" y="978994"/>
                  </a:cubicBezTo>
                  <a:cubicBezTo>
                    <a:pt x="271501" y="978022"/>
                    <a:pt x="275958" y="977117"/>
                    <a:pt x="280448" y="976213"/>
                  </a:cubicBezTo>
                  <a:cubicBezTo>
                    <a:pt x="269725" y="968472"/>
                    <a:pt x="256790" y="967131"/>
                    <a:pt x="244190" y="970114"/>
                  </a:cubicBezTo>
                  <a:cubicBezTo>
                    <a:pt x="255684" y="977285"/>
                    <a:pt x="266206" y="987539"/>
                    <a:pt x="280012" y="990153"/>
                  </a:cubicBezTo>
                  <a:cubicBezTo>
                    <a:pt x="319923" y="999536"/>
                    <a:pt x="350685" y="1029661"/>
                    <a:pt x="389825" y="1041155"/>
                  </a:cubicBezTo>
                  <a:cubicBezTo>
                    <a:pt x="386507" y="1043668"/>
                    <a:pt x="383190" y="1046148"/>
                    <a:pt x="379872" y="1048728"/>
                  </a:cubicBezTo>
                  <a:cubicBezTo>
                    <a:pt x="410567" y="1065081"/>
                    <a:pt x="446758" y="1063741"/>
                    <a:pt x="477855" y="1078753"/>
                  </a:cubicBezTo>
                  <a:cubicBezTo>
                    <a:pt x="452857" y="1082573"/>
                    <a:pt x="428495" y="1072319"/>
                    <a:pt x="404502" y="1066991"/>
                  </a:cubicBezTo>
                  <a:cubicBezTo>
                    <a:pt x="366435" y="1056938"/>
                    <a:pt x="333092" y="1033984"/>
                    <a:pt x="294623" y="1025439"/>
                  </a:cubicBezTo>
                  <a:cubicBezTo>
                    <a:pt x="279309" y="1020479"/>
                    <a:pt x="265871" y="1011231"/>
                    <a:pt x="250959" y="1005333"/>
                  </a:cubicBezTo>
                  <a:cubicBezTo>
                    <a:pt x="298979" y="1046014"/>
                    <a:pt x="360202" y="1062970"/>
                    <a:pt x="417705" y="1085187"/>
                  </a:cubicBezTo>
                  <a:cubicBezTo>
                    <a:pt x="386675" y="1081769"/>
                    <a:pt x="354773" y="1078452"/>
                    <a:pt x="325988" y="1065550"/>
                  </a:cubicBezTo>
                  <a:cubicBezTo>
                    <a:pt x="304743" y="1056536"/>
                    <a:pt x="284101" y="1046181"/>
                    <a:pt x="263056" y="1036765"/>
                  </a:cubicBezTo>
                  <a:cubicBezTo>
                    <a:pt x="240504" y="1026645"/>
                    <a:pt x="225659" y="1004394"/>
                    <a:pt x="202135" y="996017"/>
                  </a:cubicBezTo>
                  <a:cubicBezTo>
                    <a:pt x="193825" y="991862"/>
                    <a:pt x="182766" y="991594"/>
                    <a:pt x="177774" y="982881"/>
                  </a:cubicBezTo>
                  <a:cubicBezTo>
                    <a:pt x="163498" y="960865"/>
                    <a:pt x="148084" y="938145"/>
                    <a:pt x="124794" y="924942"/>
                  </a:cubicBezTo>
                  <a:cubicBezTo>
                    <a:pt x="122180" y="915995"/>
                    <a:pt x="118628" y="907350"/>
                    <a:pt x="114004" y="899274"/>
                  </a:cubicBezTo>
                  <a:cubicBezTo>
                    <a:pt x="114808" y="906110"/>
                    <a:pt x="115881" y="912912"/>
                    <a:pt x="116819" y="919782"/>
                  </a:cubicBezTo>
                  <a:cubicBezTo>
                    <a:pt x="90514" y="890293"/>
                    <a:pt x="71915" y="855275"/>
                    <a:pt x="55764" y="819486"/>
                  </a:cubicBezTo>
                  <a:cubicBezTo>
                    <a:pt x="25002" y="766005"/>
                    <a:pt x="8414" y="705285"/>
                    <a:pt x="1444" y="644263"/>
                  </a:cubicBezTo>
                  <a:cubicBezTo>
                    <a:pt x="5264" y="587631"/>
                    <a:pt x="-8307" y="529223"/>
                    <a:pt x="9218" y="474099"/>
                  </a:cubicBezTo>
                  <a:cubicBezTo>
                    <a:pt x="23393" y="439048"/>
                    <a:pt x="17629" y="398266"/>
                    <a:pt x="40148" y="366164"/>
                  </a:cubicBezTo>
                  <a:cubicBezTo>
                    <a:pt x="36261" y="366264"/>
                    <a:pt x="32374" y="366398"/>
                    <a:pt x="28520" y="366532"/>
                  </a:cubicBezTo>
                  <a:cubicBezTo>
                    <a:pt x="37769" y="357551"/>
                    <a:pt x="48090" y="348638"/>
                    <a:pt x="51675" y="335669"/>
                  </a:cubicBezTo>
                  <a:cubicBezTo>
                    <a:pt x="57674" y="321026"/>
                    <a:pt x="52111" y="304840"/>
                    <a:pt x="55998" y="289861"/>
                  </a:cubicBezTo>
                  <a:cubicBezTo>
                    <a:pt x="63136" y="277094"/>
                    <a:pt x="80427" y="277261"/>
                    <a:pt x="88536" y="265701"/>
                  </a:cubicBezTo>
                  <a:cubicBezTo>
                    <a:pt x="99494" y="252095"/>
                    <a:pt x="111156" y="238792"/>
                    <a:pt x="118494" y="222808"/>
                  </a:cubicBezTo>
                  <a:cubicBezTo>
                    <a:pt x="114071" y="219323"/>
                    <a:pt x="109681" y="215905"/>
                    <a:pt x="105224" y="212487"/>
                  </a:cubicBezTo>
                  <a:cubicBezTo>
                    <a:pt x="119667" y="190839"/>
                    <a:pt x="144129" y="181390"/>
                    <a:pt x="161387" y="162892"/>
                  </a:cubicBezTo>
                  <a:cubicBezTo>
                    <a:pt x="171809" y="153141"/>
                    <a:pt x="183403" y="144830"/>
                    <a:pt x="194495" y="135916"/>
                  </a:cubicBezTo>
                  <a:cubicBezTo>
                    <a:pt x="195735" y="128544"/>
                    <a:pt x="196908" y="120569"/>
                    <a:pt x="202370" y="114939"/>
                  </a:cubicBezTo>
                  <a:cubicBezTo>
                    <a:pt x="215271" y="107936"/>
                    <a:pt x="229949" y="105456"/>
                    <a:pt x="243721" y="100731"/>
                  </a:cubicBezTo>
                  <a:cubicBezTo>
                    <a:pt x="242649" y="105724"/>
                    <a:pt x="241644" y="110684"/>
                    <a:pt x="240739" y="115743"/>
                  </a:cubicBezTo>
                  <a:cubicBezTo>
                    <a:pt x="252266" y="112594"/>
                    <a:pt x="253238" y="101502"/>
                    <a:pt x="251663" y="91482"/>
                  </a:cubicBezTo>
                  <a:cubicBezTo>
                    <a:pt x="258633" y="85886"/>
                    <a:pt x="265603" y="80357"/>
                    <a:pt x="272607" y="74861"/>
                  </a:cubicBezTo>
                  <a:cubicBezTo>
                    <a:pt x="267513" y="75096"/>
                    <a:pt x="262420" y="75397"/>
                    <a:pt x="257360" y="75666"/>
                  </a:cubicBezTo>
                  <a:cubicBezTo>
                    <a:pt x="263358" y="71946"/>
                    <a:pt x="269155" y="67657"/>
                    <a:pt x="275891" y="65378"/>
                  </a:cubicBezTo>
                  <a:cubicBezTo>
                    <a:pt x="289194" y="63501"/>
                    <a:pt x="301492" y="71242"/>
                    <a:pt x="314494" y="71745"/>
                  </a:cubicBezTo>
                  <a:cubicBezTo>
                    <a:pt x="334165" y="65210"/>
                    <a:pt x="351858" y="53683"/>
                    <a:pt x="370892" y="45540"/>
                  </a:cubicBezTo>
                  <a:cubicBezTo>
                    <a:pt x="358392" y="46579"/>
                    <a:pt x="345994" y="48187"/>
                    <a:pt x="333494" y="48657"/>
                  </a:cubicBezTo>
                  <a:cubicBezTo>
                    <a:pt x="348842" y="38738"/>
                    <a:pt x="367339" y="40246"/>
                    <a:pt x="384664" y="37531"/>
                  </a:cubicBezTo>
                  <a:cubicBezTo>
                    <a:pt x="411170" y="31566"/>
                    <a:pt x="437878" y="26372"/>
                    <a:pt x="464719" y="22050"/>
                  </a:cubicBezTo>
                  <a:cubicBezTo>
                    <a:pt x="459927" y="20006"/>
                    <a:pt x="450411" y="15917"/>
                    <a:pt x="445619" y="13873"/>
                  </a:cubicBezTo>
                  <a:cubicBezTo>
                    <a:pt x="455705" y="12332"/>
                    <a:pt x="465792" y="10891"/>
                    <a:pt x="475945" y="9617"/>
                  </a:cubicBezTo>
                  <a:cubicBezTo>
                    <a:pt x="474102" y="14677"/>
                    <a:pt x="472427" y="19838"/>
                    <a:pt x="470684" y="24965"/>
                  </a:cubicBezTo>
                  <a:cubicBezTo>
                    <a:pt x="480201" y="23390"/>
                    <a:pt x="490086" y="22418"/>
                    <a:pt x="499670" y="20676"/>
                  </a:cubicBezTo>
                  <a:cubicBezTo>
                    <a:pt x="498933" y="13773"/>
                    <a:pt x="498095" y="6870"/>
                    <a:pt x="497392" y="0"/>
                  </a:cubicBezTo>
                  <a:moveTo>
                    <a:pt x="270362" y="81597"/>
                  </a:moveTo>
                  <a:cubicBezTo>
                    <a:pt x="270429" y="84077"/>
                    <a:pt x="270563" y="89002"/>
                    <a:pt x="270630" y="91449"/>
                  </a:cubicBezTo>
                  <a:cubicBezTo>
                    <a:pt x="279543" y="88734"/>
                    <a:pt x="288356" y="85618"/>
                    <a:pt x="296969" y="82032"/>
                  </a:cubicBezTo>
                  <a:cubicBezTo>
                    <a:pt x="288088" y="81865"/>
                    <a:pt x="279208" y="81597"/>
                    <a:pt x="270362" y="81597"/>
                  </a:cubicBezTo>
                  <a:moveTo>
                    <a:pt x="210312" y="114571"/>
                  </a:moveTo>
                  <a:cubicBezTo>
                    <a:pt x="210814" y="115643"/>
                    <a:pt x="211753" y="117821"/>
                    <a:pt x="212222" y="118893"/>
                  </a:cubicBezTo>
                  <a:cubicBezTo>
                    <a:pt x="220934" y="120938"/>
                    <a:pt x="215070" y="107232"/>
                    <a:pt x="210312" y="114571"/>
                  </a:cubicBezTo>
                  <a:moveTo>
                    <a:pt x="226396" y="115241"/>
                  </a:moveTo>
                  <a:cubicBezTo>
                    <a:pt x="222811" y="119597"/>
                    <a:pt x="230418" y="124858"/>
                    <a:pt x="233601" y="120468"/>
                  </a:cubicBezTo>
                  <a:cubicBezTo>
                    <a:pt x="237019" y="116079"/>
                    <a:pt x="229513" y="110784"/>
                    <a:pt x="226396" y="115241"/>
                  </a:cubicBezTo>
                  <a:moveTo>
                    <a:pt x="530667" y="134107"/>
                  </a:moveTo>
                  <a:cubicBezTo>
                    <a:pt x="529963" y="135045"/>
                    <a:pt x="528623" y="136955"/>
                    <a:pt x="527919" y="137894"/>
                  </a:cubicBezTo>
                  <a:cubicBezTo>
                    <a:pt x="530768" y="148416"/>
                    <a:pt x="541893" y="132297"/>
                    <a:pt x="530667" y="134107"/>
                  </a:cubicBezTo>
                  <a:moveTo>
                    <a:pt x="470416" y="142317"/>
                  </a:moveTo>
                  <a:cubicBezTo>
                    <a:pt x="467568" y="155654"/>
                    <a:pt x="483787" y="139569"/>
                    <a:pt x="470416" y="142317"/>
                  </a:cubicBezTo>
                  <a:moveTo>
                    <a:pt x="238091" y="195397"/>
                  </a:moveTo>
                  <a:cubicBezTo>
                    <a:pt x="250926" y="192146"/>
                    <a:pt x="258164" y="180987"/>
                    <a:pt x="262721" y="169426"/>
                  </a:cubicBezTo>
                  <a:cubicBezTo>
                    <a:pt x="251965" y="175257"/>
                    <a:pt x="241945" y="183300"/>
                    <a:pt x="238091" y="195397"/>
                  </a:cubicBezTo>
                  <a:moveTo>
                    <a:pt x="202370" y="188427"/>
                  </a:moveTo>
                  <a:cubicBezTo>
                    <a:pt x="199320" y="201831"/>
                    <a:pt x="215774" y="185344"/>
                    <a:pt x="202370" y="188427"/>
                  </a:cubicBezTo>
                  <a:moveTo>
                    <a:pt x="121946" y="198480"/>
                  </a:moveTo>
                  <a:cubicBezTo>
                    <a:pt x="118896" y="211884"/>
                    <a:pt x="135350" y="195397"/>
                    <a:pt x="121946" y="198480"/>
                  </a:cubicBezTo>
                  <a:moveTo>
                    <a:pt x="135350" y="198480"/>
                  </a:moveTo>
                  <a:cubicBezTo>
                    <a:pt x="132300" y="211884"/>
                    <a:pt x="148754" y="195397"/>
                    <a:pt x="135350" y="198480"/>
                  </a:cubicBezTo>
                  <a:moveTo>
                    <a:pt x="191244" y="197776"/>
                  </a:moveTo>
                  <a:cubicBezTo>
                    <a:pt x="187458" y="206790"/>
                    <a:pt x="183872" y="215871"/>
                    <a:pt x="180722" y="225154"/>
                  </a:cubicBezTo>
                  <a:cubicBezTo>
                    <a:pt x="186754" y="217279"/>
                    <a:pt x="192685" y="209337"/>
                    <a:pt x="198751" y="201495"/>
                  </a:cubicBezTo>
                  <a:cubicBezTo>
                    <a:pt x="196874" y="200557"/>
                    <a:pt x="193121" y="198681"/>
                    <a:pt x="191244" y="197776"/>
                  </a:cubicBezTo>
                  <a:moveTo>
                    <a:pt x="214534" y="210744"/>
                  </a:moveTo>
                  <a:cubicBezTo>
                    <a:pt x="206726" y="217882"/>
                    <a:pt x="208703" y="229309"/>
                    <a:pt x="209440" y="238691"/>
                  </a:cubicBezTo>
                  <a:cubicBezTo>
                    <a:pt x="199421" y="238323"/>
                    <a:pt x="186486" y="236547"/>
                    <a:pt x="180186" y="246399"/>
                  </a:cubicBezTo>
                  <a:cubicBezTo>
                    <a:pt x="169228" y="263288"/>
                    <a:pt x="158974" y="280747"/>
                    <a:pt x="146844" y="296932"/>
                  </a:cubicBezTo>
                  <a:cubicBezTo>
                    <a:pt x="139807" y="306114"/>
                    <a:pt x="137327" y="317909"/>
                    <a:pt x="137830" y="329303"/>
                  </a:cubicBezTo>
                  <a:cubicBezTo>
                    <a:pt x="138466" y="343946"/>
                    <a:pt x="136087" y="358925"/>
                    <a:pt x="140376" y="373234"/>
                  </a:cubicBezTo>
                  <a:cubicBezTo>
                    <a:pt x="144264" y="355139"/>
                    <a:pt x="159108" y="343042"/>
                    <a:pt x="171038" y="330107"/>
                  </a:cubicBezTo>
                  <a:cubicBezTo>
                    <a:pt x="164537" y="331012"/>
                    <a:pt x="158036" y="331983"/>
                    <a:pt x="151535" y="332955"/>
                  </a:cubicBezTo>
                  <a:cubicBezTo>
                    <a:pt x="156327" y="323137"/>
                    <a:pt x="166581" y="319115"/>
                    <a:pt x="174121" y="312246"/>
                  </a:cubicBezTo>
                  <a:cubicBezTo>
                    <a:pt x="185950" y="289694"/>
                    <a:pt x="204079" y="271196"/>
                    <a:pt x="214735" y="247873"/>
                  </a:cubicBezTo>
                  <a:cubicBezTo>
                    <a:pt x="214567" y="253134"/>
                    <a:pt x="214400" y="258429"/>
                    <a:pt x="214266" y="263757"/>
                  </a:cubicBezTo>
                  <a:cubicBezTo>
                    <a:pt x="229345" y="245293"/>
                    <a:pt x="235712" y="221769"/>
                    <a:pt x="245464" y="200423"/>
                  </a:cubicBezTo>
                  <a:cubicBezTo>
                    <a:pt x="235076" y="203607"/>
                    <a:pt x="223649" y="204645"/>
                    <a:pt x="214534" y="210744"/>
                  </a:cubicBezTo>
                  <a:moveTo>
                    <a:pt x="155389" y="245226"/>
                  </a:moveTo>
                  <a:cubicBezTo>
                    <a:pt x="150966" y="247505"/>
                    <a:pt x="150932" y="249750"/>
                    <a:pt x="155288" y="252029"/>
                  </a:cubicBezTo>
                  <a:cubicBezTo>
                    <a:pt x="159712" y="249716"/>
                    <a:pt x="159745" y="247438"/>
                    <a:pt x="155389" y="245226"/>
                  </a:cubicBezTo>
                  <a:moveTo>
                    <a:pt x="62432" y="295625"/>
                  </a:moveTo>
                  <a:cubicBezTo>
                    <a:pt x="60991" y="300283"/>
                    <a:pt x="62600" y="301891"/>
                    <a:pt x="67291" y="300484"/>
                  </a:cubicBezTo>
                  <a:cubicBezTo>
                    <a:pt x="68766" y="295759"/>
                    <a:pt x="67124" y="294117"/>
                    <a:pt x="62432" y="295625"/>
                  </a:cubicBezTo>
                  <a:moveTo>
                    <a:pt x="108408" y="333759"/>
                  </a:moveTo>
                  <a:cubicBezTo>
                    <a:pt x="100701" y="345253"/>
                    <a:pt x="121577" y="336373"/>
                    <a:pt x="108408" y="333759"/>
                  </a:cubicBezTo>
                  <a:moveTo>
                    <a:pt x="138433" y="379936"/>
                  </a:moveTo>
                  <a:cubicBezTo>
                    <a:pt x="133674" y="379668"/>
                    <a:pt x="132770" y="387844"/>
                    <a:pt x="137897" y="387911"/>
                  </a:cubicBezTo>
                  <a:cubicBezTo>
                    <a:pt x="142622" y="388113"/>
                    <a:pt x="143526" y="379936"/>
                    <a:pt x="138433" y="379936"/>
                  </a:cubicBezTo>
                  <a:moveTo>
                    <a:pt x="165174" y="402689"/>
                  </a:moveTo>
                  <a:cubicBezTo>
                    <a:pt x="167788" y="402522"/>
                    <a:pt x="172982" y="402153"/>
                    <a:pt x="175595" y="401986"/>
                  </a:cubicBezTo>
                  <a:cubicBezTo>
                    <a:pt x="174054" y="396188"/>
                    <a:pt x="172479" y="390425"/>
                    <a:pt x="170870" y="384694"/>
                  </a:cubicBezTo>
                  <a:cubicBezTo>
                    <a:pt x="168960" y="390659"/>
                    <a:pt x="167084" y="396658"/>
                    <a:pt x="165174" y="402689"/>
                  </a:cubicBezTo>
                  <a:moveTo>
                    <a:pt x="116350" y="437339"/>
                  </a:moveTo>
                  <a:cubicBezTo>
                    <a:pt x="119768" y="429095"/>
                    <a:pt x="122951" y="420751"/>
                    <a:pt x="125833" y="412307"/>
                  </a:cubicBezTo>
                  <a:cubicBezTo>
                    <a:pt x="121946" y="416764"/>
                    <a:pt x="118092" y="421321"/>
                    <a:pt x="114239" y="425845"/>
                  </a:cubicBezTo>
                  <a:cubicBezTo>
                    <a:pt x="117321" y="415054"/>
                    <a:pt x="120605" y="404331"/>
                    <a:pt x="123219" y="393441"/>
                  </a:cubicBezTo>
                  <a:cubicBezTo>
                    <a:pt x="112496" y="405705"/>
                    <a:pt x="104420" y="422929"/>
                    <a:pt x="116350" y="437339"/>
                  </a:cubicBezTo>
                  <a:moveTo>
                    <a:pt x="103348" y="427219"/>
                  </a:moveTo>
                  <a:cubicBezTo>
                    <a:pt x="99963" y="436635"/>
                    <a:pt x="96914" y="446185"/>
                    <a:pt x="94032" y="455769"/>
                  </a:cubicBezTo>
                  <a:cubicBezTo>
                    <a:pt x="99293" y="458718"/>
                    <a:pt x="104621" y="461499"/>
                    <a:pt x="110016" y="464314"/>
                  </a:cubicBezTo>
                  <a:cubicBezTo>
                    <a:pt x="109179" y="451748"/>
                    <a:pt x="106230" y="439416"/>
                    <a:pt x="103348" y="427219"/>
                  </a:cubicBezTo>
                  <a:moveTo>
                    <a:pt x="152540" y="437640"/>
                  </a:moveTo>
                  <a:cubicBezTo>
                    <a:pt x="149625" y="441729"/>
                    <a:pt x="156696" y="446051"/>
                    <a:pt x="159377" y="442064"/>
                  </a:cubicBezTo>
                  <a:cubicBezTo>
                    <a:pt x="162091" y="438009"/>
                    <a:pt x="155154" y="433753"/>
                    <a:pt x="152540" y="437640"/>
                  </a:cubicBezTo>
                  <a:moveTo>
                    <a:pt x="95406" y="465688"/>
                  </a:moveTo>
                  <a:cubicBezTo>
                    <a:pt x="91653" y="476713"/>
                    <a:pt x="87933" y="487805"/>
                    <a:pt x="85889" y="499299"/>
                  </a:cubicBezTo>
                  <a:cubicBezTo>
                    <a:pt x="90413" y="499265"/>
                    <a:pt x="94970" y="499232"/>
                    <a:pt x="99494" y="499198"/>
                  </a:cubicBezTo>
                  <a:cubicBezTo>
                    <a:pt x="100634" y="490553"/>
                    <a:pt x="102309" y="482008"/>
                    <a:pt x="104085" y="473496"/>
                  </a:cubicBezTo>
                  <a:cubicBezTo>
                    <a:pt x="101203" y="470849"/>
                    <a:pt x="98288" y="468268"/>
                    <a:pt x="95406" y="465688"/>
                  </a:cubicBezTo>
                  <a:moveTo>
                    <a:pt x="38171" y="479963"/>
                  </a:moveTo>
                  <a:cubicBezTo>
                    <a:pt x="35122" y="493367"/>
                    <a:pt x="51575" y="476880"/>
                    <a:pt x="38171" y="479963"/>
                  </a:cubicBezTo>
                  <a:moveTo>
                    <a:pt x="37903" y="500572"/>
                  </a:moveTo>
                  <a:cubicBezTo>
                    <a:pt x="33144" y="500304"/>
                    <a:pt x="32240" y="508480"/>
                    <a:pt x="37367" y="508547"/>
                  </a:cubicBezTo>
                  <a:cubicBezTo>
                    <a:pt x="42092" y="508748"/>
                    <a:pt x="42996" y="500572"/>
                    <a:pt x="37903" y="500572"/>
                  </a:cubicBezTo>
                  <a:moveTo>
                    <a:pt x="85152" y="511630"/>
                  </a:moveTo>
                  <a:cubicBezTo>
                    <a:pt x="79422" y="513138"/>
                    <a:pt x="80259" y="523962"/>
                    <a:pt x="86894" y="522286"/>
                  </a:cubicBezTo>
                  <a:cubicBezTo>
                    <a:pt x="92792" y="520913"/>
                    <a:pt x="91351" y="510323"/>
                    <a:pt x="85152" y="511630"/>
                  </a:cubicBezTo>
                  <a:moveTo>
                    <a:pt x="132803" y="530195"/>
                  </a:moveTo>
                  <a:cubicBezTo>
                    <a:pt x="131362" y="534853"/>
                    <a:pt x="132971" y="536461"/>
                    <a:pt x="137662" y="535054"/>
                  </a:cubicBezTo>
                  <a:cubicBezTo>
                    <a:pt x="139103" y="530329"/>
                    <a:pt x="137495" y="528687"/>
                    <a:pt x="132803" y="530195"/>
                  </a:cubicBezTo>
                  <a:moveTo>
                    <a:pt x="142420" y="534853"/>
                  </a:moveTo>
                  <a:cubicBezTo>
                    <a:pt x="138600" y="537735"/>
                    <a:pt x="143493" y="544336"/>
                    <a:pt x="147313" y="541287"/>
                  </a:cubicBezTo>
                  <a:cubicBezTo>
                    <a:pt x="151133" y="538304"/>
                    <a:pt x="146241" y="531736"/>
                    <a:pt x="142420" y="534853"/>
                  </a:cubicBezTo>
                  <a:moveTo>
                    <a:pt x="81767" y="533814"/>
                  </a:moveTo>
                  <a:cubicBezTo>
                    <a:pt x="78182" y="550703"/>
                    <a:pt x="79254" y="567961"/>
                    <a:pt x="83208" y="584649"/>
                  </a:cubicBezTo>
                  <a:cubicBezTo>
                    <a:pt x="84649" y="573054"/>
                    <a:pt x="85554" y="561728"/>
                    <a:pt x="85889" y="550167"/>
                  </a:cubicBezTo>
                  <a:cubicBezTo>
                    <a:pt x="89642" y="551742"/>
                    <a:pt x="93429" y="553317"/>
                    <a:pt x="97182" y="554959"/>
                  </a:cubicBezTo>
                  <a:cubicBezTo>
                    <a:pt x="92558" y="547553"/>
                    <a:pt x="87330" y="540516"/>
                    <a:pt x="81767" y="533814"/>
                  </a:cubicBezTo>
                  <a:moveTo>
                    <a:pt x="28151" y="561460"/>
                  </a:moveTo>
                  <a:cubicBezTo>
                    <a:pt x="22354" y="561661"/>
                    <a:pt x="22354" y="571412"/>
                    <a:pt x="28151" y="571647"/>
                  </a:cubicBezTo>
                  <a:cubicBezTo>
                    <a:pt x="33882" y="571580"/>
                    <a:pt x="33882" y="561460"/>
                    <a:pt x="28151" y="561460"/>
                  </a:cubicBezTo>
                  <a:moveTo>
                    <a:pt x="77076" y="604688"/>
                  </a:moveTo>
                  <a:cubicBezTo>
                    <a:pt x="79422" y="611322"/>
                    <a:pt x="83007" y="617488"/>
                    <a:pt x="87866" y="622682"/>
                  </a:cubicBezTo>
                  <a:cubicBezTo>
                    <a:pt x="84850" y="616315"/>
                    <a:pt x="81265" y="610284"/>
                    <a:pt x="77076" y="604688"/>
                  </a:cubicBezTo>
                  <a:moveTo>
                    <a:pt x="76607" y="633607"/>
                  </a:moveTo>
                  <a:cubicBezTo>
                    <a:pt x="81265" y="640912"/>
                    <a:pt x="85822" y="648351"/>
                    <a:pt x="90949" y="655388"/>
                  </a:cubicBezTo>
                  <a:cubicBezTo>
                    <a:pt x="90178" y="648150"/>
                    <a:pt x="89274" y="640979"/>
                    <a:pt x="88235" y="633808"/>
                  </a:cubicBezTo>
                  <a:cubicBezTo>
                    <a:pt x="85319" y="633774"/>
                    <a:pt x="79522" y="633674"/>
                    <a:pt x="76607" y="633607"/>
                  </a:cubicBezTo>
                  <a:moveTo>
                    <a:pt x="90011" y="693858"/>
                  </a:moveTo>
                  <a:cubicBezTo>
                    <a:pt x="93529" y="694662"/>
                    <a:pt x="97081" y="695499"/>
                    <a:pt x="100634" y="696371"/>
                  </a:cubicBezTo>
                  <a:cubicBezTo>
                    <a:pt x="98254" y="685815"/>
                    <a:pt x="95439" y="675360"/>
                    <a:pt x="92290" y="665073"/>
                  </a:cubicBezTo>
                  <a:cubicBezTo>
                    <a:pt x="91284" y="674589"/>
                    <a:pt x="90614" y="684207"/>
                    <a:pt x="90011" y="693858"/>
                  </a:cubicBezTo>
                  <a:moveTo>
                    <a:pt x="101806" y="722040"/>
                  </a:moveTo>
                  <a:cubicBezTo>
                    <a:pt x="98958" y="735376"/>
                    <a:pt x="115177" y="719292"/>
                    <a:pt x="101806" y="722040"/>
                  </a:cubicBezTo>
                  <a:moveTo>
                    <a:pt x="80360" y="721671"/>
                  </a:moveTo>
                  <a:cubicBezTo>
                    <a:pt x="85319" y="738928"/>
                    <a:pt x="95842" y="753773"/>
                    <a:pt x="101706" y="770696"/>
                  </a:cubicBezTo>
                  <a:cubicBezTo>
                    <a:pt x="115948" y="810003"/>
                    <a:pt x="142085" y="843446"/>
                    <a:pt x="169061" y="874878"/>
                  </a:cubicBezTo>
                  <a:cubicBezTo>
                    <a:pt x="148452" y="839458"/>
                    <a:pt x="123990" y="806116"/>
                    <a:pt x="106598" y="768920"/>
                  </a:cubicBezTo>
                  <a:cubicBezTo>
                    <a:pt x="98723" y="752768"/>
                    <a:pt x="97350" y="731590"/>
                    <a:pt x="80360" y="721671"/>
                  </a:cubicBezTo>
                  <a:moveTo>
                    <a:pt x="113736" y="739130"/>
                  </a:moveTo>
                  <a:cubicBezTo>
                    <a:pt x="110687" y="743184"/>
                    <a:pt x="114172" y="752902"/>
                    <a:pt x="119868" y="751729"/>
                  </a:cubicBezTo>
                  <a:cubicBezTo>
                    <a:pt x="122918" y="747641"/>
                    <a:pt x="119399" y="737823"/>
                    <a:pt x="113736" y="739130"/>
                  </a:cubicBezTo>
                  <a:moveTo>
                    <a:pt x="119332" y="756320"/>
                  </a:moveTo>
                  <a:cubicBezTo>
                    <a:pt x="117523" y="761246"/>
                    <a:pt x="115747" y="766273"/>
                    <a:pt x="114138" y="771333"/>
                  </a:cubicBezTo>
                  <a:cubicBezTo>
                    <a:pt x="121343" y="773879"/>
                    <a:pt x="128581" y="776292"/>
                    <a:pt x="135920" y="778504"/>
                  </a:cubicBezTo>
                  <a:cubicBezTo>
                    <a:pt x="130658" y="770863"/>
                    <a:pt x="125062" y="763525"/>
                    <a:pt x="119332" y="756320"/>
                  </a:cubicBezTo>
                  <a:moveTo>
                    <a:pt x="140410" y="771467"/>
                  </a:moveTo>
                  <a:cubicBezTo>
                    <a:pt x="137662" y="775454"/>
                    <a:pt x="144599" y="779710"/>
                    <a:pt x="147246" y="775890"/>
                  </a:cubicBezTo>
                  <a:cubicBezTo>
                    <a:pt x="150128" y="771701"/>
                    <a:pt x="143091" y="767412"/>
                    <a:pt x="140410" y="771467"/>
                  </a:cubicBezTo>
                  <a:moveTo>
                    <a:pt x="123286" y="788188"/>
                  </a:moveTo>
                  <a:cubicBezTo>
                    <a:pt x="140477" y="808060"/>
                    <a:pt x="154350" y="830377"/>
                    <a:pt x="166983" y="853432"/>
                  </a:cubicBezTo>
                  <a:cubicBezTo>
                    <a:pt x="181393" y="871460"/>
                    <a:pt x="198918" y="886875"/>
                    <a:pt x="216846" y="901351"/>
                  </a:cubicBezTo>
                  <a:cubicBezTo>
                    <a:pt x="201767" y="878297"/>
                    <a:pt x="177975" y="861877"/>
                    <a:pt x="164939" y="837481"/>
                  </a:cubicBezTo>
                  <a:cubicBezTo>
                    <a:pt x="157064" y="816571"/>
                    <a:pt x="143761" y="797973"/>
                    <a:pt x="123286" y="788188"/>
                  </a:cubicBezTo>
                  <a:moveTo>
                    <a:pt x="150429" y="788858"/>
                  </a:moveTo>
                  <a:cubicBezTo>
                    <a:pt x="146978" y="792645"/>
                    <a:pt x="153311" y="798945"/>
                    <a:pt x="157131" y="795560"/>
                  </a:cubicBezTo>
                  <a:cubicBezTo>
                    <a:pt x="160717" y="791673"/>
                    <a:pt x="154283" y="785239"/>
                    <a:pt x="150429" y="788858"/>
                  </a:cubicBezTo>
                  <a:moveTo>
                    <a:pt x="166983" y="822569"/>
                  </a:moveTo>
                  <a:cubicBezTo>
                    <a:pt x="163264" y="826021"/>
                    <a:pt x="168826" y="833159"/>
                    <a:pt x="173015" y="829941"/>
                  </a:cubicBezTo>
                  <a:cubicBezTo>
                    <a:pt x="176701" y="826423"/>
                    <a:pt x="171172" y="819285"/>
                    <a:pt x="166983" y="822569"/>
                  </a:cubicBezTo>
                  <a:moveTo>
                    <a:pt x="177539" y="833561"/>
                  </a:moveTo>
                  <a:cubicBezTo>
                    <a:pt x="181962" y="838051"/>
                    <a:pt x="186453" y="842474"/>
                    <a:pt x="191043" y="846864"/>
                  </a:cubicBezTo>
                  <a:cubicBezTo>
                    <a:pt x="190909" y="841871"/>
                    <a:pt x="190742" y="836912"/>
                    <a:pt x="190541" y="831986"/>
                  </a:cubicBezTo>
                  <a:cubicBezTo>
                    <a:pt x="186185" y="832455"/>
                    <a:pt x="181862" y="832957"/>
                    <a:pt x="177539" y="833561"/>
                  </a:cubicBezTo>
                  <a:moveTo>
                    <a:pt x="136154" y="855242"/>
                  </a:moveTo>
                  <a:cubicBezTo>
                    <a:pt x="134713" y="859899"/>
                    <a:pt x="136322" y="861508"/>
                    <a:pt x="141013" y="860100"/>
                  </a:cubicBezTo>
                  <a:cubicBezTo>
                    <a:pt x="142454" y="855342"/>
                    <a:pt x="140846" y="853734"/>
                    <a:pt x="136154" y="855242"/>
                  </a:cubicBezTo>
                  <a:moveTo>
                    <a:pt x="141315" y="863385"/>
                  </a:moveTo>
                  <a:cubicBezTo>
                    <a:pt x="148787" y="879302"/>
                    <a:pt x="162158" y="890997"/>
                    <a:pt x="174724" y="902926"/>
                  </a:cubicBezTo>
                  <a:cubicBezTo>
                    <a:pt x="166011" y="887914"/>
                    <a:pt x="154015" y="875080"/>
                    <a:pt x="141315" y="863385"/>
                  </a:cubicBezTo>
                  <a:moveTo>
                    <a:pt x="172713" y="879603"/>
                  </a:moveTo>
                  <a:cubicBezTo>
                    <a:pt x="178310" y="885702"/>
                    <a:pt x="184006" y="891801"/>
                    <a:pt x="189770" y="897866"/>
                  </a:cubicBezTo>
                  <a:cubicBezTo>
                    <a:pt x="184476" y="891399"/>
                    <a:pt x="178779" y="885300"/>
                    <a:pt x="172713" y="879603"/>
                  </a:cubicBezTo>
                  <a:moveTo>
                    <a:pt x="144364" y="890259"/>
                  </a:moveTo>
                  <a:cubicBezTo>
                    <a:pt x="150831" y="902256"/>
                    <a:pt x="161086" y="911438"/>
                    <a:pt x="171842" y="919648"/>
                  </a:cubicBezTo>
                  <a:cubicBezTo>
                    <a:pt x="163498" y="909126"/>
                    <a:pt x="154216" y="899307"/>
                    <a:pt x="144364" y="890259"/>
                  </a:cubicBezTo>
                  <a:moveTo>
                    <a:pt x="222844" y="906813"/>
                  </a:moveTo>
                  <a:cubicBezTo>
                    <a:pt x="218991" y="909695"/>
                    <a:pt x="223917" y="916297"/>
                    <a:pt x="227737" y="913247"/>
                  </a:cubicBezTo>
                  <a:cubicBezTo>
                    <a:pt x="231557" y="910265"/>
                    <a:pt x="226665" y="903697"/>
                    <a:pt x="222844" y="906813"/>
                  </a:cubicBezTo>
                  <a:moveTo>
                    <a:pt x="262889" y="912745"/>
                  </a:moveTo>
                  <a:cubicBezTo>
                    <a:pt x="255885" y="916230"/>
                    <a:pt x="265670" y="924875"/>
                    <a:pt x="269758" y="919480"/>
                  </a:cubicBezTo>
                  <a:cubicBezTo>
                    <a:pt x="272841" y="915425"/>
                    <a:pt x="266675" y="910801"/>
                    <a:pt x="262889" y="912745"/>
                  </a:cubicBezTo>
                  <a:moveTo>
                    <a:pt x="204816" y="916062"/>
                  </a:moveTo>
                  <a:cubicBezTo>
                    <a:pt x="202738" y="921792"/>
                    <a:pt x="215137" y="925378"/>
                    <a:pt x="215975" y="919112"/>
                  </a:cubicBezTo>
                  <a:cubicBezTo>
                    <a:pt x="214701" y="914789"/>
                    <a:pt x="207999" y="912678"/>
                    <a:pt x="204816" y="916062"/>
                  </a:cubicBezTo>
                  <a:moveTo>
                    <a:pt x="202973" y="930672"/>
                  </a:moveTo>
                  <a:cubicBezTo>
                    <a:pt x="199387" y="934493"/>
                    <a:pt x="205821" y="940926"/>
                    <a:pt x="209675" y="937374"/>
                  </a:cubicBezTo>
                  <a:cubicBezTo>
                    <a:pt x="213093" y="933521"/>
                    <a:pt x="206760" y="927221"/>
                    <a:pt x="202973" y="930672"/>
                  </a:cubicBezTo>
                  <a:moveTo>
                    <a:pt x="222911" y="950343"/>
                  </a:moveTo>
                  <a:cubicBezTo>
                    <a:pt x="219996" y="954431"/>
                    <a:pt x="227067" y="958754"/>
                    <a:pt x="229747" y="954766"/>
                  </a:cubicBezTo>
                  <a:cubicBezTo>
                    <a:pt x="232462" y="950712"/>
                    <a:pt x="225525" y="946456"/>
                    <a:pt x="222911" y="950343"/>
                  </a:cubicBezTo>
                  <a:moveTo>
                    <a:pt x="209910" y="957782"/>
                  </a:moveTo>
                  <a:cubicBezTo>
                    <a:pt x="207128" y="962675"/>
                    <a:pt x="214500" y="970047"/>
                    <a:pt x="219426" y="967299"/>
                  </a:cubicBezTo>
                  <a:cubicBezTo>
                    <a:pt x="221806" y="962474"/>
                    <a:pt x="214701" y="955369"/>
                    <a:pt x="209910" y="957782"/>
                  </a:cubicBezTo>
                  <a:moveTo>
                    <a:pt x="203308" y="968371"/>
                  </a:moveTo>
                  <a:cubicBezTo>
                    <a:pt x="209038" y="977586"/>
                    <a:pt x="217349" y="984691"/>
                    <a:pt x="227167" y="989282"/>
                  </a:cubicBezTo>
                  <a:cubicBezTo>
                    <a:pt x="220633" y="980837"/>
                    <a:pt x="212322" y="974001"/>
                    <a:pt x="203308" y="968371"/>
                  </a:cubicBezTo>
                  <a:moveTo>
                    <a:pt x="231289" y="975207"/>
                  </a:moveTo>
                  <a:cubicBezTo>
                    <a:pt x="241845" y="985796"/>
                    <a:pt x="252869" y="996352"/>
                    <a:pt x="266307" y="1003255"/>
                  </a:cubicBezTo>
                  <a:cubicBezTo>
                    <a:pt x="256455" y="991795"/>
                    <a:pt x="243755" y="983417"/>
                    <a:pt x="231289" y="975207"/>
                  </a:cubicBezTo>
                  <a:moveTo>
                    <a:pt x="271233" y="1003590"/>
                  </a:moveTo>
                  <a:cubicBezTo>
                    <a:pt x="268317" y="1008114"/>
                    <a:pt x="275824" y="1014246"/>
                    <a:pt x="279878" y="1010828"/>
                  </a:cubicBezTo>
                  <a:cubicBezTo>
                    <a:pt x="282760" y="1006238"/>
                    <a:pt x="275254" y="1000105"/>
                    <a:pt x="271233" y="1003590"/>
                  </a:cubicBezTo>
                  <a:moveTo>
                    <a:pt x="466529" y="1012973"/>
                  </a:moveTo>
                  <a:cubicBezTo>
                    <a:pt x="465390" y="1018971"/>
                    <a:pt x="477755" y="1018971"/>
                    <a:pt x="476649" y="1012973"/>
                  </a:cubicBezTo>
                  <a:cubicBezTo>
                    <a:pt x="474672" y="1009388"/>
                    <a:pt x="468473" y="1009388"/>
                    <a:pt x="466529" y="1012973"/>
                  </a:cubicBezTo>
                  <a:moveTo>
                    <a:pt x="329942" y="1026578"/>
                  </a:moveTo>
                  <a:cubicBezTo>
                    <a:pt x="339828" y="1030633"/>
                    <a:pt x="350115" y="1033749"/>
                    <a:pt x="360671" y="1035592"/>
                  </a:cubicBezTo>
                  <a:cubicBezTo>
                    <a:pt x="351121" y="1030532"/>
                    <a:pt x="341269" y="1021384"/>
                    <a:pt x="329942" y="102657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5" name="任意形状 154"/>
            <p:cNvSpPr/>
            <p:nvPr/>
          </p:nvSpPr>
          <p:spPr>
            <a:xfrm>
              <a:off x="6712083" y="3947898"/>
              <a:ext cx="10169" cy="8869"/>
            </a:xfrm>
            <a:custGeom>
              <a:avLst/>
              <a:gdLst>
                <a:gd name="connsiteX0" fmla="*/ 668 w 10169"/>
                <a:gd name="connsiteY0" fmla="*/ 1901 h 8869"/>
                <a:gd name="connsiteX1" fmla="*/ 9514 w 10169"/>
                <a:gd name="connsiteY1" fmla="*/ 6995 h 8869"/>
                <a:gd name="connsiteX2" fmla="*/ 668 w 10169"/>
                <a:gd name="connsiteY2" fmla="*/ 1901 h 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9" h="8869">
                  <a:moveTo>
                    <a:pt x="668" y="1901"/>
                  </a:moveTo>
                  <a:cubicBezTo>
                    <a:pt x="3784" y="-2690"/>
                    <a:pt x="12631" y="1834"/>
                    <a:pt x="9514" y="6995"/>
                  </a:cubicBezTo>
                  <a:cubicBezTo>
                    <a:pt x="6364" y="11552"/>
                    <a:pt x="-2482" y="6995"/>
                    <a:pt x="668" y="190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6" name="任意形状 155"/>
            <p:cNvSpPr/>
            <p:nvPr/>
          </p:nvSpPr>
          <p:spPr>
            <a:xfrm>
              <a:off x="6762513" y="3953918"/>
              <a:ext cx="6365" cy="6713"/>
            </a:xfrm>
            <a:custGeom>
              <a:avLst/>
              <a:gdLst>
                <a:gd name="connsiteX0" fmla="*/ 0 w 6365"/>
                <a:gd name="connsiteY0" fmla="*/ 2181 h 6713"/>
                <a:gd name="connsiteX1" fmla="*/ 1910 w 6365"/>
                <a:gd name="connsiteY1" fmla="*/ 6504 h 6713"/>
                <a:gd name="connsiteX2" fmla="*/ 0 w 6365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3">
                  <a:moveTo>
                    <a:pt x="0" y="2181"/>
                  </a:moveTo>
                  <a:cubicBezTo>
                    <a:pt x="4725" y="-5158"/>
                    <a:pt x="10589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7" name="任意形状 156"/>
            <p:cNvSpPr/>
            <p:nvPr/>
          </p:nvSpPr>
          <p:spPr>
            <a:xfrm>
              <a:off x="6781659" y="3959008"/>
              <a:ext cx="5893" cy="5893"/>
            </a:xfrm>
            <a:custGeom>
              <a:avLst/>
              <a:gdLst>
                <a:gd name="connsiteX0" fmla="*/ 524 w 5893"/>
                <a:gd name="connsiteY0" fmla="*/ 542 h 5893"/>
                <a:gd name="connsiteX1" fmla="*/ 5383 w 5893"/>
                <a:gd name="connsiteY1" fmla="*/ 5401 h 5893"/>
                <a:gd name="connsiteX2" fmla="*/ 524 w 5893"/>
                <a:gd name="connsiteY2" fmla="*/ 542 h 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93" h="5893">
                  <a:moveTo>
                    <a:pt x="524" y="542"/>
                  </a:moveTo>
                  <a:cubicBezTo>
                    <a:pt x="5215" y="-966"/>
                    <a:pt x="6824" y="676"/>
                    <a:pt x="5383" y="5401"/>
                  </a:cubicBezTo>
                  <a:cubicBezTo>
                    <a:pt x="692" y="6809"/>
                    <a:pt x="-950" y="5200"/>
                    <a:pt x="524" y="54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8" name="任意形状 157"/>
            <p:cNvSpPr/>
            <p:nvPr/>
          </p:nvSpPr>
          <p:spPr>
            <a:xfrm>
              <a:off x="6512913" y="3975946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9" name="任意形状 158"/>
            <p:cNvSpPr/>
            <p:nvPr/>
          </p:nvSpPr>
          <p:spPr>
            <a:xfrm>
              <a:off x="6381208" y="4029037"/>
              <a:ext cx="8985" cy="8047"/>
            </a:xfrm>
            <a:custGeom>
              <a:avLst/>
              <a:gdLst>
                <a:gd name="connsiteX0" fmla="*/ 4720 w 8985"/>
                <a:gd name="connsiteY0" fmla="*/ 80 h 8047"/>
                <a:gd name="connsiteX1" fmla="*/ 4318 w 8985"/>
                <a:gd name="connsiteY1" fmla="*/ 7989 h 8047"/>
                <a:gd name="connsiteX2" fmla="*/ 4720 w 8985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5" h="8047">
                  <a:moveTo>
                    <a:pt x="4720" y="80"/>
                  </a:moveTo>
                  <a:cubicBezTo>
                    <a:pt x="11020" y="-958"/>
                    <a:pt x="9880" y="8425"/>
                    <a:pt x="4318" y="7989"/>
                  </a:cubicBezTo>
                  <a:cubicBezTo>
                    <a:pt x="-2083" y="8860"/>
                    <a:pt x="-876" y="-288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0" name="任意形状 159"/>
            <p:cNvSpPr/>
            <p:nvPr/>
          </p:nvSpPr>
          <p:spPr>
            <a:xfrm>
              <a:off x="6309062" y="4083823"/>
              <a:ext cx="10648" cy="10791"/>
            </a:xfrm>
            <a:custGeom>
              <a:avLst/>
              <a:gdLst>
                <a:gd name="connsiteX0" fmla="*/ 6729 w 10648"/>
                <a:gd name="connsiteY0" fmla="*/ 16 h 10791"/>
                <a:gd name="connsiteX1" fmla="*/ 664 w 10648"/>
                <a:gd name="connsiteY1" fmla="*/ 10103 h 10791"/>
                <a:gd name="connsiteX2" fmla="*/ 6729 w 10648"/>
                <a:gd name="connsiteY2" fmla="*/ 16 h 1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8" h="10791">
                  <a:moveTo>
                    <a:pt x="6729" y="16"/>
                  </a:moveTo>
                  <a:cubicBezTo>
                    <a:pt x="16145" y="-553"/>
                    <a:pt x="6360" y="14090"/>
                    <a:pt x="664" y="10103"/>
                  </a:cubicBezTo>
                  <a:cubicBezTo>
                    <a:pt x="-1749" y="5914"/>
                    <a:pt x="2909" y="1156"/>
                    <a:pt x="6729" y="1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" name="任意形状 160"/>
            <p:cNvSpPr/>
            <p:nvPr/>
          </p:nvSpPr>
          <p:spPr>
            <a:xfrm>
              <a:off x="6553125" y="4116688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2" name="任意形状 161"/>
            <p:cNvSpPr/>
            <p:nvPr/>
          </p:nvSpPr>
          <p:spPr>
            <a:xfrm>
              <a:off x="6491082" y="4148276"/>
              <a:ext cx="6389" cy="6713"/>
            </a:xfrm>
            <a:custGeom>
              <a:avLst/>
              <a:gdLst>
                <a:gd name="connsiteX0" fmla="*/ 0 w 6389"/>
                <a:gd name="connsiteY0" fmla="*/ 2181 h 6713"/>
                <a:gd name="connsiteX1" fmla="*/ 1910 w 6389"/>
                <a:gd name="connsiteY1" fmla="*/ 6504 h 6713"/>
                <a:gd name="connsiteX2" fmla="*/ 0 w 6389"/>
                <a:gd name="connsiteY2" fmla="*/ 2181 h 6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9" h="6713">
                  <a:moveTo>
                    <a:pt x="0" y="2181"/>
                  </a:moveTo>
                  <a:cubicBezTo>
                    <a:pt x="4758" y="-5158"/>
                    <a:pt x="10623" y="8548"/>
                    <a:pt x="1910" y="6504"/>
                  </a:cubicBezTo>
                  <a:cubicBezTo>
                    <a:pt x="1441" y="5431"/>
                    <a:pt x="503" y="3253"/>
                    <a:pt x="0" y="218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3" name="任意形状 162"/>
            <p:cNvSpPr/>
            <p:nvPr/>
          </p:nvSpPr>
          <p:spPr>
            <a:xfrm>
              <a:off x="6458681" y="4167711"/>
              <a:ext cx="8276" cy="8921"/>
            </a:xfrm>
            <a:custGeom>
              <a:avLst/>
              <a:gdLst>
                <a:gd name="connsiteX0" fmla="*/ 4286 w 8276"/>
                <a:gd name="connsiteY0" fmla="*/ 3 h 8921"/>
                <a:gd name="connsiteX1" fmla="*/ 4017 w 8276"/>
                <a:gd name="connsiteY1" fmla="*/ 8917 h 8921"/>
                <a:gd name="connsiteX2" fmla="*/ 4286 w 8276"/>
                <a:gd name="connsiteY2" fmla="*/ 3 h 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6" h="8921">
                  <a:moveTo>
                    <a:pt x="4286" y="3"/>
                  </a:moveTo>
                  <a:cubicBezTo>
                    <a:pt x="9848" y="-131"/>
                    <a:pt x="9446" y="9151"/>
                    <a:pt x="4017" y="8917"/>
                  </a:cubicBezTo>
                  <a:cubicBezTo>
                    <a:pt x="-1612" y="8950"/>
                    <a:pt x="-1143" y="-198"/>
                    <a:pt x="4286" y="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4" name="任意形状 163"/>
            <p:cNvSpPr/>
            <p:nvPr/>
          </p:nvSpPr>
          <p:spPr>
            <a:xfrm>
              <a:off x="6221377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" name="任意形状 164"/>
            <p:cNvSpPr/>
            <p:nvPr/>
          </p:nvSpPr>
          <p:spPr>
            <a:xfrm>
              <a:off x="6231429" y="4187059"/>
              <a:ext cx="5720" cy="5721"/>
            </a:xfrm>
            <a:custGeom>
              <a:avLst/>
              <a:gdLst>
                <a:gd name="connsiteX0" fmla="*/ 386 w 5720"/>
                <a:gd name="connsiteY0" fmla="*/ 393 h 5721"/>
                <a:gd name="connsiteX1" fmla="*/ 386 w 5720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0" h="5721">
                  <a:moveTo>
                    <a:pt x="386" y="393"/>
                  </a:moveTo>
                  <a:cubicBezTo>
                    <a:pt x="13790" y="-2690"/>
                    <a:pt x="-2664" y="13797"/>
                    <a:pt x="386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6" name="任意形状 165"/>
            <p:cNvSpPr/>
            <p:nvPr/>
          </p:nvSpPr>
          <p:spPr>
            <a:xfrm>
              <a:off x="6204236" y="4196265"/>
              <a:ext cx="19971" cy="21647"/>
            </a:xfrm>
            <a:custGeom>
              <a:avLst/>
              <a:gdLst>
                <a:gd name="connsiteX0" fmla="*/ 0 w 19971"/>
                <a:gd name="connsiteY0" fmla="*/ 21648 h 21647"/>
                <a:gd name="connsiteX1" fmla="*/ 16051 w 19971"/>
                <a:gd name="connsiteY1" fmla="*/ 0 h 21647"/>
                <a:gd name="connsiteX2" fmla="*/ 19972 w 19971"/>
                <a:gd name="connsiteY2" fmla="*/ 10690 h 21647"/>
                <a:gd name="connsiteX3" fmla="*/ 0 w 19971"/>
                <a:gd name="connsiteY3" fmla="*/ 21648 h 21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71" h="21647">
                  <a:moveTo>
                    <a:pt x="0" y="21648"/>
                  </a:moveTo>
                  <a:cubicBezTo>
                    <a:pt x="5295" y="14376"/>
                    <a:pt x="10656" y="7171"/>
                    <a:pt x="16051" y="0"/>
                  </a:cubicBezTo>
                  <a:cubicBezTo>
                    <a:pt x="17358" y="3519"/>
                    <a:pt x="18665" y="7104"/>
                    <a:pt x="19972" y="10690"/>
                  </a:cubicBezTo>
                  <a:cubicBezTo>
                    <a:pt x="13337" y="14376"/>
                    <a:pt x="6702" y="18062"/>
                    <a:pt x="0" y="2164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7" name="任意形状 166"/>
            <p:cNvSpPr/>
            <p:nvPr/>
          </p:nvSpPr>
          <p:spPr>
            <a:xfrm>
              <a:off x="6299103" y="4202498"/>
              <a:ext cx="20982" cy="43428"/>
            </a:xfrm>
            <a:custGeom>
              <a:avLst/>
              <a:gdLst>
                <a:gd name="connsiteX0" fmla="*/ 0 w 20982"/>
                <a:gd name="connsiteY0" fmla="*/ 43429 h 43428"/>
                <a:gd name="connsiteX1" fmla="*/ 20441 w 20982"/>
                <a:gd name="connsiteY1" fmla="*/ 0 h 43428"/>
                <a:gd name="connsiteX2" fmla="*/ 0 w 20982"/>
                <a:gd name="connsiteY2" fmla="*/ 43429 h 4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82" h="43428">
                  <a:moveTo>
                    <a:pt x="0" y="43429"/>
                  </a:moveTo>
                  <a:cubicBezTo>
                    <a:pt x="1005" y="26707"/>
                    <a:pt x="11326" y="13236"/>
                    <a:pt x="20441" y="0"/>
                  </a:cubicBezTo>
                  <a:cubicBezTo>
                    <a:pt x="23356" y="18095"/>
                    <a:pt x="14208" y="33711"/>
                    <a:pt x="0" y="434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8" name="任意形状 167"/>
            <p:cNvSpPr/>
            <p:nvPr/>
          </p:nvSpPr>
          <p:spPr>
            <a:xfrm>
              <a:off x="6385995" y="4217778"/>
              <a:ext cx="18195" cy="21044"/>
            </a:xfrm>
            <a:custGeom>
              <a:avLst/>
              <a:gdLst>
                <a:gd name="connsiteX0" fmla="*/ 7372 w 18195"/>
                <a:gd name="connsiteY0" fmla="*/ 168 h 21044"/>
                <a:gd name="connsiteX1" fmla="*/ 18196 w 18195"/>
                <a:gd name="connsiteY1" fmla="*/ 0 h 21044"/>
                <a:gd name="connsiteX2" fmla="*/ 0 w 18195"/>
                <a:gd name="connsiteY2" fmla="*/ 21044 h 21044"/>
                <a:gd name="connsiteX3" fmla="*/ 7372 w 18195"/>
                <a:gd name="connsiteY3" fmla="*/ 168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95" h="21044">
                  <a:moveTo>
                    <a:pt x="7372" y="168"/>
                  </a:moveTo>
                  <a:cubicBezTo>
                    <a:pt x="10086" y="134"/>
                    <a:pt x="15482" y="33"/>
                    <a:pt x="18196" y="0"/>
                  </a:cubicBezTo>
                  <a:cubicBezTo>
                    <a:pt x="12432" y="7272"/>
                    <a:pt x="6400" y="14309"/>
                    <a:pt x="0" y="21044"/>
                  </a:cubicBezTo>
                  <a:cubicBezTo>
                    <a:pt x="2446" y="14074"/>
                    <a:pt x="4993" y="7138"/>
                    <a:pt x="7372" y="1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9" name="任意形状 168"/>
            <p:cNvSpPr/>
            <p:nvPr/>
          </p:nvSpPr>
          <p:spPr>
            <a:xfrm>
              <a:off x="6276853" y="4259632"/>
              <a:ext cx="15045" cy="14074"/>
            </a:xfrm>
            <a:custGeom>
              <a:avLst/>
              <a:gdLst>
                <a:gd name="connsiteX0" fmla="*/ 0 w 15045"/>
                <a:gd name="connsiteY0" fmla="*/ 14074 h 14074"/>
                <a:gd name="connsiteX1" fmla="*/ 10254 w 15045"/>
                <a:gd name="connsiteY1" fmla="*/ 0 h 14074"/>
                <a:gd name="connsiteX2" fmla="*/ 15046 w 15045"/>
                <a:gd name="connsiteY2" fmla="*/ 7607 h 14074"/>
                <a:gd name="connsiteX3" fmla="*/ 0 w 15045"/>
                <a:gd name="connsiteY3" fmla="*/ 14074 h 1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45" h="14074">
                  <a:moveTo>
                    <a:pt x="0" y="14074"/>
                  </a:moveTo>
                  <a:cubicBezTo>
                    <a:pt x="3351" y="9316"/>
                    <a:pt x="6769" y="4658"/>
                    <a:pt x="10254" y="0"/>
                  </a:cubicBezTo>
                  <a:cubicBezTo>
                    <a:pt x="11460" y="1910"/>
                    <a:pt x="13840" y="5730"/>
                    <a:pt x="15046" y="7607"/>
                  </a:cubicBezTo>
                  <a:cubicBezTo>
                    <a:pt x="10019" y="9751"/>
                    <a:pt x="5026" y="11930"/>
                    <a:pt x="0" y="140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0" name="任意形状 169"/>
            <p:cNvSpPr/>
            <p:nvPr/>
          </p:nvSpPr>
          <p:spPr>
            <a:xfrm>
              <a:off x="6153202" y="4329266"/>
              <a:ext cx="8697" cy="10187"/>
            </a:xfrm>
            <a:custGeom>
              <a:avLst/>
              <a:gdLst>
                <a:gd name="connsiteX0" fmla="*/ 4758 w 8697"/>
                <a:gd name="connsiteY0" fmla="*/ 0 h 10187"/>
                <a:gd name="connsiteX1" fmla="*/ 3953 w 8697"/>
                <a:gd name="connsiteY1" fmla="*/ 10187 h 10187"/>
                <a:gd name="connsiteX2" fmla="*/ 4758 w 8697"/>
                <a:gd name="connsiteY2" fmla="*/ 0 h 1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697" h="10187">
                  <a:moveTo>
                    <a:pt x="4758" y="0"/>
                  </a:moveTo>
                  <a:cubicBezTo>
                    <a:pt x="10689" y="302"/>
                    <a:pt x="9516" y="10187"/>
                    <a:pt x="3953" y="10187"/>
                  </a:cubicBezTo>
                  <a:cubicBezTo>
                    <a:pt x="-2011" y="9852"/>
                    <a:pt x="-805" y="-67"/>
                    <a:pt x="4758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1" name="任意形状 170"/>
            <p:cNvSpPr/>
            <p:nvPr/>
          </p:nvSpPr>
          <p:spPr>
            <a:xfrm>
              <a:off x="6134033" y="4362642"/>
              <a:ext cx="13538" cy="33912"/>
            </a:xfrm>
            <a:custGeom>
              <a:avLst/>
              <a:gdLst>
                <a:gd name="connsiteX0" fmla="*/ 0 w 13538"/>
                <a:gd name="connsiteY0" fmla="*/ 33912 h 33912"/>
                <a:gd name="connsiteX1" fmla="*/ 13538 w 13538"/>
                <a:gd name="connsiteY1" fmla="*/ 0 h 33912"/>
                <a:gd name="connsiteX2" fmla="*/ 0 w 13538"/>
                <a:gd name="connsiteY2" fmla="*/ 33912 h 3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38" h="33912">
                  <a:moveTo>
                    <a:pt x="0" y="33912"/>
                  </a:moveTo>
                  <a:cubicBezTo>
                    <a:pt x="1474" y="21614"/>
                    <a:pt x="5764" y="9718"/>
                    <a:pt x="13538" y="0"/>
                  </a:cubicBezTo>
                  <a:cubicBezTo>
                    <a:pt x="12064" y="12298"/>
                    <a:pt x="7774" y="24161"/>
                    <a:pt x="0" y="3391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2" name="任意形状 171"/>
            <p:cNvSpPr/>
            <p:nvPr/>
          </p:nvSpPr>
          <p:spPr>
            <a:xfrm>
              <a:off x="6312180" y="4364887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" name="任意形状 172"/>
            <p:cNvSpPr/>
            <p:nvPr/>
          </p:nvSpPr>
          <p:spPr>
            <a:xfrm>
              <a:off x="6131226" y="4405099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" name="任意形状 173"/>
            <p:cNvSpPr/>
            <p:nvPr/>
          </p:nvSpPr>
          <p:spPr>
            <a:xfrm>
              <a:off x="6126270" y="4421732"/>
              <a:ext cx="7567" cy="8198"/>
            </a:xfrm>
            <a:custGeom>
              <a:avLst/>
              <a:gdLst>
                <a:gd name="connsiteX0" fmla="*/ 1564 w 7567"/>
                <a:gd name="connsiteY0" fmla="*/ 993 h 8198"/>
                <a:gd name="connsiteX1" fmla="*/ 5987 w 7567"/>
                <a:gd name="connsiteY1" fmla="*/ 7192 h 8198"/>
                <a:gd name="connsiteX2" fmla="*/ 1564 w 7567"/>
                <a:gd name="connsiteY2" fmla="*/ 993 h 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67" h="8198">
                  <a:moveTo>
                    <a:pt x="1564" y="993"/>
                  </a:moveTo>
                  <a:cubicBezTo>
                    <a:pt x="5551" y="-2559"/>
                    <a:pt x="10008" y="4344"/>
                    <a:pt x="5987" y="7192"/>
                  </a:cubicBezTo>
                  <a:cubicBezTo>
                    <a:pt x="2100" y="10811"/>
                    <a:pt x="-2458" y="3707"/>
                    <a:pt x="1564" y="9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5" name="任意形状 174"/>
            <p:cNvSpPr/>
            <p:nvPr/>
          </p:nvSpPr>
          <p:spPr>
            <a:xfrm>
              <a:off x="6290331" y="4424964"/>
              <a:ext cx="8560" cy="9077"/>
            </a:xfrm>
            <a:custGeom>
              <a:avLst/>
              <a:gdLst>
                <a:gd name="connsiteX0" fmla="*/ 1870 w 8560"/>
                <a:gd name="connsiteY0" fmla="*/ 945 h 9077"/>
                <a:gd name="connsiteX1" fmla="*/ 6661 w 8560"/>
                <a:gd name="connsiteY1" fmla="*/ 8150 h 9077"/>
                <a:gd name="connsiteX2" fmla="*/ 1870 w 8560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0" h="9077">
                  <a:moveTo>
                    <a:pt x="1870" y="945"/>
                  </a:moveTo>
                  <a:cubicBezTo>
                    <a:pt x="6427" y="-2708"/>
                    <a:pt x="11353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6" name="任意形状 175"/>
            <p:cNvSpPr/>
            <p:nvPr/>
          </p:nvSpPr>
          <p:spPr>
            <a:xfrm>
              <a:off x="7132027" y="4527511"/>
              <a:ext cx="29973" cy="146371"/>
            </a:xfrm>
            <a:custGeom>
              <a:avLst/>
              <a:gdLst>
                <a:gd name="connsiteX0" fmla="*/ 18732 w 29973"/>
                <a:gd name="connsiteY0" fmla="*/ 82233 h 146371"/>
                <a:gd name="connsiteX1" fmla="*/ 26909 w 29973"/>
                <a:gd name="connsiteY1" fmla="*/ 0 h 146371"/>
                <a:gd name="connsiteX2" fmla="*/ 8277 w 29973"/>
                <a:gd name="connsiteY2" fmla="*/ 146372 h 146371"/>
                <a:gd name="connsiteX3" fmla="*/ 17995 w 29973"/>
                <a:gd name="connsiteY3" fmla="*/ 109276 h 146371"/>
                <a:gd name="connsiteX4" fmla="*/ 8109 w 29973"/>
                <a:gd name="connsiteY4" fmla="*/ 113967 h 146371"/>
                <a:gd name="connsiteX5" fmla="*/ 0 w 29973"/>
                <a:gd name="connsiteY5" fmla="*/ 84747 h 146371"/>
                <a:gd name="connsiteX6" fmla="*/ 18732 w 29973"/>
                <a:gd name="connsiteY6" fmla="*/ 82233 h 14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73" h="146371">
                  <a:moveTo>
                    <a:pt x="18732" y="82233"/>
                  </a:moveTo>
                  <a:cubicBezTo>
                    <a:pt x="12667" y="54353"/>
                    <a:pt x="15415" y="26004"/>
                    <a:pt x="26909" y="0"/>
                  </a:cubicBezTo>
                  <a:cubicBezTo>
                    <a:pt x="34013" y="49193"/>
                    <a:pt x="29154" y="100932"/>
                    <a:pt x="8277" y="146372"/>
                  </a:cubicBezTo>
                  <a:cubicBezTo>
                    <a:pt x="10924" y="133839"/>
                    <a:pt x="14644" y="121574"/>
                    <a:pt x="17995" y="109276"/>
                  </a:cubicBezTo>
                  <a:cubicBezTo>
                    <a:pt x="14677" y="110784"/>
                    <a:pt x="11393" y="112359"/>
                    <a:pt x="8109" y="113967"/>
                  </a:cubicBezTo>
                  <a:cubicBezTo>
                    <a:pt x="5496" y="104182"/>
                    <a:pt x="2647" y="94498"/>
                    <a:pt x="0" y="84747"/>
                  </a:cubicBezTo>
                  <a:cubicBezTo>
                    <a:pt x="6199" y="83808"/>
                    <a:pt x="12466" y="83004"/>
                    <a:pt x="18732" y="822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" name="任意形状 176"/>
            <p:cNvSpPr/>
            <p:nvPr/>
          </p:nvSpPr>
          <p:spPr>
            <a:xfrm>
              <a:off x="6291860" y="4636215"/>
              <a:ext cx="7539" cy="8159"/>
            </a:xfrm>
            <a:custGeom>
              <a:avLst/>
              <a:gdLst>
                <a:gd name="connsiteX0" fmla="*/ 1513 w 7539"/>
                <a:gd name="connsiteY0" fmla="*/ 706 h 8159"/>
                <a:gd name="connsiteX1" fmla="*/ 5936 w 7539"/>
                <a:gd name="connsiteY1" fmla="*/ 7542 h 8159"/>
                <a:gd name="connsiteX2" fmla="*/ 1513 w 7539"/>
                <a:gd name="connsiteY2" fmla="*/ 706 h 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39" h="8159">
                  <a:moveTo>
                    <a:pt x="1513" y="706"/>
                  </a:moveTo>
                  <a:cubicBezTo>
                    <a:pt x="5635" y="-2243"/>
                    <a:pt x="9958" y="4828"/>
                    <a:pt x="5936" y="7542"/>
                  </a:cubicBezTo>
                  <a:cubicBezTo>
                    <a:pt x="1915" y="10257"/>
                    <a:pt x="-2341" y="3286"/>
                    <a:pt x="1513" y="706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8" name="任意形状 177"/>
            <p:cNvSpPr/>
            <p:nvPr/>
          </p:nvSpPr>
          <p:spPr>
            <a:xfrm>
              <a:off x="6133009" y="4654315"/>
              <a:ext cx="8869" cy="10156"/>
            </a:xfrm>
            <a:custGeom>
              <a:avLst/>
              <a:gdLst>
                <a:gd name="connsiteX0" fmla="*/ 1895 w 8869"/>
                <a:gd name="connsiteY0" fmla="*/ 668 h 10156"/>
                <a:gd name="connsiteX1" fmla="*/ 6989 w 8869"/>
                <a:gd name="connsiteY1" fmla="*/ 9514 h 10156"/>
                <a:gd name="connsiteX2" fmla="*/ 1895 w 8869"/>
                <a:gd name="connsiteY2" fmla="*/ 668 h 10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69" h="10156">
                  <a:moveTo>
                    <a:pt x="1895" y="668"/>
                  </a:moveTo>
                  <a:cubicBezTo>
                    <a:pt x="7022" y="-2482"/>
                    <a:pt x="11546" y="6364"/>
                    <a:pt x="6989" y="9514"/>
                  </a:cubicBezTo>
                  <a:cubicBezTo>
                    <a:pt x="1862" y="12597"/>
                    <a:pt x="-2696" y="3750"/>
                    <a:pt x="1895" y="66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" name="任意形状 178"/>
            <p:cNvSpPr/>
            <p:nvPr/>
          </p:nvSpPr>
          <p:spPr>
            <a:xfrm>
              <a:off x="6302320" y="4660311"/>
              <a:ext cx="16486" cy="24428"/>
            </a:xfrm>
            <a:custGeom>
              <a:avLst/>
              <a:gdLst>
                <a:gd name="connsiteX0" fmla="*/ 0 w 16486"/>
                <a:gd name="connsiteY0" fmla="*/ 0 h 24428"/>
                <a:gd name="connsiteX1" fmla="*/ 16487 w 16486"/>
                <a:gd name="connsiteY1" fmla="*/ 24429 h 24428"/>
                <a:gd name="connsiteX2" fmla="*/ 0 w 16486"/>
                <a:gd name="connsiteY2" fmla="*/ 0 h 2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86" h="24428">
                  <a:moveTo>
                    <a:pt x="0" y="0"/>
                  </a:moveTo>
                  <a:cubicBezTo>
                    <a:pt x="7238" y="6802"/>
                    <a:pt x="12901" y="15113"/>
                    <a:pt x="16487" y="24429"/>
                  </a:cubicBezTo>
                  <a:cubicBezTo>
                    <a:pt x="10522" y="16587"/>
                    <a:pt x="5094" y="8310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0" name="任意形状 179"/>
            <p:cNvSpPr/>
            <p:nvPr/>
          </p:nvSpPr>
          <p:spPr>
            <a:xfrm>
              <a:off x="7119394" y="4680685"/>
              <a:ext cx="19770" cy="40480"/>
            </a:xfrm>
            <a:custGeom>
              <a:avLst/>
              <a:gdLst>
                <a:gd name="connsiteX0" fmla="*/ 0 w 19770"/>
                <a:gd name="connsiteY0" fmla="*/ 40480 h 40480"/>
                <a:gd name="connsiteX1" fmla="*/ 19771 w 19770"/>
                <a:gd name="connsiteY1" fmla="*/ 0 h 40480"/>
                <a:gd name="connsiteX2" fmla="*/ 0 w 19770"/>
                <a:gd name="connsiteY2" fmla="*/ 40480 h 4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70" h="40480">
                  <a:moveTo>
                    <a:pt x="0" y="40480"/>
                  </a:moveTo>
                  <a:cubicBezTo>
                    <a:pt x="4658" y="26138"/>
                    <a:pt x="10924" y="12231"/>
                    <a:pt x="19771" y="0"/>
                  </a:cubicBezTo>
                  <a:cubicBezTo>
                    <a:pt x="15515" y="14476"/>
                    <a:pt x="8579" y="28081"/>
                    <a:pt x="0" y="404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1" name="任意形状 180"/>
            <p:cNvSpPr/>
            <p:nvPr/>
          </p:nvSpPr>
          <p:spPr>
            <a:xfrm>
              <a:off x="6321915" y="4700636"/>
              <a:ext cx="5701" cy="5684"/>
            </a:xfrm>
            <a:custGeom>
              <a:avLst/>
              <a:gdLst>
                <a:gd name="connsiteX0" fmla="*/ 343 w 5701"/>
                <a:gd name="connsiteY0" fmla="*/ 323 h 5684"/>
                <a:gd name="connsiteX1" fmla="*/ 343 w 5701"/>
                <a:gd name="connsiteY1" fmla="*/ 323 h 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01" h="5684">
                  <a:moveTo>
                    <a:pt x="343" y="323"/>
                  </a:moveTo>
                  <a:cubicBezTo>
                    <a:pt x="13714" y="-2425"/>
                    <a:pt x="-2505" y="13660"/>
                    <a:pt x="343" y="32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2" name="任意形状 181"/>
            <p:cNvSpPr/>
            <p:nvPr/>
          </p:nvSpPr>
          <p:spPr>
            <a:xfrm>
              <a:off x="7071113" y="4733255"/>
              <a:ext cx="8539" cy="9077"/>
            </a:xfrm>
            <a:custGeom>
              <a:avLst/>
              <a:gdLst>
                <a:gd name="connsiteX0" fmla="*/ 1870 w 8539"/>
                <a:gd name="connsiteY0" fmla="*/ 945 h 9077"/>
                <a:gd name="connsiteX1" fmla="*/ 6661 w 8539"/>
                <a:gd name="connsiteY1" fmla="*/ 8150 h 9077"/>
                <a:gd name="connsiteX2" fmla="*/ 1870 w 8539"/>
                <a:gd name="connsiteY2" fmla="*/ 945 h 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39" h="9077">
                  <a:moveTo>
                    <a:pt x="1870" y="945"/>
                  </a:moveTo>
                  <a:cubicBezTo>
                    <a:pt x="6393" y="-2708"/>
                    <a:pt x="11319" y="5201"/>
                    <a:pt x="6661" y="8150"/>
                  </a:cubicBezTo>
                  <a:cubicBezTo>
                    <a:pt x="2104" y="11769"/>
                    <a:pt x="-2755" y="3827"/>
                    <a:pt x="1870" y="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3" name="任意形状 182"/>
            <p:cNvSpPr/>
            <p:nvPr/>
          </p:nvSpPr>
          <p:spPr>
            <a:xfrm>
              <a:off x="6166866" y="4744388"/>
              <a:ext cx="6876" cy="20943"/>
            </a:xfrm>
            <a:custGeom>
              <a:avLst/>
              <a:gdLst>
                <a:gd name="connsiteX0" fmla="*/ 6876 w 6876"/>
                <a:gd name="connsiteY0" fmla="*/ 20944 h 20943"/>
                <a:gd name="connsiteX1" fmla="*/ 1045 w 6876"/>
                <a:gd name="connsiteY1" fmla="*/ 0 h 20943"/>
                <a:gd name="connsiteX2" fmla="*/ 6876 w 6876"/>
                <a:gd name="connsiteY2" fmla="*/ 20944 h 20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76" h="20943">
                  <a:moveTo>
                    <a:pt x="6876" y="20944"/>
                  </a:moveTo>
                  <a:cubicBezTo>
                    <a:pt x="1313" y="15113"/>
                    <a:pt x="-1736" y="7908"/>
                    <a:pt x="1045" y="0"/>
                  </a:cubicBezTo>
                  <a:cubicBezTo>
                    <a:pt x="3190" y="6870"/>
                    <a:pt x="5234" y="13840"/>
                    <a:pt x="6876" y="2094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" name="任意形状 183"/>
            <p:cNvSpPr/>
            <p:nvPr/>
          </p:nvSpPr>
          <p:spPr>
            <a:xfrm>
              <a:off x="7048185" y="4755010"/>
              <a:ext cx="14107" cy="19234"/>
            </a:xfrm>
            <a:custGeom>
              <a:avLst/>
              <a:gdLst>
                <a:gd name="connsiteX0" fmla="*/ 0 w 14107"/>
                <a:gd name="connsiteY0" fmla="*/ 19235 h 19234"/>
                <a:gd name="connsiteX1" fmla="*/ 14108 w 14107"/>
                <a:gd name="connsiteY1" fmla="*/ 0 h 19234"/>
                <a:gd name="connsiteX2" fmla="*/ 0 w 14107"/>
                <a:gd name="connsiteY2" fmla="*/ 19235 h 19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07" h="19234">
                  <a:moveTo>
                    <a:pt x="0" y="19235"/>
                  </a:moveTo>
                  <a:cubicBezTo>
                    <a:pt x="4088" y="12365"/>
                    <a:pt x="8780" y="5931"/>
                    <a:pt x="14108" y="0"/>
                  </a:cubicBezTo>
                  <a:cubicBezTo>
                    <a:pt x="9952" y="6769"/>
                    <a:pt x="5295" y="13236"/>
                    <a:pt x="0" y="192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5" name="任意形状 184"/>
            <p:cNvSpPr/>
            <p:nvPr/>
          </p:nvSpPr>
          <p:spPr>
            <a:xfrm>
              <a:off x="7052148" y="4771832"/>
              <a:ext cx="9456" cy="12091"/>
            </a:xfrm>
            <a:custGeom>
              <a:avLst/>
              <a:gdLst>
                <a:gd name="connsiteX0" fmla="*/ 7129 w 9456"/>
                <a:gd name="connsiteY0" fmla="*/ 0 h 12091"/>
                <a:gd name="connsiteX1" fmla="*/ 1030 w 9456"/>
                <a:gd name="connsiteY1" fmla="*/ 11863 h 12091"/>
                <a:gd name="connsiteX2" fmla="*/ 7129 w 9456"/>
                <a:gd name="connsiteY2" fmla="*/ 0 h 12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56" h="12091">
                  <a:moveTo>
                    <a:pt x="7129" y="0"/>
                  </a:moveTo>
                  <a:cubicBezTo>
                    <a:pt x="13094" y="2413"/>
                    <a:pt x="6325" y="13840"/>
                    <a:pt x="1030" y="11863"/>
                  </a:cubicBezTo>
                  <a:cubicBezTo>
                    <a:pt x="-2019" y="7473"/>
                    <a:pt x="2203" y="603"/>
                    <a:pt x="7129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6" name="任意形状 185"/>
            <p:cNvSpPr/>
            <p:nvPr/>
          </p:nvSpPr>
          <p:spPr>
            <a:xfrm>
              <a:off x="7062823" y="4772000"/>
              <a:ext cx="9102" cy="12503"/>
            </a:xfrm>
            <a:custGeom>
              <a:avLst/>
              <a:gdLst>
                <a:gd name="connsiteX0" fmla="*/ 6607 w 9102"/>
                <a:gd name="connsiteY0" fmla="*/ 0 h 12503"/>
                <a:gd name="connsiteX1" fmla="*/ 1011 w 9102"/>
                <a:gd name="connsiteY1" fmla="*/ 12265 h 12503"/>
                <a:gd name="connsiteX2" fmla="*/ 6607 w 9102"/>
                <a:gd name="connsiteY2" fmla="*/ 0 h 1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02" h="12503">
                  <a:moveTo>
                    <a:pt x="6607" y="0"/>
                  </a:moveTo>
                  <a:cubicBezTo>
                    <a:pt x="12606" y="2245"/>
                    <a:pt x="6607" y="14342"/>
                    <a:pt x="1011" y="12265"/>
                  </a:cubicBezTo>
                  <a:cubicBezTo>
                    <a:pt x="-1871" y="7975"/>
                    <a:pt x="1849" y="1072"/>
                    <a:pt x="6607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7" name="任意形状 186"/>
            <p:cNvSpPr/>
            <p:nvPr/>
          </p:nvSpPr>
          <p:spPr>
            <a:xfrm>
              <a:off x="7034159" y="4781818"/>
              <a:ext cx="6234" cy="5731"/>
            </a:xfrm>
            <a:custGeom>
              <a:avLst/>
              <a:gdLst>
                <a:gd name="connsiteX0" fmla="*/ 1762 w 6234"/>
                <a:gd name="connsiteY0" fmla="*/ 0 h 5731"/>
                <a:gd name="connsiteX1" fmla="*/ 1762 w 6234"/>
                <a:gd name="connsiteY1" fmla="*/ 0 h 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34" h="5731">
                  <a:moveTo>
                    <a:pt x="1762" y="0"/>
                  </a:moveTo>
                  <a:cubicBezTo>
                    <a:pt x="14931" y="2580"/>
                    <a:pt x="-5945" y="11494"/>
                    <a:pt x="1762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8" name="任意形状 187"/>
            <p:cNvSpPr/>
            <p:nvPr/>
          </p:nvSpPr>
          <p:spPr>
            <a:xfrm>
              <a:off x="7025608" y="4790238"/>
              <a:ext cx="5721" cy="5721"/>
            </a:xfrm>
            <a:custGeom>
              <a:avLst/>
              <a:gdLst>
                <a:gd name="connsiteX0" fmla="*/ 393 w 5721"/>
                <a:gd name="connsiteY0" fmla="*/ 393 h 5721"/>
                <a:gd name="connsiteX1" fmla="*/ 393 w 5721"/>
                <a:gd name="connsiteY1" fmla="*/ 393 h 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21" h="5721">
                  <a:moveTo>
                    <a:pt x="393" y="393"/>
                  </a:moveTo>
                  <a:cubicBezTo>
                    <a:pt x="13797" y="-2690"/>
                    <a:pt x="-2690" y="13797"/>
                    <a:pt x="393" y="39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9" name="任意形状 188"/>
            <p:cNvSpPr/>
            <p:nvPr/>
          </p:nvSpPr>
          <p:spPr>
            <a:xfrm>
              <a:off x="6246202" y="4900989"/>
              <a:ext cx="140071" cy="119999"/>
            </a:xfrm>
            <a:custGeom>
              <a:avLst/>
              <a:gdLst>
                <a:gd name="connsiteX0" fmla="*/ 80390 w 140071"/>
                <a:gd name="connsiteY0" fmla="*/ 52745 h 119999"/>
                <a:gd name="connsiteX1" fmla="*/ 140072 w 140071"/>
                <a:gd name="connsiteY1" fmla="*/ 0 h 119999"/>
                <a:gd name="connsiteX2" fmla="*/ 0 w 140071"/>
                <a:gd name="connsiteY2" fmla="*/ 119999 h 119999"/>
                <a:gd name="connsiteX3" fmla="*/ 80390 w 140071"/>
                <a:gd name="connsiteY3" fmla="*/ 52745 h 11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071" h="119999">
                  <a:moveTo>
                    <a:pt x="80390" y="52745"/>
                  </a:moveTo>
                  <a:cubicBezTo>
                    <a:pt x="103948" y="39542"/>
                    <a:pt x="118759" y="16085"/>
                    <a:pt x="140072" y="0"/>
                  </a:cubicBezTo>
                  <a:cubicBezTo>
                    <a:pt x="103780" y="50198"/>
                    <a:pt x="58408" y="96375"/>
                    <a:pt x="0" y="119999"/>
                  </a:cubicBezTo>
                  <a:cubicBezTo>
                    <a:pt x="19905" y="90377"/>
                    <a:pt x="52242" y="73353"/>
                    <a:pt x="80390" y="527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0" name="任意形状 189"/>
            <p:cNvSpPr/>
            <p:nvPr/>
          </p:nvSpPr>
          <p:spPr>
            <a:xfrm>
              <a:off x="6402693" y="4810984"/>
              <a:ext cx="9027" cy="8450"/>
            </a:xfrm>
            <a:custGeom>
              <a:avLst/>
              <a:gdLst>
                <a:gd name="connsiteX0" fmla="*/ 828 w 9027"/>
                <a:gd name="connsiteY0" fmla="*/ 1227 h 8450"/>
                <a:gd name="connsiteX1" fmla="*/ 8200 w 9027"/>
                <a:gd name="connsiteY1" fmla="*/ 7259 h 8450"/>
                <a:gd name="connsiteX2" fmla="*/ 828 w 9027"/>
                <a:gd name="connsiteY2" fmla="*/ 1227 h 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7" h="8450">
                  <a:moveTo>
                    <a:pt x="828" y="1227"/>
                  </a:moveTo>
                  <a:cubicBezTo>
                    <a:pt x="4313" y="-2492"/>
                    <a:pt x="11450" y="3037"/>
                    <a:pt x="8200" y="7259"/>
                  </a:cubicBezTo>
                  <a:cubicBezTo>
                    <a:pt x="4715" y="10912"/>
                    <a:pt x="-2423" y="5383"/>
                    <a:pt x="828" y="122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1" name="任意形状 190"/>
            <p:cNvSpPr/>
            <p:nvPr/>
          </p:nvSpPr>
          <p:spPr>
            <a:xfrm>
              <a:off x="6425572" y="4830224"/>
              <a:ext cx="6827" cy="6832"/>
            </a:xfrm>
            <a:custGeom>
              <a:avLst/>
              <a:gdLst>
                <a:gd name="connsiteX0" fmla="*/ 635 w 6827"/>
                <a:gd name="connsiteY0" fmla="*/ 653 h 6832"/>
                <a:gd name="connsiteX1" fmla="*/ 6197 w 6827"/>
                <a:gd name="connsiteY1" fmla="*/ 6216 h 6832"/>
                <a:gd name="connsiteX2" fmla="*/ 635 w 6827"/>
                <a:gd name="connsiteY2" fmla="*/ 653 h 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7" h="6832">
                  <a:moveTo>
                    <a:pt x="635" y="653"/>
                  </a:moveTo>
                  <a:cubicBezTo>
                    <a:pt x="6063" y="-1123"/>
                    <a:pt x="7940" y="720"/>
                    <a:pt x="6197" y="6216"/>
                  </a:cubicBezTo>
                  <a:cubicBezTo>
                    <a:pt x="735" y="7925"/>
                    <a:pt x="-1108" y="6082"/>
                    <a:pt x="635" y="65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2" name="任意形状 191"/>
            <p:cNvSpPr/>
            <p:nvPr/>
          </p:nvSpPr>
          <p:spPr>
            <a:xfrm>
              <a:off x="6982149" y="4830345"/>
              <a:ext cx="8389" cy="8818"/>
            </a:xfrm>
            <a:custGeom>
              <a:avLst/>
              <a:gdLst>
                <a:gd name="connsiteX0" fmla="*/ 3473 w 8389"/>
                <a:gd name="connsiteY0" fmla="*/ 331 h 8818"/>
                <a:gd name="connsiteX1" fmla="*/ 4947 w 8389"/>
                <a:gd name="connsiteY1" fmla="*/ 8474 h 8818"/>
                <a:gd name="connsiteX2" fmla="*/ 3473 w 8389"/>
                <a:gd name="connsiteY2" fmla="*/ 331 h 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89" h="8818">
                  <a:moveTo>
                    <a:pt x="3473" y="331"/>
                  </a:moveTo>
                  <a:cubicBezTo>
                    <a:pt x="9303" y="-1847"/>
                    <a:pt x="10141" y="7401"/>
                    <a:pt x="4947" y="8474"/>
                  </a:cubicBezTo>
                  <a:cubicBezTo>
                    <a:pt x="-850" y="10719"/>
                    <a:pt x="-1822" y="1303"/>
                    <a:pt x="3473" y="331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3" name="任意形状 192"/>
            <p:cNvSpPr/>
            <p:nvPr/>
          </p:nvSpPr>
          <p:spPr>
            <a:xfrm>
              <a:off x="6917161" y="4865828"/>
              <a:ext cx="28617" cy="18933"/>
            </a:xfrm>
            <a:custGeom>
              <a:avLst/>
              <a:gdLst>
                <a:gd name="connsiteX0" fmla="*/ 0 w 28617"/>
                <a:gd name="connsiteY0" fmla="*/ 18933 h 18933"/>
                <a:gd name="connsiteX1" fmla="*/ 28618 w 28617"/>
                <a:gd name="connsiteY1" fmla="*/ 0 h 18933"/>
                <a:gd name="connsiteX2" fmla="*/ 0 w 28617"/>
                <a:gd name="connsiteY2" fmla="*/ 18933 h 1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17" h="18933">
                  <a:moveTo>
                    <a:pt x="0" y="18933"/>
                  </a:moveTo>
                  <a:cubicBezTo>
                    <a:pt x="8176" y="10790"/>
                    <a:pt x="17760" y="4055"/>
                    <a:pt x="28618" y="0"/>
                  </a:cubicBezTo>
                  <a:cubicBezTo>
                    <a:pt x="20307" y="7975"/>
                    <a:pt x="10757" y="14644"/>
                    <a:pt x="0" y="1893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4" name="任意形状 193"/>
            <p:cNvSpPr/>
            <p:nvPr/>
          </p:nvSpPr>
          <p:spPr>
            <a:xfrm>
              <a:off x="6483773" y="4870452"/>
              <a:ext cx="9369" cy="9544"/>
            </a:xfrm>
            <a:custGeom>
              <a:avLst/>
              <a:gdLst>
                <a:gd name="connsiteX0" fmla="*/ 3187 w 9369"/>
                <a:gd name="connsiteY0" fmla="*/ 335 h 9544"/>
                <a:gd name="connsiteX1" fmla="*/ 6203 w 9369"/>
                <a:gd name="connsiteY1" fmla="*/ 9316 h 9544"/>
                <a:gd name="connsiteX2" fmla="*/ 3187 w 9369"/>
                <a:gd name="connsiteY2" fmla="*/ 335 h 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69" h="9544">
                  <a:moveTo>
                    <a:pt x="3187" y="335"/>
                  </a:moveTo>
                  <a:cubicBezTo>
                    <a:pt x="8817" y="-1910"/>
                    <a:pt x="12201" y="7808"/>
                    <a:pt x="6203" y="9316"/>
                  </a:cubicBezTo>
                  <a:cubicBezTo>
                    <a:pt x="607" y="11092"/>
                    <a:pt x="-2878" y="1977"/>
                    <a:pt x="3187" y="33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5" name="任意形状 194"/>
            <p:cNvSpPr/>
            <p:nvPr/>
          </p:nvSpPr>
          <p:spPr>
            <a:xfrm>
              <a:off x="6243410" y="4872932"/>
              <a:ext cx="15950" cy="18765"/>
            </a:xfrm>
            <a:custGeom>
              <a:avLst/>
              <a:gdLst>
                <a:gd name="connsiteX0" fmla="*/ 0 w 15950"/>
                <a:gd name="connsiteY0" fmla="*/ 0 h 18765"/>
                <a:gd name="connsiteX1" fmla="*/ 15951 w 15950"/>
                <a:gd name="connsiteY1" fmla="*/ 18766 h 18765"/>
                <a:gd name="connsiteX2" fmla="*/ 0 w 15950"/>
                <a:gd name="connsiteY2" fmla="*/ 0 h 1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50" h="18765">
                  <a:moveTo>
                    <a:pt x="0" y="0"/>
                  </a:moveTo>
                  <a:cubicBezTo>
                    <a:pt x="6032" y="5563"/>
                    <a:pt x="11427" y="11829"/>
                    <a:pt x="15951" y="18766"/>
                  </a:cubicBezTo>
                  <a:cubicBezTo>
                    <a:pt x="9282" y="13739"/>
                    <a:pt x="3854" y="7339"/>
                    <a:pt x="0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6" name="任意形状 195"/>
            <p:cNvSpPr/>
            <p:nvPr/>
          </p:nvSpPr>
          <p:spPr>
            <a:xfrm>
              <a:off x="6850242" y="4894043"/>
              <a:ext cx="36626" cy="20373"/>
            </a:xfrm>
            <a:custGeom>
              <a:avLst/>
              <a:gdLst>
                <a:gd name="connsiteX0" fmla="*/ 0 w 36626"/>
                <a:gd name="connsiteY0" fmla="*/ 20374 h 20373"/>
                <a:gd name="connsiteX1" fmla="*/ 36626 w 36626"/>
                <a:gd name="connsiteY1" fmla="*/ 0 h 20373"/>
                <a:gd name="connsiteX2" fmla="*/ 0 w 36626"/>
                <a:gd name="connsiteY2" fmla="*/ 20374 h 2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26" h="20373">
                  <a:moveTo>
                    <a:pt x="0" y="20374"/>
                  </a:moveTo>
                  <a:cubicBezTo>
                    <a:pt x="11930" y="13102"/>
                    <a:pt x="23926" y="5864"/>
                    <a:pt x="36626" y="0"/>
                  </a:cubicBezTo>
                  <a:cubicBezTo>
                    <a:pt x="29455" y="13907"/>
                    <a:pt x="14711" y="19101"/>
                    <a:pt x="0" y="2037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7" name="任意形状 196"/>
            <p:cNvSpPr/>
            <p:nvPr/>
          </p:nvSpPr>
          <p:spPr>
            <a:xfrm>
              <a:off x="6413238" y="4900179"/>
              <a:ext cx="8039" cy="7662"/>
            </a:xfrm>
            <a:custGeom>
              <a:avLst/>
              <a:gdLst>
                <a:gd name="connsiteX0" fmla="*/ 804 w 8039"/>
                <a:gd name="connsiteY0" fmla="*/ 1404 h 7662"/>
                <a:gd name="connsiteX1" fmla="*/ 7238 w 8039"/>
                <a:gd name="connsiteY1" fmla="*/ 6297 h 7662"/>
                <a:gd name="connsiteX2" fmla="*/ 804 w 8039"/>
                <a:gd name="connsiteY2" fmla="*/ 1404 h 7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9" h="7662">
                  <a:moveTo>
                    <a:pt x="804" y="1404"/>
                  </a:moveTo>
                  <a:cubicBezTo>
                    <a:pt x="3720" y="-2449"/>
                    <a:pt x="10321" y="2443"/>
                    <a:pt x="7238" y="6297"/>
                  </a:cubicBezTo>
                  <a:cubicBezTo>
                    <a:pt x="4289" y="10083"/>
                    <a:pt x="-2279" y="5191"/>
                    <a:pt x="804" y="140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8" name="任意形状 197"/>
            <p:cNvSpPr/>
            <p:nvPr/>
          </p:nvSpPr>
          <p:spPr>
            <a:xfrm>
              <a:off x="6897223" y="4907414"/>
              <a:ext cx="19234" cy="14107"/>
            </a:xfrm>
            <a:custGeom>
              <a:avLst/>
              <a:gdLst>
                <a:gd name="connsiteX0" fmla="*/ 0 w 19234"/>
                <a:gd name="connsiteY0" fmla="*/ 14108 h 14107"/>
                <a:gd name="connsiteX1" fmla="*/ 19235 w 19234"/>
                <a:gd name="connsiteY1" fmla="*/ 0 h 14107"/>
                <a:gd name="connsiteX2" fmla="*/ 0 w 19234"/>
                <a:gd name="connsiteY2" fmla="*/ 14108 h 1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34" h="14107">
                  <a:moveTo>
                    <a:pt x="0" y="14108"/>
                  </a:moveTo>
                  <a:cubicBezTo>
                    <a:pt x="5965" y="8780"/>
                    <a:pt x="12432" y="4122"/>
                    <a:pt x="19235" y="0"/>
                  </a:cubicBezTo>
                  <a:cubicBezTo>
                    <a:pt x="13303" y="5295"/>
                    <a:pt x="6836" y="9986"/>
                    <a:pt x="0" y="14108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9" name="任意形状 198"/>
            <p:cNvSpPr/>
            <p:nvPr/>
          </p:nvSpPr>
          <p:spPr>
            <a:xfrm>
              <a:off x="6832828" y="4914244"/>
              <a:ext cx="7920" cy="7716"/>
            </a:xfrm>
            <a:custGeom>
              <a:avLst/>
              <a:gdLst>
                <a:gd name="connsiteX0" fmla="*/ 5451 w 7920"/>
                <a:gd name="connsiteY0" fmla="*/ 273 h 7716"/>
                <a:gd name="connsiteX1" fmla="*/ 2468 w 7920"/>
                <a:gd name="connsiteY1" fmla="*/ 7411 h 7716"/>
                <a:gd name="connsiteX2" fmla="*/ 5451 w 7920"/>
                <a:gd name="connsiteY2" fmla="*/ 273 h 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920" h="7716">
                  <a:moveTo>
                    <a:pt x="5451" y="273"/>
                  </a:moveTo>
                  <a:cubicBezTo>
                    <a:pt x="10511" y="1714"/>
                    <a:pt x="6925" y="9321"/>
                    <a:pt x="2468" y="7411"/>
                  </a:cubicBezTo>
                  <a:cubicBezTo>
                    <a:pt x="-2625" y="5903"/>
                    <a:pt x="1061" y="-1503"/>
                    <a:pt x="5451" y="273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0" name="任意形状 199"/>
            <p:cNvSpPr/>
            <p:nvPr/>
          </p:nvSpPr>
          <p:spPr>
            <a:xfrm>
              <a:off x="6581268" y="4915724"/>
              <a:ext cx="11032" cy="9528"/>
            </a:xfrm>
            <a:custGeom>
              <a:avLst/>
              <a:gdLst>
                <a:gd name="connsiteX0" fmla="*/ 693 w 11032"/>
                <a:gd name="connsiteY0" fmla="*/ 2245 h 9528"/>
                <a:gd name="connsiteX1" fmla="*/ 10277 w 11032"/>
                <a:gd name="connsiteY1" fmla="*/ 7339 h 9528"/>
                <a:gd name="connsiteX2" fmla="*/ 693 w 11032"/>
                <a:gd name="connsiteY2" fmla="*/ 2245 h 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2" h="9528">
                  <a:moveTo>
                    <a:pt x="693" y="2245"/>
                  </a:moveTo>
                  <a:cubicBezTo>
                    <a:pt x="3877" y="-2882"/>
                    <a:pt x="13829" y="1608"/>
                    <a:pt x="10277" y="7339"/>
                  </a:cubicBezTo>
                  <a:cubicBezTo>
                    <a:pt x="7060" y="12399"/>
                    <a:pt x="-2658" y="7841"/>
                    <a:pt x="693" y="22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1" name="任意形状 200"/>
            <p:cNvSpPr/>
            <p:nvPr/>
          </p:nvSpPr>
          <p:spPr>
            <a:xfrm>
              <a:off x="6768444" y="4919008"/>
              <a:ext cx="51638" cy="17123"/>
            </a:xfrm>
            <a:custGeom>
              <a:avLst/>
              <a:gdLst>
                <a:gd name="connsiteX0" fmla="*/ 0 w 51638"/>
                <a:gd name="connsiteY0" fmla="*/ 17124 h 17123"/>
                <a:gd name="connsiteX1" fmla="*/ 51639 w 51638"/>
                <a:gd name="connsiteY1" fmla="*/ 0 h 17123"/>
                <a:gd name="connsiteX2" fmla="*/ 0 w 51638"/>
                <a:gd name="connsiteY2" fmla="*/ 17124 h 1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38" h="17123">
                  <a:moveTo>
                    <a:pt x="0" y="17124"/>
                  </a:moveTo>
                  <a:cubicBezTo>
                    <a:pt x="16621" y="9852"/>
                    <a:pt x="33644" y="3016"/>
                    <a:pt x="51639" y="0"/>
                  </a:cubicBezTo>
                  <a:cubicBezTo>
                    <a:pt x="36660" y="10958"/>
                    <a:pt x="17961" y="14443"/>
                    <a:pt x="0" y="1712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2" name="任意形状 201"/>
            <p:cNvSpPr/>
            <p:nvPr/>
          </p:nvSpPr>
          <p:spPr>
            <a:xfrm>
              <a:off x="6720022" y="4932211"/>
              <a:ext cx="46947" cy="8344"/>
            </a:xfrm>
            <a:custGeom>
              <a:avLst/>
              <a:gdLst>
                <a:gd name="connsiteX0" fmla="*/ 2614 w 46947"/>
                <a:gd name="connsiteY0" fmla="*/ 0 h 8344"/>
                <a:gd name="connsiteX1" fmla="*/ 46947 w 46947"/>
                <a:gd name="connsiteY1" fmla="*/ 1273 h 8344"/>
                <a:gd name="connsiteX2" fmla="*/ 0 w 46947"/>
                <a:gd name="connsiteY2" fmla="*/ 8344 h 8344"/>
                <a:gd name="connsiteX3" fmla="*/ 2614 w 46947"/>
                <a:gd name="connsiteY3" fmla="*/ 0 h 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7" h="8344">
                  <a:moveTo>
                    <a:pt x="2614" y="0"/>
                  </a:moveTo>
                  <a:cubicBezTo>
                    <a:pt x="17392" y="101"/>
                    <a:pt x="32203" y="0"/>
                    <a:pt x="46947" y="1273"/>
                  </a:cubicBezTo>
                  <a:cubicBezTo>
                    <a:pt x="32170" y="7607"/>
                    <a:pt x="15683" y="6803"/>
                    <a:pt x="0" y="8344"/>
                  </a:cubicBezTo>
                  <a:cubicBezTo>
                    <a:pt x="670" y="6233"/>
                    <a:pt x="1977" y="2078"/>
                    <a:pt x="2614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3" name="任意形状 202"/>
            <p:cNvSpPr/>
            <p:nvPr/>
          </p:nvSpPr>
          <p:spPr>
            <a:xfrm>
              <a:off x="6957474" y="4933853"/>
              <a:ext cx="22719" cy="18128"/>
            </a:xfrm>
            <a:custGeom>
              <a:avLst/>
              <a:gdLst>
                <a:gd name="connsiteX0" fmla="*/ 0 w 22719"/>
                <a:gd name="connsiteY0" fmla="*/ 18129 h 18128"/>
                <a:gd name="connsiteX1" fmla="*/ 22720 w 22719"/>
                <a:gd name="connsiteY1" fmla="*/ 0 h 18128"/>
                <a:gd name="connsiteX2" fmla="*/ 0 w 22719"/>
                <a:gd name="connsiteY2" fmla="*/ 18129 h 18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19" h="18128">
                  <a:moveTo>
                    <a:pt x="0" y="18129"/>
                  </a:moveTo>
                  <a:cubicBezTo>
                    <a:pt x="6367" y="10723"/>
                    <a:pt x="14074" y="4624"/>
                    <a:pt x="22720" y="0"/>
                  </a:cubicBezTo>
                  <a:cubicBezTo>
                    <a:pt x="16152" y="7205"/>
                    <a:pt x="8478" y="13337"/>
                    <a:pt x="0" y="18129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4" name="任意形状 203"/>
            <p:cNvSpPr/>
            <p:nvPr/>
          </p:nvSpPr>
          <p:spPr>
            <a:xfrm>
              <a:off x="6314965" y="4944841"/>
              <a:ext cx="9704" cy="9425"/>
            </a:xfrm>
            <a:custGeom>
              <a:avLst/>
              <a:gdLst>
                <a:gd name="connsiteX0" fmla="*/ 1127 w 9704"/>
                <a:gd name="connsiteY0" fmla="*/ 1310 h 9425"/>
                <a:gd name="connsiteX1" fmla="*/ 8600 w 9704"/>
                <a:gd name="connsiteY1" fmla="*/ 8079 h 9425"/>
                <a:gd name="connsiteX2" fmla="*/ 1127 w 9704"/>
                <a:gd name="connsiteY2" fmla="*/ 1310 h 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04" h="9425">
                  <a:moveTo>
                    <a:pt x="1127" y="1310"/>
                  </a:moveTo>
                  <a:cubicBezTo>
                    <a:pt x="5048" y="-2812"/>
                    <a:pt x="12521" y="3723"/>
                    <a:pt x="8600" y="8079"/>
                  </a:cubicBezTo>
                  <a:cubicBezTo>
                    <a:pt x="4579" y="12301"/>
                    <a:pt x="-2827" y="5633"/>
                    <a:pt x="1127" y="131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5" name="任意形状 204"/>
            <p:cNvSpPr/>
            <p:nvPr/>
          </p:nvSpPr>
          <p:spPr>
            <a:xfrm>
              <a:off x="6672036" y="4945810"/>
              <a:ext cx="6365" cy="6711"/>
            </a:xfrm>
            <a:custGeom>
              <a:avLst/>
              <a:gdLst>
                <a:gd name="connsiteX0" fmla="*/ 0 w 6365"/>
                <a:gd name="connsiteY0" fmla="*/ 2184 h 6711"/>
                <a:gd name="connsiteX1" fmla="*/ 1910 w 6365"/>
                <a:gd name="connsiteY1" fmla="*/ 6507 h 6711"/>
                <a:gd name="connsiteX2" fmla="*/ 0 w 6365"/>
                <a:gd name="connsiteY2" fmla="*/ 2184 h 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65" h="6711">
                  <a:moveTo>
                    <a:pt x="0" y="2184"/>
                  </a:moveTo>
                  <a:cubicBezTo>
                    <a:pt x="4725" y="-5154"/>
                    <a:pt x="10589" y="8518"/>
                    <a:pt x="1910" y="6507"/>
                  </a:cubicBezTo>
                  <a:cubicBezTo>
                    <a:pt x="1441" y="5435"/>
                    <a:pt x="503" y="3257"/>
                    <a:pt x="0" y="218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6" name="任意形状 205"/>
            <p:cNvSpPr/>
            <p:nvPr/>
          </p:nvSpPr>
          <p:spPr>
            <a:xfrm>
              <a:off x="6343889" y="4951695"/>
              <a:ext cx="10611" cy="10612"/>
            </a:xfrm>
            <a:custGeom>
              <a:avLst/>
              <a:gdLst>
                <a:gd name="connsiteX0" fmla="*/ 486 w 10611"/>
                <a:gd name="connsiteY0" fmla="*/ 622 h 10612"/>
                <a:gd name="connsiteX1" fmla="*/ 10003 w 10611"/>
                <a:gd name="connsiteY1" fmla="*/ 10139 h 10612"/>
                <a:gd name="connsiteX2" fmla="*/ 486 w 10611"/>
                <a:gd name="connsiteY2" fmla="*/ 622 h 1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11" h="10612">
                  <a:moveTo>
                    <a:pt x="486" y="622"/>
                  </a:moveTo>
                  <a:cubicBezTo>
                    <a:pt x="5412" y="-2193"/>
                    <a:pt x="12784" y="5179"/>
                    <a:pt x="10003" y="10139"/>
                  </a:cubicBezTo>
                  <a:cubicBezTo>
                    <a:pt x="5178" y="12518"/>
                    <a:pt x="-1927" y="5414"/>
                    <a:pt x="486" y="6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7" name="任意形状 206"/>
            <p:cNvSpPr/>
            <p:nvPr/>
          </p:nvSpPr>
          <p:spPr>
            <a:xfrm>
              <a:off x="6659476" y="4976968"/>
              <a:ext cx="10319" cy="10493"/>
            </a:xfrm>
            <a:custGeom>
              <a:avLst/>
              <a:gdLst>
                <a:gd name="connsiteX0" fmla="*/ 1568 w 10319"/>
                <a:gd name="connsiteY0" fmla="*/ 1822 h 10493"/>
                <a:gd name="connsiteX1" fmla="*/ 8740 w 10319"/>
                <a:gd name="connsiteY1" fmla="*/ 8591 h 10493"/>
                <a:gd name="connsiteX2" fmla="*/ 1568 w 10319"/>
                <a:gd name="connsiteY2" fmla="*/ 1822 h 10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19" h="10493">
                  <a:moveTo>
                    <a:pt x="1568" y="1822"/>
                  </a:moveTo>
                  <a:cubicBezTo>
                    <a:pt x="5891" y="-3439"/>
                    <a:pt x="13665" y="3900"/>
                    <a:pt x="8740" y="8591"/>
                  </a:cubicBezTo>
                  <a:cubicBezTo>
                    <a:pt x="4517" y="14087"/>
                    <a:pt x="-3358" y="6380"/>
                    <a:pt x="1568" y="182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8" name="任意形状 207"/>
            <p:cNvSpPr/>
            <p:nvPr/>
          </p:nvSpPr>
          <p:spPr>
            <a:xfrm>
              <a:off x="6896731" y="4982194"/>
              <a:ext cx="10439" cy="8889"/>
            </a:xfrm>
            <a:custGeom>
              <a:avLst/>
              <a:gdLst>
                <a:gd name="connsiteX0" fmla="*/ 8366 w 10439"/>
                <a:gd name="connsiteY0" fmla="*/ 182 h 8889"/>
                <a:gd name="connsiteX1" fmla="*/ 491 w 10439"/>
                <a:gd name="connsiteY1" fmla="*/ 7588 h 8889"/>
                <a:gd name="connsiteX2" fmla="*/ 8366 w 10439"/>
                <a:gd name="connsiteY2" fmla="*/ 182 h 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39" h="8889">
                  <a:moveTo>
                    <a:pt x="8366" y="182"/>
                  </a:moveTo>
                  <a:cubicBezTo>
                    <a:pt x="14800" y="3667"/>
                    <a:pt x="4580" y="12111"/>
                    <a:pt x="491" y="7588"/>
                  </a:cubicBezTo>
                  <a:cubicBezTo>
                    <a:pt x="-1787" y="3198"/>
                    <a:pt x="4378" y="-924"/>
                    <a:pt x="8366" y="182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9" name="任意形状 208"/>
            <p:cNvSpPr/>
            <p:nvPr/>
          </p:nvSpPr>
          <p:spPr>
            <a:xfrm>
              <a:off x="6729260" y="4984254"/>
              <a:ext cx="11545" cy="9579"/>
            </a:xfrm>
            <a:custGeom>
              <a:avLst/>
              <a:gdLst>
                <a:gd name="connsiteX0" fmla="*/ 5708 w 11545"/>
                <a:gd name="connsiteY0" fmla="*/ 634 h 9579"/>
                <a:gd name="connsiteX1" fmla="*/ 3730 w 11545"/>
                <a:gd name="connsiteY1" fmla="*/ 9548 h 9579"/>
                <a:gd name="connsiteX2" fmla="*/ 5708 w 11545"/>
                <a:gd name="connsiteY2" fmla="*/ 634 h 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45" h="9579">
                  <a:moveTo>
                    <a:pt x="5708" y="634"/>
                  </a:moveTo>
                  <a:cubicBezTo>
                    <a:pt x="16096" y="-2985"/>
                    <a:pt x="10835" y="10084"/>
                    <a:pt x="3730" y="9548"/>
                  </a:cubicBezTo>
                  <a:cubicBezTo>
                    <a:pt x="-3508" y="10185"/>
                    <a:pt x="1251" y="936"/>
                    <a:pt x="5708" y="634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0" name="任意形状 209"/>
            <p:cNvSpPr/>
            <p:nvPr/>
          </p:nvSpPr>
          <p:spPr>
            <a:xfrm>
              <a:off x="6463328" y="4991111"/>
              <a:ext cx="5879" cy="5897"/>
            </a:xfrm>
            <a:custGeom>
              <a:avLst/>
              <a:gdLst>
                <a:gd name="connsiteX0" fmla="*/ 510 w 5879"/>
                <a:gd name="connsiteY0" fmla="*/ 547 h 5897"/>
                <a:gd name="connsiteX1" fmla="*/ 5369 w 5879"/>
                <a:gd name="connsiteY1" fmla="*/ 5406 h 5897"/>
                <a:gd name="connsiteX2" fmla="*/ 510 w 5879"/>
                <a:gd name="connsiteY2" fmla="*/ 547 h 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9" h="5897">
                  <a:moveTo>
                    <a:pt x="510" y="547"/>
                  </a:moveTo>
                  <a:cubicBezTo>
                    <a:pt x="5202" y="-961"/>
                    <a:pt x="6810" y="647"/>
                    <a:pt x="5369" y="5406"/>
                  </a:cubicBezTo>
                  <a:cubicBezTo>
                    <a:pt x="678" y="6813"/>
                    <a:pt x="-931" y="5205"/>
                    <a:pt x="510" y="5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1" name="任意形状 210"/>
            <p:cNvSpPr/>
            <p:nvPr/>
          </p:nvSpPr>
          <p:spPr>
            <a:xfrm>
              <a:off x="6821532" y="4994875"/>
              <a:ext cx="6585" cy="6802"/>
            </a:xfrm>
            <a:custGeom>
              <a:avLst/>
              <a:gdLst>
                <a:gd name="connsiteX0" fmla="*/ 3343 w 6585"/>
                <a:gd name="connsiteY0" fmla="*/ 0 h 6802"/>
                <a:gd name="connsiteX1" fmla="*/ 3242 w 6585"/>
                <a:gd name="connsiteY1" fmla="*/ 6803 h 6802"/>
                <a:gd name="connsiteX2" fmla="*/ 3343 w 6585"/>
                <a:gd name="connsiteY2" fmla="*/ 0 h 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5" h="6802">
                  <a:moveTo>
                    <a:pt x="3343" y="0"/>
                  </a:moveTo>
                  <a:cubicBezTo>
                    <a:pt x="7699" y="2212"/>
                    <a:pt x="7666" y="4490"/>
                    <a:pt x="3242" y="6803"/>
                  </a:cubicBezTo>
                  <a:cubicBezTo>
                    <a:pt x="-1114" y="4524"/>
                    <a:pt x="-1080" y="2279"/>
                    <a:pt x="3343" y="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2" name="任意形状 211"/>
            <p:cNvSpPr/>
            <p:nvPr/>
          </p:nvSpPr>
          <p:spPr>
            <a:xfrm>
              <a:off x="6546164" y="4997092"/>
              <a:ext cx="14182" cy="7817"/>
            </a:xfrm>
            <a:custGeom>
              <a:avLst/>
              <a:gdLst>
                <a:gd name="connsiteX0" fmla="*/ 8 w 14182"/>
                <a:gd name="connsiteY0" fmla="*/ 1670 h 7817"/>
                <a:gd name="connsiteX1" fmla="*/ 14183 w 14182"/>
                <a:gd name="connsiteY1" fmla="*/ 4887 h 7817"/>
                <a:gd name="connsiteX2" fmla="*/ 8 w 14182"/>
                <a:gd name="connsiteY2" fmla="*/ 1670 h 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82" h="7817">
                  <a:moveTo>
                    <a:pt x="8" y="1670"/>
                  </a:moveTo>
                  <a:cubicBezTo>
                    <a:pt x="4163" y="-1647"/>
                    <a:pt x="11703" y="263"/>
                    <a:pt x="14183" y="4887"/>
                  </a:cubicBezTo>
                  <a:cubicBezTo>
                    <a:pt x="12407" y="10550"/>
                    <a:pt x="-361" y="7199"/>
                    <a:pt x="8" y="167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3" name="任意形状 212"/>
            <p:cNvSpPr/>
            <p:nvPr/>
          </p:nvSpPr>
          <p:spPr>
            <a:xfrm>
              <a:off x="6816330" y="5003788"/>
              <a:ext cx="22853" cy="14945"/>
            </a:xfrm>
            <a:custGeom>
              <a:avLst/>
              <a:gdLst>
                <a:gd name="connsiteX0" fmla="*/ 0 w 22853"/>
                <a:gd name="connsiteY0" fmla="*/ 14945 h 14945"/>
                <a:gd name="connsiteX1" fmla="*/ 22854 w 22853"/>
                <a:gd name="connsiteY1" fmla="*/ 0 h 14945"/>
                <a:gd name="connsiteX2" fmla="*/ 0 w 22853"/>
                <a:gd name="connsiteY2" fmla="*/ 14945 h 1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" h="14945">
                  <a:moveTo>
                    <a:pt x="0" y="14945"/>
                  </a:moveTo>
                  <a:cubicBezTo>
                    <a:pt x="6601" y="8545"/>
                    <a:pt x="14376" y="3552"/>
                    <a:pt x="22854" y="0"/>
                  </a:cubicBezTo>
                  <a:cubicBezTo>
                    <a:pt x="16252" y="6367"/>
                    <a:pt x="8444" y="11360"/>
                    <a:pt x="0" y="14945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4" name="任意形状 213"/>
            <p:cNvSpPr/>
            <p:nvPr/>
          </p:nvSpPr>
          <p:spPr>
            <a:xfrm>
              <a:off x="6779976" y="5017581"/>
              <a:ext cx="8974" cy="8047"/>
            </a:xfrm>
            <a:custGeom>
              <a:avLst/>
              <a:gdLst>
                <a:gd name="connsiteX0" fmla="*/ 4720 w 8974"/>
                <a:gd name="connsiteY0" fmla="*/ 80 h 8047"/>
                <a:gd name="connsiteX1" fmla="*/ 4318 w 8974"/>
                <a:gd name="connsiteY1" fmla="*/ 7989 h 8047"/>
                <a:gd name="connsiteX2" fmla="*/ 4720 w 8974"/>
                <a:gd name="connsiteY2" fmla="*/ 80 h 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74" h="8047">
                  <a:moveTo>
                    <a:pt x="4720" y="80"/>
                  </a:moveTo>
                  <a:cubicBezTo>
                    <a:pt x="11020" y="-958"/>
                    <a:pt x="9847" y="8425"/>
                    <a:pt x="4318" y="7989"/>
                  </a:cubicBezTo>
                  <a:cubicBezTo>
                    <a:pt x="-2083" y="8860"/>
                    <a:pt x="-876" y="-322"/>
                    <a:pt x="4720" y="80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5" name="任意形状 214"/>
            <p:cNvSpPr/>
            <p:nvPr/>
          </p:nvSpPr>
          <p:spPr>
            <a:xfrm>
              <a:off x="6667110" y="5023316"/>
              <a:ext cx="49159" cy="7249"/>
            </a:xfrm>
            <a:custGeom>
              <a:avLst/>
              <a:gdLst>
                <a:gd name="connsiteX0" fmla="*/ 0 w 49159"/>
                <a:gd name="connsiteY0" fmla="*/ 7247 h 7249"/>
                <a:gd name="connsiteX1" fmla="*/ 49159 w 49159"/>
                <a:gd name="connsiteY1" fmla="*/ 1717 h 7249"/>
                <a:gd name="connsiteX2" fmla="*/ 0 w 49159"/>
                <a:gd name="connsiteY2" fmla="*/ 7247 h 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159" h="7249">
                  <a:moveTo>
                    <a:pt x="0" y="7247"/>
                  </a:moveTo>
                  <a:cubicBezTo>
                    <a:pt x="15348" y="109"/>
                    <a:pt x="32639" y="-1801"/>
                    <a:pt x="49159" y="1717"/>
                  </a:cubicBezTo>
                  <a:cubicBezTo>
                    <a:pt x="33007" y="5269"/>
                    <a:pt x="16520" y="7347"/>
                    <a:pt x="0" y="7247"/>
                  </a:cubicBezTo>
                  <a:close/>
                </a:path>
              </a:pathLst>
            </a:custGeom>
            <a:grpFill/>
            <a:ln w="3349" cap="flat">
              <a:noFill/>
              <a:prstDash val="solid"/>
              <a:miter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78334" y="-2431472"/>
            <a:ext cx="1235331" cy="4114543"/>
            <a:chOff x="5478334" y="-2431472"/>
            <a:chExt cx="1235331" cy="4114543"/>
          </a:xfrm>
        </p:grpSpPr>
        <p:sp>
          <p:nvSpPr>
            <p:cNvPr id="5" name="缺角矩形 4"/>
            <p:cNvSpPr/>
            <p:nvPr/>
          </p:nvSpPr>
          <p:spPr>
            <a:xfrm rot="5400000">
              <a:off x="4038728" y="-991866"/>
              <a:ext cx="4114543" cy="1235331"/>
            </a:xfrm>
            <a:prstGeom prst="plaque">
              <a:avLst/>
            </a:prstGeom>
            <a:blipFill>
              <a:blip r:embed="rId1">
                <a:alphaModFix amt="5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5634335" y="311304"/>
              <a:ext cx="923330" cy="1107996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bg1"/>
                  </a:solidFill>
                  <a:latin typeface="+mj-ea"/>
                  <a:ea typeface="+mj-ea"/>
                </a:rPr>
                <a:t>叁</a:t>
              </a:r>
              <a:endParaRPr lang="zh-CN" altLang="en-US" sz="7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/>
          <p:cNvSpPr>
            <a:spLocks noGrp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r>
              <a:rPr lang="zh-CN" altLang="en-US" dirty="0"/>
              <a:t>页面展示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7518099" y="1702734"/>
            <a:ext cx="2749686" cy="567076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n w="25400">
                <a:solidFill>
                  <a:schemeClr val="accent1"/>
                </a:solidFill>
              </a:ln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18099" y="2782906"/>
            <a:ext cx="3697628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使用长图设计制造滚动视差效果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29489" y="1776355"/>
            <a:ext cx="2218667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网站首页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 rot="5400000">
            <a:off x="9378635" y="1723065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 rot="16200000">
            <a:off x="7497114" y="1723066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3" y="1521875"/>
            <a:ext cx="5546070" cy="1509014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518099" y="4538819"/>
            <a:ext cx="3697628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制作交互按钮实现卡片抽屉效果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2.08333E-6 -7.40741E-7 L -0.00182 -1.42454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712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4" grpId="0"/>
      <p:bldP spid="15" grpId="0"/>
      <p:bldP spid="16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标题 220"/>
          <p:cNvSpPr>
            <a:spLocks noGrp="1"/>
          </p:cNvSpPr>
          <p:nvPr>
            <p:ph type="title"/>
          </p:nvPr>
        </p:nvSpPr>
        <p:spPr/>
        <p:txBody>
          <a:bodyPr wrap="square">
            <a:spAutoFit/>
          </a:bodyPr>
          <a:lstStyle/>
          <a:p>
            <a:r>
              <a:rPr lang="zh-CN" altLang="en-US" dirty="0"/>
              <a:t>页面展示</a:t>
            </a:r>
            <a:endParaRPr lang="zh-CN" altLang="en-US" dirty="0"/>
          </a:p>
        </p:txBody>
      </p:sp>
      <p:sp>
        <p:nvSpPr>
          <p:cNvPr id="3" name="圆角矩形 2"/>
          <p:cNvSpPr/>
          <p:nvPr/>
        </p:nvSpPr>
        <p:spPr>
          <a:xfrm>
            <a:off x="8550068" y="1702734"/>
            <a:ext cx="2749686" cy="567076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>
              <a:ln w="25400">
                <a:solidFill>
                  <a:schemeClr val="accent1"/>
                </a:solidFill>
              </a:ln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50068" y="2782906"/>
            <a:ext cx="3697628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使用长图设计制造滚动视差效果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61458" y="1776355"/>
            <a:ext cx="2218667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网站首页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文本框 14"/>
          <p:cNvSpPr txBox="1"/>
          <p:nvPr>
            <p:custDataLst>
              <p:tags r:id="rId1"/>
            </p:custDataLst>
          </p:nvPr>
        </p:nvSpPr>
        <p:spPr>
          <a:xfrm rot="5400000">
            <a:off x="10410604" y="1723065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 rot="16200000">
            <a:off x="8529083" y="1723066"/>
            <a:ext cx="932254" cy="526415"/>
          </a:xfrm>
          <a:prstGeom prst="rect">
            <a:avLst/>
          </a:prstGeom>
          <a:noFill/>
        </p:spPr>
        <p:txBody>
          <a:bodyPr vert="horz" numCol="1" rtlCol="0">
            <a:prstTxWarp prst="textArchUpPour">
              <a:avLst>
                <a:gd name="adj1" fmla="val 10222961"/>
                <a:gd name="adj2" fmla="val 18516"/>
              </a:avLst>
            </a:prstTxWarp>
            <a:spAutoFit/>
          </a:bodyPr>
          <a:lstStyle>
            <a:defPPr>
              <a:defRPr lang="zh-CN"/>
            </a:defPPr>
            <a:lvl1pPr algn="ctr">
              <a:defRPr>
                <a:ln w="25400" cap="rnd">
                  <a:gradFill flip="none" rotWithShape="1">
                    <a:gsLst>
                      <a:gs pos="0">
                        <a:srgbClr val="EEC478"/>
                      </a:gs>
                      <a:gs pos="85000">
                        <a:srgbClr val="DF9540"/>
                      </a:gs>
                      <a:gs pos="65000">
                        <a:srgbClr val="DF9540"/>
                      </a:gs>
                      <a:gs pos="35000">
                        <a:srgbClr val="DF9540"/>
                      </a:gs>
                      <a:gs pos="15000">
                        <a:srgbClr val="DF9540"/>
                      </a:gs>
                      <a:gs pos="50000">
                        <a:srgbClr val="EEC478"/>
                      </a:gs>
                      <a:gs pos="100000">
                        <a:srgbClr val="EEC478"/>
                      </a:gs>
                    </a:gsLst>
                    <a:lin ang="2700000" scaled="1"/>
                    <a:tileRect/>
                  </a:gradFill>
                </a:ln>
                <a:pattFill prst="shingle">
                  <a:fgClr>
                    <a:srgbClr val="691122"/>
                  </a:fgClr>
                  <a:bgClr>
                    <a:srgbClr val="831529"/>
                  </a:bgClr>
                </a:pattFill>
              </a:defRPr>
            </a:lvl1pPr>
          </a:lstStyle>
          <a:p>
            <a:r>
              <a:rPr lang="zh-CN" altLang="en-US" dirty="0">
                <a:ln w="25400" cap="rnd">
                  <a:solidFill>
                    <a:schemeClr val="accent1"/>
                  </a:solidFill>
                </a:ln>
                <a:noFill/>
              </a:rPr>
              <a:t>▲</a:t>
            </a:r>
            <a:endParaRPr lang="zh-CN" altLang="en-US" dirty="0">
              <a:ln w="25400" cap="rnd">
                <a:solidFill>
                  <a:schemeClr val="accent1"/>
                </a:solidFill>
              </a:ln>
              <a:noFill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50068" y="4538819"/>
            <a:ext cx="3697628" cy="3250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制作交互按钮实现卡片抽屉效果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pic>
        <p:nvPicPr>
          <p:cNvPr id="2" name="屏幕录制2023-05-26 下午1.33.08" descr="屏幕录制2023-05-26 下午1.33.08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91" y="1520519"/>
            <a:ext cx="8300115" cy="4455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9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4" grpId="0"/>
      <p:bldP spid="15" grpId="0"/>
      <p:bldP spid="16" grpId="0"/>
      <p:bldP spid="23" grpId="0"/>
    </p:bldLst>
  </p:timing>
</p:sld>
</file>

<file path=ppt/tags/tag1.xml><?xml version="1.0" encoding="utf-8"?>
<p:tagLst xmlns:p="http://schemas.openxmlformats.org/presentationml/2006/main">
  <p:tag name="ISLIDE.PICTURE" val="#747112;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9"/>
</p:tagLst>
</file>

<file path=ppt/tags/tag13.xml><?xml version="1.0" encoding="utf-8"?>
<p:tagLst xmlns:p="http://schemas.openxmlformats.org/presentationml/2006/main">
  <p:tag name="PA" val="v5.2.9"/>
</p:tagLst>
</file>

<file path=ppt/tags/tag14.xml><?xml version="1.0" encoding="utf-8"?>
<p:tagLst xmlns:p="http://schemas.openxmlformats.org/presentationml/2006/main">
  <p:tag name="ISLIDE.PICTURE" val="#200879;#201308;"/>
  <p:tag name="ISLIDE.ICON" val="#24955;"/>
</p:tagLst>
</file>

<file path=ppt/tags/tag15.xml><?xml version="1.0" encoding="utf-8"?>
<p:tagLst xmlns:p="http://schemas.openxmlformats.org/presentationml/2006/main">
  <p:tag name="COMMONDATA" val="eyJoZGlkIjoiYmIzNzU1NjI5MzE3ODVmNmNmNzk1ZTBiYWI2YmI1MjAifQ=="/>
  <p:tag name="KSO_WPP_MARK_KEY" val="868cabda-dc85-44f9-b73a-9fdb7fb49daa"/>
</p:tagLst>
</file>

<file path=ppt/tags/tag2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</p:tagLst>
</file>

<file path=ppt/tags/tag5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7.xml><?xml version="1.0" encoding="utf-8"?>
<p:tagLst xmlns:p="http://schemas.openxmlformats.org/presentationml/2006/main">
  <p:tag name="PA" val="v5.2.9"/>
</p:tagLst>
</file>

<file path=ppt/tags/tag8.xml><?xml version="1.0" encoding="utf-8"?>
<p:tagLst xmlns:p="http://schemas.openxmlformats.org/presentationml/2006/main">
  <p:tag name="PA" val="v5.2.9"/>
</p:tagLst>
</file>

<file path=ppt/tags/tag9.xml><?xml version="1.0" encoding="utf-8"?>
<p:tagLst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222A35"/>
      </a:dk2>
      <a:lt2>
        <a:srgbClr val="DBEFF9"/>
      </a:lt2>
      <a:accent1>
        <a:srgbClr val="25406B"/>
      </a:accent1>
      <a:accent2>
        <a:srgbClr val="66ACDB"/>
      </a:accent2>
      <a:accent3>
        <a:srgbClr val="AD4946"/>
      </a:accent3>
      <a:accent4>
        <a:srgbClr val="25AE9E"/>
      </a:accent4>
      <a:accent5>
        <a:srgbClr val="FC9783"/>
      </a:accent5>
      <a:accent6>
        <a:srgbClr val="FB7598"/>
      </a:accent6>
      <a:hlink>
        <a:srgbClr val="F49100"/>
      </a:hlink>
      <a:folHlink>
        <a:srgbClr val="85DFD0"/>
      </a:folHlink>
    </a:clrScheme>
    <a:fontScheme name="自定义 1">
      <a:majorFont>
        <a:latin typeface="微软雅黑 Bold"/>
        <a:ea typeface="思源宋体 CN Heavy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>
        <a:spAutoFit/>
      </a:bodyPr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02-标准模板空白文档</Template>
  <TotalTime>0</TotalTime>
  <Words>796</Words>
  <Application>WPS 文字</Application>
  <PresentationFormat>宽屏</PresentationFormat>
  <Paragraphs>180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宋体</vt:lpstr>
      <vt:lpstr>Wingdings</vt:lpstr>
      <vt:lpstr>Hanson</vt:lpstr>
      <vt:lpstr>思源黑体 CN Normal</vt:lpstr>
      <vt:lpstr>Noto Sans SC</vt:lpstr>
      <vt:lpstr>Thonburi</vt:lpstr>
      <vt:lpstr>OPPOSans R</vt:lpstr>
      <vt:lpstr>微软雅黑</vt:lpstr>
      <vt:lpstr>汉仪旗黑</vt:lpstr>
      <vt:lpstr>思源宋体 CN Heavy</vt:lpstr>
      <vt:lpstr>汉仪书宋二KW</vt:lpstr>
      <vt:lpstr>微软雅黑</vt:lpstr>
      <vt:lpstr>宋体</vt:lpstr>
      <vt:lpstr>Arial Unicode MS</vt:lpstr>
      <vt:lpstr>等线</vt:lpstr>
      <vt:lpstr>汉仪中等线KW</vt:lpstr>
      <vt:lpstr>微软雅黑 Bold</vt:lpstr>
      <vt:lpstr>汉仪中黑KW</vt:lpstr>
      <vt:lpstr>Office 主题​​</vt:lpstr>
      <vt:lpstr>PowerPoint 演示文稿</vt:lpstr>
      <vt:lpstr>PowerPoint 演示文稿</vt:lpstr>
      <vt:lpstr>PowerPoint 演示文稿</vt:lpstr>
      <vt:lpstr>选题意义</vt:lpstr>
      <vt:lpstr>PowerPoint 演示文稿</vt:lpstr>
      <vt:lpstr>实现思路</vt:lpstr>
      <vt:lpstr>PowerPoint 演示文稿</vt:lpstr>
      <vt:lpstr>页面展示</vt:lpstr>
      <vt:lpstr>页面展示</vt:lpstr>
      <vt:lpstr>页面展示</vt:lpstr>
      <vt:lpstr>PowerPoint 演示文稿</vt:lpstr>
      <vt:lpstr>页面展示</vt:lpstr>
      <vt:lpstr>页面展示</vt:lpstr>
      <vt:lpstr>PowerPoint 演示文稿</vt:lpstr>
      <vt:lpstr>总结归纳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十月长</dc:creator>
  <cp:lastModifiedBy>一叽咕</cp:lastModifiedBy>
  <cp:revision>120</cp:revision>
  <dcterms:created xsi:type="dcterms:W3CDTF">2023-10-22T06:42:15Z</dcterms:created>
  <dcterms:modified xsi:type="dcterms:W3CDTF">2023-10-22T06:42:15Z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7C699A7274FB476E967EAA774FBAA0BA_13</vt:lpwstr>
  </property>
  <property fmtid="{D5CDD505-2E9C-101B-9397-08002B2CF9AE}" pid="3" name="KSOProductBuildVer">
    <vt:lpwstr>2052-6.2.2.8394</vt:lpwstr>
  </property>
</Properties>
</file>